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248" r:id="rId2"/>
    <p:sldId id="4249" r:id="rId3"/>
    <p:sldId id="256" r:id="rId4"/>
    <p:sldId id="4154" r:id="rId5"/>
    <p:sldId id="4219" r:id="rId6"/>
    <p:sldId id="4220" r:id="rId7"/>
    <p:sldId id="4221" r:id="rId8"/>
    <p:sldId id="421" r:id="rId9"/>
    <p:sldId id="4144" r:id="rId10"/>
    <p:sldId id="387" r:id="rId11"/>
    <p:sldId id="4181" r:id="rId12"/>
    <p:sldId id="4178" r:id="rId13"/>
    <p:sldId id="4240" r:id="rId14"/>
    <p:sldId id="4241" r:id="rId15"/>
    <p:sldId id="3320" r:id="rId16"/>
    <p:sldId id="4242" r:id="rId17"/>
    <p:sldId id="4132" r:id="rId18"/>
    <p:sldId id="4145" r:id="rId19"/>
    <p:sldId id="4146" r:id="rId20"/>
    <p:sldId id="4116" r:id="rId21"/>
    <p:sldId id="4099" r:id="rId22"/>
    <p:sldId id="4148" r:id="rId23"/>
    <p:sldId id="4245" r:id="rId24"/>
    <p:sldId id="4169" r:id="rId25"/>
    <p:sldId id="4166" r:id="rId26"/>
    <p:sldId id="4153" r:id="rId27"/>
    <p:sldId id="4247" r:id="rId28"/>
    <p:sldId id="4201" r:id="rId29"/>
    <p:sldId id="3372" r:id="rId30"/>
    <p:sldId id="582" r:id="rId31"/>
    <p:sldId id="499" r:id="rId32"/>
    <p:sldId id="500" r:id="rId33"/>
    <p:sldId id="501" r:id="rId34"/>
    <p:sldId id="502" r:id="rId35"/>
    <p:sldId id="4244" r:id="rId36"/>
    <p:sldId id="4105" r:id="rId37"/>
    <p:sldId id="4246" r:id="rId38"/>
    <p:sldId id="4163" r:id="rId39"/>
    <p:sldId id="4111" r:id="rId40"/>
    <p:sldId id="4095" r:id="rId41"/>
    <p:sldId id="4124" r:id="rId42"/>
    <p:sldId id="616" r:id="rId43"/>
    <p:sldId id="613" r:id="rId44"/>
    <p:sldId id="4140" r:id="rId45"/>
    <p:sldId id="4125" r:id="rId46"/>
    <p:sldId id="4243" r:id="rId4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70709"/>
    <a:srgbClr val="A82F2F"/>
    <a:srgbClr val="E92F32"/>
    <a:srgbClr val="F7554E"/>
    <a:srgbClr val="109B9A"/>
    <a:srgbClr val="00D8E2"/>
    <a:srgbClr val="19C1C1"/>
    <a:srgbClr val="353C3F"/>
    <a:srgbClr val="505E65"/>
    <a:srgbClr val="75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5" autoAdjust="0"/>
    <p:restoredTop sz="91973" autoAdjust="0"/>
  </p:normalViewPr>
  <p:slideViewPr>
    <p:cSldViewPr snapToGrid="0" snapToObjects="1">
      <p:cViewPr varScale="1">
        <p:scale>
          <a:sx n="56" d="100"/>
          <a:sy n="56" d="100"/>
        </p:scale>
        <p:origin x="18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A6C3D-CF6D-4C4B-88BD-8416B2363B7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27B2782-38CC-4BAD-9A03-E837B83AC2CE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" sz="3600" b="1" dirty="0">
              <a:solidFill>
                <a:srgbClr val="111340"/>
              </a:solidFill>
            </a:rPr>
            <a:t>ABSENCE OF A CAPABLE GUARDIAN</a:t>
          </a:r>
        </a:p>
      </dgm:t>
    </dgm:pt>
    <dgm:pt modelId="{A899C4D1-7C1B-4227-A19F-9966A4C3CE90}" type="parTrans" cxnId="{A7A88567-7695-40EC-94F8-0BAFCC752F84}">
      <dgm:prSet/>
      <dgm:spPr/>
      <dgm:t>
        <a:bodyPr/>
        <a:lstStyle/>
        <a:p>
          <a:endParaRPr lang=""/>
        </a:p>
      </dgm:t>
    </dgm:pt>
    <dgm:pt modelId="{2D06CD67-4463-4C8F-AFD6-BEFC3DF34676}" type="sibTrans" cxnId="{A7A88567-7695-40EC-94F8-0BAFCC752F84}">
      <dgm:prSet/>
      <dgm:spPr/>
      <dgm:t>
        <a:bodyPr/>
        <a:lstStyle/>
        <a:p>
          <a:endParaRPr lang=""/>
        </a:p>
      </dgm:t>
    </dgm:pt>
    <dgm:pt modelId="{787C32D0-D219-44B0-B2F0-F18BAA8E34DE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" sz="4400" b="1" dirty="0">
              <a:solidFill>
                <a:srgbClr val="111340"/>
              </a:solidFill>
            </a:rPr>
            <a:t>SUITABLE TARGET</a:t>
          </a:r>
        </a:p>
      </dgm:t>
    </dgm:pt>
    <dgm:pt modelId="{8B3680D0-D0F0-4D31-99E3-85DED063708B}" type="parTrans" cxnId="{6C854D47-E78D-49CF-AFF5-EB9968D50A28}">
      <dgm:prSet/>
      <dgm:spPr/>
      <dgm:t>
        <a:bodyPr/>
        <a:lstStyle/>
        <a:p>
          <a:endParaRPr lang=""/>
        </a:p>
      </dgm:t>
    </dgm:pt>
    <dgm:pt modelId="{D4BA1C36-CD36-413D-946A-AFCC526472FF}" type="sibTrans" cxnId="{6C854D47-E78D-49CF-AFF5-EB9968D50A28}">
      <dgm:prSet/>
      <dgm:spPr/>
      <dgm:t>
        <a:bodyPr/>
        <a:lstStyle/>
        <a:p>
          <a:endParaRPr lang=""/>
        </a:p>
      </dgm:t>
    </dgm:pt>
    <dgm:pt modelId="{A6054C62-D7F6-48DC-96DA-C62C01BF1CAB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" sz="4400" b="1" dirty="0">
              <a:solidFill>
                <a:srgbClr val="111340"/>
              </a:solidFill>
            </a:rPr>
            <a:t>MOTIVATED OFFENDER</a:t>
          </a:r>
        </a:p>
      </dgm:t>
    </dgm:pt>
    <dgm:pt modelId="{5D547C64-D07A-4777-A39C-38ECE256EA16}" type="parTrans" cxnId="{C3C32738-7803-4CC1-9DDE-2C43740D2B18}">
      <dgm:prSet/>
      <dgm:spPr/>
      <dgm:t>
        <a:bodyPr/>
        <a:lstStyle/>
        <a:p>
          <a:endParaRPr lang=""/>
        </a:p>
      </dgm:t>
    </dgm:pt>
    <dgm:pt modelId="{9BF31BEA-1430-49E4-8F98-EDACD4945BE7}" type="sibTrans" cxnId="{C3C32738-7803-4CC1-9DDE-2C43740D2B18}">
      <dgm:prSet/>
      <dgm:spPr/>
      <dgm:t>
        <a:bodyPr/>
        <a:lstStyle/>
        <a:p>
          <a:endParaRPr lang=""/>
        </a:p>
      </dgm:t>
    </dgm:pt>
    <dgm:pt modelId="{5B245D51-E1B3-4F04-A19F-3B1D5E40825D}" type="pres">
      <dgm:prSet presAssocID="{1B0A6C3D-CF6D-4C4B-88BD-8416B2363B7E}" presName="compositeShape" presStyleCnt="0">
        <dgm:presLayoutVars>
          <dgm:chMax val="7"/>
          <dgm:dir/>
          <dgm:resizeHandles val="exact"/>
        </dgm:presLayoutVars>
      </dgm:prSet>
      <dgm:spPr/>
    </dgm:pt>
    <dgm:pt modelId="{5A68141E-E555-464B-92F2-3E92A17C1627}" type="pres">
      <dgm:prSet presAssocID="{027B2782-38CC-4BAD-9A03-E837B83AC2CE}" presName="circ1" presStyleLbl="vennNode1" presStyleIdx="0" presStyleCnt="3" custLinFactNeighborX="527" custLinFactNeighborY="-798"/>
      <dgm:spPr/>
    </dgm:pt>
    <dgm:pt modelId="{6115F2FB-BC00-4390-AD75-C54648285A69}" type="pres">
      <dgm:prSet presAssocID="{027B2782-38CC-4BAD-9A03-E837B83AC2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1BCDE2-DECD-492D-A8FB-2536FA4FA24E}" type="pres">
      <dgm:prSet presAssocID="{787C32D0-D219-44B0-B2F0-F18BAA8E34DE}" presName="circ2" presStyleLbl="vennNode1" presStyleIdx="1" presStyleCnt="3" custLinFactNeighborX="798" custLinFactNeighborY="-798"/>
      <dgm:spPr/>
    </dgm:pt>
    <dgm:pt modelId="{B0C421FE-1FA3-43DF-8303-FE8FD92D8DFA}" type="pres">
      <dgm:prSet presAssocID="{787C32D0-D219-44B0-B2F0-F18BAA8E34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08A5C-7D25-4B40-A875-F7E6B489F303}" type="pres">
      <dgm:prSet presAssocID="{A6054C62-D7F6-48DC-96DA-C62C01BF1CAB}" presName="circ3" presStyleLbl="vennNode1" presStyleIdx="2" presStyleCnt="3" custLinFactNeighborX="2042" custLinFactNeighborY="-3676"/>
      <dgm:spPr/>
    </dgm:pt>
    <dgm:pt modelId="{A4BAD737-E30E-44DD-8326-8244FF79F9D6}" type="pres">
      <dgm:prSet presAssocID="{A6054C62-D7F6-48DC-96DA-C62C01BF1C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F03C06-30AC-4041-A0A0-7715717FDA3F}" type="presOf" srcId="{027B2782-38CC-4BAD-9A03-E837B83AC2CE}" destId="{5A68141E-E555-464B-92F2-3E92A17C1627}" srcOrd="0" destOrd="0" presId="urn:microsoft.com/office/officeart/2005/8/layout/venn1"/>
    <dgm:cxn modelId="{C3C32738-7803-4CC1-9DDE-2C43740D2B18}" srcId="{1B0A6C3D-CF6D-4C4B-88BD-8416B2363B7E}" destId="{A6054C62-D7F6-48DC-96DA-C62C01BF1CAB}" srcOrd="2" destOrd="0" parTransId="{5D547C64-D07A-4777-A39C-38ECE256EA16}" sibTransId="{9BF31BEA-1430-49E4-8F98-EDACD4945BE7}"/>
    <dgm:cxn modelId="{6C854D47-E78D-49CF-AFF5-EB9968D50A28}" srcId="{1B0A6C3D-CF6D-4C4B-88BD-8416B2363B7E}" destId="{787C32D0-D219-44B0-B2F0-F18BAA8E34DE}" srcOrd="1" destOrd="0" parTransId="{8B3680D0-D0F0-4D31-99E3-85DED063708B}" sibTransId="{D4BA1C36-CD36-413D-946A-AFCC526472FF}"/>
    <dgm:cxn modelId="{A7A88567-7695-40EC-94F8-0BAFCC752F84}" srcId="{1B0A6C3D-CF6D-4C4B-88BD-8416B2363B7E}" destId="{027B2782-38CC-4BAD-9A03-E837B83AC2CE}" srcOrd="0" destOrd="0" parTransId="{A899C4D1-7C1B-4227-A19F-9966A4C3CE90}" sibTransId="{2D06CD67-4463-4C8F-AFD6-BEFC3DF34676}"/>
    <dgm:cxn modelId="{EA616C49-6304-489C-B2F4-FC8BE0D22DF6}" type="presOf" srcId="{A6054C62-D7F6-48DC-96DA-C62C01BF1CAB}" destId="{A4BAD737-E30E-44DD-8326-8244FF79F9D6}" srcOrd="1" destOrd="0" presId="urn:microsoft.com/office/officeart/2005/8/layout/venn1"/>
    <dgm:cxn modelId="{6074A64E-AFF5-49EC-A3CA-A309B68F759C}" type="presOf" srcId="{027B2782-38CC-4BAD-9A03-E837B83AC2CE}" destId="{6115F2FB-BC00-4390-AD75-C54648285A69}" srcOrd="1" destOrd="0" presId="urn:microsoft.com/office/officeart/2005/8/layout/venn1"/>
    <dgm:cxn modelId="{129B3A9A-13B9-4DCE-AE66-E9E358C57A2C}" type="presOf" srcId="{A6054C62-D7F6-48DC-96DA-C62C01BF1CAB}" destId="{0CC08A5C-7D25-4B40-A875-F7E6B489F303}" srcOrd="0" destOrd="0" presId="urn:microsoft.com/office/officeart/2005/8/layout/venn1"/>
    <dgm:cxn modelId="{AD453FC8-92F0-4B47-834F-AFCAB315F15C}" type="presOf" srcId="{787C32D0-D219-44B0-B2F0-F18BAA8E34DE}" destId="{B0C421FE-1FA3-43DF-8303-FE8FD92D8DFA}" srcOrd="1" destOrd="0" presId="urn:microsoft.com/office/officeart/2005/8/layout/venn1"/>
    <dgm:cxn modelId="{FE4B59D1-FE61-478A-A908-C00D76F4E174}" type="presOf" srcId="{787C32D0-D219-44B0-B2F0-F18BAA8E34DE}" destId="{C31BCDE2-DECD-492D-A8FB-2536FA4FA24E}" srcOrd="0" destOrd="0" presId="urn:microsoft.com/office/officeart/2005/8/layout/venn1"/>
    <dgm:cxn modelId="{DB141DE3-9506-426A-8620-6E44DE700119}" type="presOf" srcId="{1B0A6C3D-CF6D-4C4B-88BD-8416B2363B7E}" destId="{5B245D51-E1B3-4F04-A19F-3B1D5E40825D}" srcOrd="0" destOrd="0" presId="urn:microsoft.com/office/officeart/2005/8/layout/venn1"/>
    <dgm:cxn modelId="{5B7A82D6-3677-4E6F-8FD2-4E2477637DDE}" type="presParOf" srcId="{5B245D51-E1B3-4F04-A19F-3B1D5E40825D}" destId="{5A68141E-E555-464B-92F2-3E92A17C1627}" srcOrd="0" destOrd="0" presId="urn:microsoft.com/office/officeart/2005/8/layout/venn1"/>
    <dgm:cxn modelId="{A12F1602-28C0-4CBD-B0F2-65BF61A7C846}" type="presParOf" srcId="{5B245D51-E1B3-4F04-A19F-3B1D5E40825D}" destId="{6115F2FB-BC00-4390-AD75-C54648285A69}" srcOrd="1" destOrd="0" presId="urn:microsoft.com/office/officeart/2005/8/layout/venn1"/>
    <dgm:cxn modelId="{A6847339-2EBA-4EED-825C-D679EA66312D}" type="presParOf" srcId="{5B245D51-E1B3-4F04-A19F-3B1D5E40825D}" destId="{C31BCDE2-DECD-492D-A8FB-2536FA4FA24E}" srcOrd="2" destOrd="0" presId="urn:microsoft.com/office/officeart/2005/8/layout/venn1"/>
    <dgm:cxn modelId="{3AEE1444-4ED5-4E19-8669-1FAD3CB48460}" type="presParOf" srcId="{5B245D51-E1B3-4F04-A19F-3B1D5E40825D}" destId="{B0C421FE-1FA3-43DF-8303-FE8FD92D8DFA}" srcOrd="3" destOrd="0" presId="urn:microsoft.com/office/officeart/2005/8/layout/venn1"/>
    <dgm:cxn modelId="{39B795AE-31B6-4AFC-A515-6C368881F64D}" type="presParOf" srcId="{5B245D51-E1B3-4F04-A19F-3B1D5E40825D}" destId="{0CC08A5C-7D25-4B40-A875-F7E6B489F303}" srcOrd="4" destOrd="0" presId="urn:microsoft.com/office/officeart/2005/8/layout/venn1"/>
    <dgm:cxn modelId="{25AD418E-E33F-4503-82E0-C31AD2DC48A8}" type="presParOf" srcId="{5B245D51-E1B3-4F04-A19F-3B1D5E40825D}" destId="{A4BAD737-E30E-44DD-8326-8244FF79F9D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8141E-E555-464B-92F2-3E92A17C1627}">
      <dsp:nvSpPr>
        <dsp:cNvPr id="0" name=""/>
        <dsp:cNvSpPr/>
      </dsp:nvSpPr>
      <dsp:spPr>
        <a:xfrm>
          <a:off x="3439116" y="67947"/>
          <a:ext cx="5286358" cy="5286358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3600" b="1" kern="1200" dirty="0">
              <a:solidFill>
                <a:srgbClr val="111340"/>
              </a:solidFill>
            </a:rPr>
            <a:t>ABSENCE OF A CAPABLE GUARDIAN</a:t>
          </a:r>
        </a:p>
      </dsp:txBody>
      <dsp:txXfrm>
        <a:off x="4143963" y="993060"/>
        <a:ext cx="3876662" cy="2378861"/>
      </dsp:txXfrm>
    </dsp:sp>
    <dsp:sp modelId="{C31BCDE2-DECD-492D-A8FB-2536FA4FA24E}">
      <dsp:nvSpPr>
        <dsp:cNvPr id="0" name=""/>
        <dsp:cNvSpPr/>
      </dsp:nvSpPr>
      <dsp:spPr>
        <a:xfrm>
          <a:off x="5360936" y="3371921"/>
          <a:ext cx="5286358" cy="528635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4400" b="1" kern="1200" dirty="0">
              <a:solidFill>
                <a:srgbClr val="111340"/>
              </a:solidFill>
            </a:rPr>
            <a:t>SUITABLE TARGET</a:t>
          </a:r>
        </a:p>
      </dsp:txBody>
      <dsp:txXfrm>
        <a:off x="6977680" y="4737563"/>
        <a:ext cx="3171814" cy="2907497"/>
      </dsp:txXfrm>
    </dsp:sp>
    <dsp:sp modelId="{0CC08A5C-7D25-4B40-A875-F7E6B489F303}">
      <dsp:nvSpPr>
        <dsp:cNvPr id="0" name=""/>
        <dsp:cNvSpPr/>
      </dsp:nvSpPr>
      <dsp:spPr>
        <a:xfrm>
          <a:off x="1611710" y="3219779"/>
          <a:ext cx="5286358" cy="5286358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4400" b="1" kern="1200" dirty="0">
              <a:solidFill>
                <a:srgbClr val="111340"/>
              </a:solidFill>
            </a:rPr>
            <a:t>MOTIVATED OFFENDER</a:t>
          </a:r>
        </a:p>
      </dsp:txBody>
      <dsp:txXfrm>
        <a:off x="2109508" y="4585422"/>
        <a:ext cx="3171814" cy="2907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02511-4CB4-42AF-A33C-9B548E8C47B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36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02511-4CB4-42AF-A33C-9B548E8C47B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3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134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6107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8AB4B1-06B1-A741-AB46-B9645373A7E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952585" y="4465601"/>
            <a:ext cx="6721856" cy="671914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05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73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531" b="0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5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218883" y="3606801"/>
            <a:ext cx="7122843" cy="8017939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3199">
                <a:solidFill>
                  <a:srgbClr val="17375E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9954207" y="4847168"/>
            <a:ext cx="5671189" cy="22140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8895" indent="0">
              <a:buFontTx/>
              <a:buNone/>
              <a:defRPr sz="3199"/>
            </a:lvl2pPr>
            <a:lvl3pPr marL="2437790" indent="0">
              <a:buFontTx/>
              <a:buNone/>
              <a:defRPr sz="3199"/>
            </a:lvl3pPr>
            <a:lvl4pPr marL="3656686" indent="0">
              <a:buFontTx/>
              <a:buNone/>
              <a:defRPr sz="3199"/>
            </a:lvl4pPr>
            <a:lvl5pPr marL="4875581" indent="0">
              <a:buFontTx/>
              <a:buNone/>
              <a:defRPr sz="3199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7081284" y="4826000"/>
            <a:ext cx="5671189" cy="22140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8895" indent="0">
              <a:buFontTx/>
              <a:buNone/>
              <a:defRPr sz="3199"/>
            </a:lvl2pPr>
            <a:lvl3pPr marL="2437790" indent="0">
              <a:buFontTx/>
              <a:buNone/>
              <a:defRPr sz="3199"/>
            </a:lvl3pPr>
            <a:lvl4pPr marL="3656686" indent="0">
              <a:buFontTx/>
              <a:buNone/>
              <a:defRPr sz="3199"/>
            </a:lvl4pPr>
            <a:lvl5pPr marL="4875581" indent="0">
              <a:buFontTx/>
              <a:buNone/>
              <a:defRPr sz="3199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9962672" y="9080875"/>
            <a:ext cx="5671189" cy="22140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8895" indent="0">
              <a:buFontTx/>
              <a:buNone/>
              <a:defRPr sz="3199"/>
            </a:lvl2pPr>
            <a:lvl3pPr marL="2437790" indent="0">
              <a:buFontTx/>
              <a:buNone/>
              <a:defRPr sz="3199"/>
            </a:lvl3pPr>
            <a:lvl4pPr marL="3656686" indent="0">
              <a:buFontTx/>
              <a:buNone/>
              <a:defRPr sz="3199"/>
            </a:lvl4pPr>
            <a:lvl5pPr marL="4875581" indent="0">
              <a:buFontTx/>
              <a:buNone/>
              <a:defRPr sz="3199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17089749" y="9059707"/>
            <a:ext cx="5671189" cy="22140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8895" indent="0">
              <a:buFontTx/>
              <a:buNone/>
              <a:defRPr sz="3199"/>
            </a:lvl2pPr>
            <a:lvl3pPr marL="2437790" indent="0">
              <a:buFontTx/>
              <a:buNone/>
              <a:defRPr sz="3199"/>
            </a:lvl3pPr>
            <a:lvl4pPr marL="3656686" indent="0">
              <a:buFontTx/>
              <a:buNone/>
              <a:defRPr sz="3199"/>
            </a:lvl4pPr>
            <a:lvl5pPr marL="4875581" indent="0">
              <a:buFontTx/>
              <a:buNone/>
              <a:defRPr sz="3199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10969942" y="4046689"/>
            <a:ext cx="4266089" cy="821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33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1218895" indent="0">
              <a:buFontTx/>
              <a:buNone/>
              <a:defRPr/>
            </a:lvl2pPr>
            <a:lvl3pPr marL="2437790" indent="0">
              <a:buFontTx/>
              <a:buNone/>
              <a:defRPr/>
            </a:lvl3pPr>
            <a:lvl4pPr marL="3656686" indent="0">
              <a:buFontTx/>
              <a:buNone/>
              <a:defRPr/>
            </a:lvl4pPr>
            <a:lvl5pPr marL="4875581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18080090" y="4046689"/>
            <a:ext cx="4266089" cy="821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33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1218895" indent="0">
              <a:buFontTx/>
              <a:buNone/>
              <a:defRPr/>
            </a:lvl2pPr>
            <a:lvl3pPr marL="2437790" indent="0">
              <a:buFontTx/>
              <a:buNone/>
              <a:defRPr/>
            </a:lvl3pPr>
            <a:lvl4pPr marL="3656686" indent="0">
              <a:buFontTx/>
              <a:buNone/>
              <a:defRPr/>
            </a:lvl4pPr>
            <a:lvl5pPr marL="4875581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10969942" y="8271561"/>
            <a:ext cx="4266089" cy="821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33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1218895" indent="0">
              <a:buFontTx/>
              <a:buNone/>
              <a:defRPr/>
            </a:lvl2pPr>
            <a:lvl3pPr marL="2437790" indent="0">
              <a:buFontTx/>
              <a:buNone/>
              <a:defRPr/>
            </a:lvl3pPr>
            <a:lvl4pPr marL="3656686" indent="0">
              <a:buFontTx/>
              <a:buNone/>
              <a:defRPr/>
            </a:lvl4pPr>
            <a:lvl5pPr marL="4875581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18080090" y="8271561"/>
            <a:ext cx="4266089" cy="821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33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1218895" indent="0">
              <a:buFontTx/>
              <a:buNone/>
              <a:defRPr/>
            </a:lvl2pPr>
            <a:lvl3pPr marL="2437790" indent="0">
              <a:buFontTx/>
              <a:buNone/>
              <a:defRPr/>
            </a:lvl3pPr>
            <a:lvl4pPr marL="3656686" indent="0">
              <a:buFontTx/>
              <a:buNone/>
              <a:defRPr/>
            </a:lvl4pPr>
            <a:lvl5pPr marL="4875581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18882" y="2336800"/>
            <a:ext cx="13407708" cy="863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199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18895" indent="0">
              <a:buFontTx/>
              <a:buNone/>
              <a:defRPr sz="2799">
                <a:latin typeface="Mission Gothic Regular" pitchFamily="50" charset="0"/>
              </a:defRPr>
            </a:lvl2pPr>
            <a:lvl3pPr marL="2437790" indent="0">
              <a:buFontTx/>
              <a:buNone/>
              <a:defRPr sz="2799">
                <a:latin typeface="Mission Gothic Regular" pitchFamily="50" charset="0"/>
              </a:defRPr>
            </a:lvl3pPr>
            <a:lvl4pPr marL="3656686" indent="0">
              <a:buFontTx/>
              <a:buNone/>
              <a:defRPr sz="2799">
                <a:latin typeface="Mission Gothic Regular" pitchFamily="50" charset="0"/>
              </a:defRPr>
            </a:lvl4pPr>
            <a:lvl5pPr marL="4875581" indent="0">
              <a:buFontTx/>
              <a:buNone/>
              <a:defRPr sz="2799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59573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762000"/>
            <a:ext cx="21939885" cy="228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3200410"/>
            <a:ext cx="21939885" cy="89407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18882" y="2336800"/>
            <a:ext cx="13407708" cy="863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18987" indent="0">
              <a:buFontTx/>
              <a:buNone/>
              <a:defRPr sz="2800">
                <a:latin typeface="Mission Gothic Regular" pitchFamily="50" charset="0"/>
              </a:defRPr>
            </a:lvl2pPr>
            <a:lvl3pPr marL="2437973" indent="0">
              <a:buFontTx/>
              <a:buNone/>
              <a:defRPr sz="2800">
                <a:latin typeface="Mission Gothic Regular" pitchFamily="50" charset="0"/>
              </a:defRPr>
            </a:lvl3pPr>
            <a:lvl4pPr marL="3656960" indent="0">
              <a:buFontTx/>
              <a:buNone/>
              <a:defRPr sz="2800">
                <a:latin typeface="Mission Gothic Regular" pitchFamily="50" charset="0"/>
              </a:defRPr>
            </a:lvl4pPr>
            <a:lvl5pPr marL="4875947" indent="0">
              <a:buFontTx/>
              <a:buNone/>
              <a:defRPr sz="28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618685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C4C1-55FF-664E-9DF7-5135A5F7A05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756457"/>
            <a:ext cx="11170509" cy="9959544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2100" b="1" i="0"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577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6" y="546099"/>
            <a:ext cx="8020079" cy="2324101"/>
          </a:xfrm>
          <a:prstGeom prst="rect">
            <a:avLst/>
          </a:prstGeom>
        </p:spPr>
        <p:txBody>
          <a:bodyPr anchor="b"/>
          <a:lstStyle>
            <a:lvl1pPr algn="l">
              <a:defRPr sz="533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03"/>
            <a:ext cx="13627784" cy="11706227"/>
          </a:xfrm>
          <a:prstGeom prst="rect">
            <a:avLst/>
          </a:prstGeom>
        </p:spPr>
        <p:txBody>
          <a:bodyPr/>
          <a:lstStyle>
            <a:lvl1pPr>
              <a:defRPr sz="8531"/>
            </a:lvl1pPr>
            <a:lvl2pPr>
              <a:defRPr sz="7465"/>
            </a:lvl2pPr>
            <a:lvl3pPr>
              <a:defRPr sz="6398"/>
            </a:lvl3pPr>
            <a:lvl4pPr>
              <a:defRPr sz="5332"/>
            </a:lvl4pPr>
            <a:lvl5pPr>
              <a:defRPr sz="5332"/>
            </a:lvl5pPr>
            <a:lvl6pPr>
              <a:defRPr sz="5332"/>
            </a:lvl6pPr>
            <a:lvl7pPr>
              <a:defRPr sz="5332"/>
            </a:lvl7pPr>
            <a:lvl8pPr>
              <a:defRPr sz="5332"/>
            </a:lvl8pPr>
            <a:lvl9pPr>
              <a:defRPr sz="53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6" y="2870204"/>
            <a:ext cx="8020079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2"/>
            </a:lvl1pPr>
            <a:lvl2pPr marL="1218895" indent="0">
              <a:buNone/>
              <a:defRPr sz="3199"/>
            </a:lvl2pPr>
            <a:lvl3pPr marL="2437790" indent="0">
              <a:buNone/>
              <a:defRPr sz="2666"/>
            </a:lvl3pPr>
            <a:lvl4pPr marL="3656686" indent="0">
              <a:buNone/>
              <a:defRPr sz="2399"/>
            </a:lvl4pPr>
            <a:lvl5pPr marL="4875581" indent="0">
              <a:buNone/>
              <a:defRPr sz="2399"/>
            </a:lvl5pPr>
            <a:lvl6pPr marL="6094476" indent="0">
              <a:buNone/>
              <a:defRPr sz="2399"/>
            </a:lvl6pPr>
            <a:lvl7pPr marL="7313371" indent="0">
              <a:buNone/>
              <a:defRPr sz="2399"/>
            </a:lvl7pPr>
            <a:lvl8pPr marL="8532266" indent="0">
              <a:buNone/>
              <a:defRPr sz="2399"/>
            </a:lvl8pPr>
            <a:lvl9pPr marL="9751162" indent="0">
              <a:buNone/>
              <a:defRPr sz="239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BF0479C-61DF-4A6F-A2D4-27FD88B8166C}" type="datetime1">
              <a:rPr lang="en-US" altLang="en-US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1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8BD31A0-36D7-44CB-9145-C6AD0D111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63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D4BD4-1BB5-A243-BF66-65DFE2B04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61140" y="0"/>
            <a:ext cx="11295685" cy="13715999"/>
          </a:xfrm>
          <a:custGeom>
            <a:avLst/>
            <a:gdLst>
              <a:gd name="connsiteX0" fmla="*/ 0 w 13828184"/>
              <a:gd name="connsiteY0" fmla="*/ 0 h 13715999"/>
              <a:gd name="connsiteX1" fmla="*/ 13828184 w 13828184"/>
              <a:gd name="connsiteY1" fmla="*/ 0 h 13715999"/>
              <a:gd name="connsiteX2" fmla="*/ 13828184 w 13828184"/>
              <a:gd name="connsiteY2" fmla="*/ 10258954 h 13715999"/>
              <a:gd name="connsiteX3" fmla="*/ 5 w 13828184"/>
              <a:gd name="connsiteY3" fmla="*/ 13715999 h 13715999"/>
              <a:gd name="connsiteX4" fmla="*/ 0 w 13828184"/>
              <a:gd name="connsiteY4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8184" h="13715999">
                <a:moveTo>
                  <a:pt x="0" y="0"/>
                </a:moveTo>
                <a:lnTo>
                  <a:pt x="13828184" y="0"/>
                </a:lnTo>
                <a:lnTo>
                  <a:pt x="13828184" y="10258954"/>
                </a:lnTo>
                <a:lnTo>
                  <a:pt x="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solidFill>
                  <a:srgbClr val="8C8C8C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986989" y="4316837"/>
            <a:ext cx="3656648" cy="3657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3199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7413106" y="4419600"/>
            <a:ext cx="3656648" cy="3657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3199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12798266" y="4419600"/>
            <a:ext cx="3656648" cy="3657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3199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304800" y="4419600"/>
            <a:ext cx="3656648" cy="3657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3199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1824093" y="9906000"/>
            <a:ext cx="4914000" cy="142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99"/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7274825" y="9906000"/>
            <a:ext cx="4914000" cy="142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99"/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1824094" y="8496299"/>
            <a:ext cx="4879761" cy="8001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99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799">
                <a:latin typeface="Mission Gothic Regular" pitchFamily="50" charset="0"/>
              </a:defRPr>
            </a:lvl2pPr>
            <a:lvl3pPr>
              <a:defRPr sz="2799">
                <a:latin typeface="Mission Gothic Regular" pitchFamily="50" charset="0"/>
              </a:defRPr>
            </a:lvl3pPr>
            <a:lvl4pPr>
              <a:defRPr sz="2799">
                <a:latin typeface="Mission Gothic Regular" pitchFamily="50" charset="0"/>
              </a:defRPr>
            </a:lvl4pPr>
            <a:lvl5pPr>
              <a:defRPr sz="2799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1824090" y="8974668"/>
            <a:ext cx="2925318" cy="6180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7309065" y="8483600"/>
            <a:ext cx="4879761" cy="8001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99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799">
                <a:latin typeface="Mission Gothic Regular" pitchFamily="50" charset="0"/>
              </a:defRPr>
            </a:lvl2pPr>
            <a:lvl3pPr>
              <a:defRPr sz="2799">
                <a:latin typeface="Mission Gothic Regular" pitchFamily="50" charset="0"/>
              </a:defRPr>
            </a:lvl3pPr>
            <a:lvl4pPr>
              <a:defRPr sz="2799">
                <a:latin typeface="Mission Gothic Regular" pitchFamily="50" charset="0"/>
              </a:defRPr>
            </a:lvl4pPr>
            <a:lvl5pPr>
              <a:defRPr sz="2799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7309061" y="8961969"/>
            <a:ext cx="2925318" cy="6180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12798266" y="9906000"/>
            <a:ext cx="4914000" cy="142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99"/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12832507" y="8483600"/>
            <a:ext cx="4879761" cy="8001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99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799">
                <a:latin typeface="Mission Gothic Regular" pitchFamily="50" charset="0"/>
              </a:defRPr>
            </a:lvl2pPr>
            <a:lvl3pPr>
              <a:defRPr sz="2799">
                <a:latin typeface="Mission Gothic Regular" pitchFamily="50" charset="0"/>
              </a:defRPr>
            </a:lvl3pPr>
            <a:lvl4pPr>
              <a:defRPr sz="2799">
                <a:latin typeface="Mission Gothic Regular" pitchFamily="50" charset="0"/>
              </a:defRPr>
            </a:lvl4pPr>
            <a:lvl5pPr>
              <a:defRPr sz="2799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12832503" y="8961969"/>
            <a:ext cx="2925318" cy="6180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18447915" y="9906000"/>
            <a:ext cx="4914000" cy="142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99"/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18482155" y="8483600"/>
            <a:ext cx="4879761" cy="8001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99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799">
                <a:latin typeface="Mission Gothic Regular" pitchFamily="50" charset="0"/>
              </a:defRPr>
            </a:lvl2pPr>
            <a:lvl3pPr>
              <a:defRPr sz="2799">
                <a:latin typeface="Mission Gothic Regular" pitchFamily="50" charset="0"/>
              </a:defRPr>
            </a:lvl3pPr>
            <a:lvl4pPr>
              <a:defRPr sz="2799">
                <a:latin typeface="Mission Gothic Regular" pitchFamily="50" charset="0"/>
              </a:defRPr>
            </a:lvl4pPr>
            <a:lvl5pPr>
              <a:defRPr sz="2799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18482151" y="8961969"/>
            <a:ext cx="2925318" cy="6180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18882" y="2336800"/>
            <a:ext cx="13407708" cy="863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199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18895" indent="0">
              <a:buFontTx/>
              <a:buNone/>
              <a:defRPr sz="2799">
                <a:latin typeface="Mission Gothic Regular" pitchFamily="50" charset="0"/>
              </a:defRPr>
            </a:lvl2pPr>
            <a:lvl3pPr marL="2437790" indent="0">
              <a:buFontTx/>
              <a:buNone/>
              <a:defRPr sz="2799">
                <a:latin typeface="Mission Gothic Regular" pitchFamily="50" charset="0"/>
              </a:defRPr>
            </a:lvl3pPr>
            <a:lvl4pPr marL="3656686" indent="0">
              <a:buFontTx/>
              <a:buNone/>
              <a:defRPr sz="2799">
                <a:latin typeface="Mission Gothic Regular" pitchFamily="50" charset="0"/>
              </a:defRPr>
            </a:lvl4pPr>
            <a:lvl5pPr marL="4875581" indent="0">
              <a:buFontTx/>
              <a:buNone/>
              <a:defRPr sz="2799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393871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18882" y="2336800"/>
            <a:ext cx="13407708" cy="863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18987" indent="0">
              <a:buFontTx/>
              <a:buNone/>
              <a:defRPr sz="2800">
                <a:latin typeface="Mission Gothic Regular" pitchFamily="50" charset="0"/>
              </a:defRPr>
            </a:lvl2pPr>
            <a:lvl3pPr marL="2437973" indent="0">
              <a:buFontTx/>
              <a:buNone/>
              <a:defRPr sz="2800">
                <a:latin typeface="Mission Gothic Regular" pitchFamily="50" charset="0"/>
              </a:defRPr>
            </a:lvl3pPr>
            <a:lvl4pPr marL="3656960" indent="0">
              <a:buFontTx/>
              <a:buNone/>
              <a:defRPr sz="2800">
                <a:latin typeface="Mission Gothic Regular" pitchFamily="50" charset="0"/>
              </a:defRPr>
            </a:lvl4pPr>
            <a:lvl5pPr marL="4875947" indent="0">
              <a:buFontTx/>
              <a:buNone/>
              <a:defRPr sz="28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45630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3" r:id="rId3"/>
    <p:sldLayoutId id="2147484024" r:id="rId4"/>
    <p:sldLayoutId id="2147484025" r:id="rId5"/>
    <p:sldLayoutId id="2147484027" r:id="rId6"/>
    <p:sldLayoutId id="2147484028" r:id="rId7"/>
    <p:sldLayoutId id="2147484029" r:id="rId8"/>
    <p:sldLayoutId id="2147484030" r:id="rId9"/>
    <p:sldLayoutId id="2147484031" r:id="rId10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752116" y="-507340"/>
            <a:ext cx="3654324" cy="275397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782817" y="844292"/>
            <a:ext cx="1290400" cy="12907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0081733" y="1310280"/>
            <a:ext cx="1374585" cy="137494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8708412" y="0"/>
            <a:ext cx="5669238" cy="296167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948533" y="12231002"/>
            <a:ext cx="2988248" cy="148499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04199" y="12906286"/>
            <a:ext cx="1629382" cy="80971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0A883-222C-60A1-85DE-20BD85273A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NG" smtClean="0"/>
              <a:pPr>
                <a:spcAft>
                  <a:spcPts val="600"/>
                </a:spcAft>
              </a:pPr>
              <a:t>1</a:t>
            </a:fld>
            <a:endParaRPr lang="en-NG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5E4F248-1BB6-9004-1B87-671510F74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1" y="1173192"/>
            <a:ext cx="23034322" cy="115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8280030"/>
            <a:ext cx="406294" cy="345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70"/>
          </p:nvPr>
        </p:nvSpPr>
        <p:spPr>
          <a:xfrm>
            <a:off x="812588" y="8483178"/>
            <a:ext cx="5429951" cy="799890"/>
          </a:xfrm>
        </p:spPr>
        <p:txBody>
          <a:bodyPr rtlCol="0"/>
          <a:lstStyle/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FORENSICS DEPARTMENT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6500707" y="8483177"/>
            <a:ext cx="5429951" cy="799893"/>
          </a:xfrm>
        </p:spPr>
        <p:txBody>
          <a:bodyPr rtlCol="0"/>
          <a:lstStyle/>
          <a:p>
            <a:pPr algn="ctr">
              <a:defRPr/>
            </a:pPr>
            <a:r>
              <a:rPr lang="en-JM" sz="2933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LECTURER &amp; RESEARCHER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75"/>
          </p:nvPr>
        </p:nvSpPr>
        <p:spPr>
          <a:xfrm>
            <a:off x="11930658" y="8483178"/>
            <a:ext cx="5743138" cy="799892"/>
          </a:xfrm>
        </p:spPr>
        <p:txBody>
          <a:bodyPr rtlCol="0"/>
          <a:lstStyle/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EXPERT FORENSIC CONSULTANT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78"/>
          </p:nvPr>
        </p:nvSpPr>
        <p:spPr>
          <a:xfrm>
            <a:off x="17673796" y="8483177"/>
            <a:ext cx="5429951" cy="799893"/>
          </a:xfrm>
        </p:spPr>
        <p:txBody>
          <a:bodyPr rtlCol="0"/>
          <a:lstStyle/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VISITING LECTURER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883346" y="4217088"/>
            <a:ext cx="386402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09066" y="4318662"/>
            <a:ext cx="386402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2696693" y="4318662"/>
            <a:ext cx="385979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8202828" y="4318662"/>
            <a:ext cx="386402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43" name="Rectangle 42"/>
          <p:cNvSpPr/>
          <p:nvPr/>
        </p:nvSpPr>
        <p:spPr>
          <a:xfrm>
            <a:off x="23975589" y="8280030"/>
            <a:ext cx="406294" cy="345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176F6-FD85-84A1-B268-D1D820BAF086}"/>
              </a:ext>
            </a:extLst>
          </p:cNvPr>
          <p:cNvSpPr txBox="1"/>
          <p:nvPr/>
        </p:nvSpPr>
        <p:spPr>
          <a:xfrm>
            <a:off x="9496130" y="612372"/>
            <a:ext cx="5323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AFFILIATIONS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Placeholder 6" descr="A bald eagle with a red background&#10;&#10;Description automatically generated with low confidence">
            <a:extLst>
              <a:ext uri="{FF2B5EF4-FFF2-40B4-BE49-F238E27FC236}">
                <a16:creationId xmlns:a16="http://schemas.microsoft.com/office/drawing/2014/main" id="{6B46E8CD-2EBD-0D81-9FC6-563EA92266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" b="108"/>
          <a:stretch>
            <a:fillRect/>
          </a:stretch>
        </p:blipFill>
        <p:spPr/>
      </p:pic>
      <p:pic>
        <p:nvPicPr>
          <p:cNvPr id="35" name="Picture Placeholder 34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02EC2BA4-E486-28FB-865B-219A8827B9CF}"/>
              </a:ext>
            </a:extLst>
          </p:cNvPr>
          <p:cNvPicPr>
            <a:picLocks noGrp="1" noChangeAspect="1"/>
          </p:cNvPicPr>
          <p:nvPr>
            <p:ph type="pic" sz="quarter" idx="6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39" name="Picture Placeholder 38" descr="Logo, company name&#10;&#10;Description automatically generated">
            <a:extLst>
              <a:ext uri="{FF2B5EF4-FFF2-40B4-BE49-F238E27FC236}">
                <a16:creationId xmlns:a16="http://schemas.microsoft.com/office/drawing/2014/main" id="{666CA532-756A-55F5-E281-26F38145526F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45" name="Picture Placeholder 44" descr="Logo&#10;&#10;Description automatically generated">
            <a:extLst>
              <a:ext uri="{FF2B5EF4-FFF2-40B4-BE49-F238E27FC236}">
                <a16:creationId xmlns:a16="http://schemas.microsoft.com/office/drawing/2014/main" id="{9495BB51-80C7-3C86-D955-21091D4A3DFB}"/>
              </a:ext>
            </a:extLst>
          </p:cNvPr>
          <p:cNvPicPr>
            <a:picLocks noGrp="1" noChangeAspect="1"/>
          </p:cNvPicPr>
          <p:nvPr>
            <p:ph type="pic" sz="quarter" idx="6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sp>
        <p:nvSpPr>
          <p:cNvPr id="20482" name="TextBox 20481">
            <a:extLst>
              <a:ext uri="{FF2B5EF4-FFF2-40B4-BE49-F238E27FC236}">
                <a16:creationId xmlns:a16="http://schemas.microsoft.com/office/drawing/2014/main" id="{229DD34E-980A-40CE-AFD2-8FBB23884C83}"/>
              </a:ext>
            </a:extLst>
          </p:cNvPr>
          <p:cNvSpPr txBox="1"/>
          <p:nvPr/>
        </p:nvSpPr>
        <p:spPr>
          <a:xfrm>
            <a:off x="7968880" y="1516669"/>
            <a:ext cx="858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FF0000"/>
                </a:solidFill>
                <a:latin typeface="Poppins Light" pitchFamily="2" charset="77"/>
                <a:cs typeface="Poppins Light" pitchFamily="2" charset="77"/>
              </a:rPr>
              <a:t>PROFESSIONAL &amp; ACADEMIC AFFILIATIONS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DDD7A-AF3D-D12B-6D18-5F0BC05E27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345" y="9583557"/>
            <a:ext cx="2874498" cy="2874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0FE82-E231-AB11-9C00-67FE54A0C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127" y="9313280"/>
            <a:ext cx="4067925" cy="2984467"/>
          </a:xfrm>
          <a:prstGeom prst="rect">
            <a:avLst/>
          </a:prstGeom>
        </p:spPr>
      </p:pic>
      <p:pic>
        <p:nvPicPr>
          <p:cNvPr id="13" name="Picture 12" descr="A green text with a white background&#10;&#10;Description automatically generated">
            <a:extLst>
              <a:ext uri="{FF2B5EF4-FFF2-40B4-BE49-F238E27FC236}">
                <a16:creationId xmlns:a16="http://schemas.microsoft.com/office/drawing/2014/main" id="{73D10308-CB99-0950-2DD9-21A839C3DA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65" y="9931659"/>
            <a:ext cx="4067926" cy="2526396"/>
          </a:xfrm>
          <a:prstGeom prst="rect">
            <a:avLst/>
          </a:prstGeom>
        </p:spPr>
      </p:pic>
      <p:pic>
        <p:nvPicPr>
          <p:cNvPr id="16" name="Picture 15" descr="A logo with text on it&#10;&#10;Description automatically generated">
            <a:extLst>
              <a:ext uri="{FF2B5EF4-FFF2-40B4-BE49-F238E27FC236}">
                <a16:creationId xmlns:a16="http://schemas.microsoft.com/office/drawing/2014/main" id="{4A3182E4-C28C-E220-FAFD-078FA9E0C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37" y="10199798"/>
            <a:ext cx="3438711" cy="1761888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497CE85-D2C8-38E3-FD64-D373FD3B8CD1}"/>
              </a:ext>
            </a:extLst>
          </p:cNvPr>
          <p:cNvSpPr txBox="1">
            <a:spLocks/>
          </p:cNvSpPr>
          <p:nvPr/>
        </p:nvSpPr>
        <p:spPr>
          <a:xfrm>
            <a:off x="450288" y="12392420"/>
            <a:ext cx="5429951" cy="799893"/>
          </a:xfrm>
          <a:prstGeom prst="rect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lang="en-US" sz="2799" b="1" i="0" kern="1200" spc="-30" baseline="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VISITING LECTURER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CE02787-AC3E-00B6-F65E-7F66293631A3}"/>
              </a:ext>
            </a:extLst>
          </p:cNvPr>
          <p:cNvSpPr txBox="1">
            <a:spLocks/>
          </p:cNvSpPr>
          <p:nvPr/>
        </p:nvSpPr>
        <p:spPr>
          <a:xfrm>
            <a:off x="6242539" y="12394960"/>
            <a:ext cx="5429951" cy="799893"/>
          </a:xfrm>
          <a:prstGeom prst="rect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lang="en-US" sz="2799" b="1" i="0" kern="1200" spc="-30" baseline="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ACADEMIC ADVISORY BOARD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ADB52AD-D6C8-0A7E-449B-72D2C86F8F11}"/>
              </a:ext>
            </a:extLst>
          </p:cNvPr>
          <p:cNvSpPr txBox="1">
            <a:spLocks/>
          </p:cNvSpPr>
          <p:nvPr/>
        </p:nvSpPr>
        <p:spPr>
          <a:xfrm>
            <a:off x="12035717" y="12394961"/>
            <a:ext cx="5429951" cy="799893"/>
          </a:xfrm>
          <a:prstGeom prst="rect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lang="en-US" sz="2799" b="1" i="0" kern="1200" spc="-30" baseline="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SUBJECT MATTER EXPERT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0CE01A5-8202-4F1C-3CB8-043E68443AA8}"/>
              </a:ext>
            </a:extLst>
          </p:cNvPr>
          <p:cNvSpPr txBox="1">
            <a:spLocks/>
          </p:cNvSpPr>
          <p:nvPr/>
        </p:nvSpPr>
        <p:spPr>
          <a:xfrm>
            <a:off x="17050954" y="12424641"/>
            <a:ext cx="6867032" cy="799893"/>
          </a:xfrm>
          <a:prstGeom prst="rect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lang="en-US" sz="2799" b="1" i="0" kern="1200" spc="-30" baseline="0">
                <a:solidFill>
                  <a:schemeClr val="accent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799" b="0" i="0" kern="1200" spc="-30" baseline="0">
                <a:solidFill>
                  <a:schemeClr val="tx1"/>
                </a:solidFill>
                <a:effectLst/>
                <a:latin typeface="Mission Gothic Regular" pitchFamily="50" charset="0"/>
                <a:ea typeface="Open Sans Light" panose="020B0306030504020204" pitchFamily="34" charset="0"/>
                <a:cs typeface="Poppins" pitchFamily="2" charset="77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JM" dirty="0">
                <a:solidFill>
                  <a:srgbClr val="FF0000"/>
                </a:solidFill>
                <a:latin typeface="Century Gothic" panose="020B0502020202020204" pitchFamily="34" charset="0"/>
                <a:cs typeface="Open Sans Light"/>
              </a:rPr>
              <a:t>ISO 27001 SENIOR LEAD IMPLEMENTER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42B4425-BDB8-F2C9-288D-98E660853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3961800" imgH="1625040" progId="Photoshop.Image.16">
                  <p:embed/>
                </p:oleObj>
              </mc:Choice>
              <mc:Fallback>
                <p:oleObj name="Image" r:id="rId10" imgW="3961800" imgH="1625040" progId="Photoshop.Image.16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42B4425-BDB8-F2C9-288D-98E660853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648" y="2591915"/>
            <a:ext cx="22340359" cy="1056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B67D8-855E-8923-3998-5729EEE86D02}"/>
              </a:ext>
            </a:extLst>
          </p:cNvPr>
          <p:cNvSpPr txBox="1"/>
          <p:nvPr/>
        </p:nvSpPr>
        <p:spPr>
          <a:xfrm>
            <a:off x="8381807" y="612372"/>
            <a:ext cx="7040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 THE BEGINNING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2AFD6-0352-AE26-EA6C-EB48BD25BAB7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D5834A7-FE20-D0BD-5CC8-9A72DFE6C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5834A7-FE20-D0BD-5CC8-9A72DFE6C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FB9F8B99-CB7B-D68B-8E05-B17B36BF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06" y="2425959"/>
            <a:ext cx="20116800" cy="981637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3C9D9-0722-83B6-1AAD-741988DC99B6}"/>
              </a:ext>
            </a:extLst>
          </p:cNvPr>
          <p:cNvSpPr txBox="1"/>
          <p:nvPr/>
        </p:nvSpPr>
        <p:spPr>
          <a:xfrm>
            <a:off x="7289362" y="612372"/>
            <a:ext cx="9225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EVOLUTION OF THE WEB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B855DB7-C105-39C5-1786-E04CFE275A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B855DB7-C105-39C5-1786-E04CFE275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D9E514-BB5A-EF29-A1F8-E6CC00F0C0E4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181083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4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24377650" cy="10374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2617" y="1103922"/>
            <a:ext cx="21992415" cy="1079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B02A7C8B-97BB-A319-F819-8E3AF47E8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" r="-1" b="12643"/>
          <a:stretch/>
        </p:blipFill>
        <p:spPr>
          <a:xfrm>
            <a:off x="1675963" y="1508296"/>
            <a:ext cx="21025723" cy="99911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92617" y="12659538"/>
            <a:ext cx="21994735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4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3130163" y="3781479"/>
            <a:ext cx="11720102" cy="415720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8754" y="932688"/>
            <a:ext cx="22217670" cy="1183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aph with numbers and text&#10;&#10;Description automatically generated">
            <a:extLst>
              <a:ext uri="{FF2B5EF4-FFF2-40B4-BE49-F238E27FC236}">
                <a16:creationId xmlns:a16="http://schemas.microsoft.com/office/drawing/2014/main" id="{D4B9915A-8F3E-1183-5A60-E5846809A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"/>
          <a:stretch/>
        </p:blipFill>
        <p:spPr>
          <a:xfrm>
            <a:off x="1675963" y="1409530"/>
            <a:ext cx="21251216" cy="108800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8320">
            <a:extLst>
              <a:ext uri="{FF2B5EF4-FFF2-40B4-BE49-F238E27FC236}">
                <a16:creationId xmlns:a16="http://schemas.microsoft.com/office/drawing/2014/main" id="{724F84C1-9EE0-4F49-8E0E-BF8C57770E26}"/>
              </a:ext>
            </a:extLst>
          </p:cNvPr>
          <p:cNvSpPr/>
          <p:nvPr/>
        </p:nvSpPr>
        <p:spPr>
          <a:xfrm>
            <a:off x="2556871" y="2597198"/>
            <a:ext cx="8571151" cy="509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65" extrusionOk="0">
                <a:moveTo>
                  <a:pt x="13469" y="3580"/>
                </a:moveTo>
                <a:cubicBezTo>
                  <a:pt x="13690" y="3383"/>
                  <a:pt x="13241" y="3198"/>
                  <a:pt x="13219" y="3654"/>
                </a:cubicBezTo>
                <a:cubicBezTo>
                  <a:pt x="13301" y="3647"/>
                  <a:pt x="13395" y="3646"/>
                  <a:pt x="13469" y="3580"/>
                </a:cubicBezTo>
                <a:cubicBezTo>
                  <a:pt x="13488" y="3563"/>
                  <a:pt x="13429" y="3616"/>
                  <a:pt x="13469" y="3580"/>
                </a:cubicBezTo>
                <a:close/>
                <a:moveTo>
                  <a:pt x="11812" y="960"/>
                </a:moveTo>
                <a:cubicBezTo>
                  <a:pt x="11873" y="975"/>
                  <a:pt x="12398" y="1247"/>
                  <a:pt x="12369" y="928"/>
                </a:cubicBezTo>
                <a:cubicBezTo>
                  <a:pt x="12352" y="748"/>
                  <a:pt x="11916" y="805"/>
                  <a:pt x="11875" y="809"/>
                </a:cubicBezTo>
                <a:cubicBezTo>
                  <a:pt x="11884" y="836"/>
                  <a:pt x="11971" y="855"/>
                  <a:pt x="11950" y="900"/>
                </a:cubicBezTo>
                <a:cubicBezTo>
                  <a:pt x="11906" y="934"/>
                  <a:pt x="11860" y="954"/>
                  <a:pt x="11812" y="960"/>
                </a:cubicBezTo>
                <a:cubicBezTo>
                  <a:pt x="11855" y="970"/>
                  <a:pt x="11846" y="935"/>
                  <a:pt x="11812" y="960"/>
                </a:cubicBezTo>
                <a:close/>
                <a:moveTo>
                  <a:pt x="11540" y="1517"/>
                </a:moveTo>
                <a:cubicBezTo>
                  <a:pt x="11523" y="1533"/>
                  <a:pt x="11515" y="1556"/>
                  <a:pt x="11513" y="1586"/>
                </a:cubicBezTo>
                <a:cubicBezTo>
                  <a:pt x="11538" y="1636"/>
                  <a:pt x="11761" y="1589"/>
                  <a:pt x="11799" y="1596"/>
                </a:cubicBezTo>
                <a:cubicBezTo>
                  <a:pt x="11765" y="1635"/>
                  <a:pt x="11679" y="1642"/>
                  <a:pt x="11690" y="1736"/>
                </a:cubicBezTo>
                <a:cubicBezTo>
                  <a:pt x="11831" y="1761"/>
                  <a:pt x="11923" y="1736"/>
                  <a:pt x="12042" y="1625"/>
                </a:cubicBezTo>
                <a:cubicBezTo>
                  <a:pt x="12061" y="1607"/>
                  <a:pt x="12223" y="1391"/>
                  <a:pt x="12222" y="1391"/>
                </a:cubicBezTo>
                <a:cubicBezTo>
                  <a:pt x="12126" y="1354"/>
                  <a:pt x="11952" y="1272"/>
                  <a:pt x="11858" y="1369"/>
                </a:cubicBezTo>
                <a:cubicBezTo>
                  <a:pt x="11884" y="1388"/>
                  <a:pt x="11887" y="1414"/>
                  <a:pt x="11867" y="1446"/>
                </a:cubicBezTo>
                <a:cubicBezTo>
                  <a:pt x="11799" y="1500"/>
                  <a:pt x="11752" y="1289"/>
                  <a:pt x="11704" y="1540"/>
                </a:cubicBezTo>
                <a:cubicBezTo>
                  <a:pt x="11678" y="1531"/>
                  <a:pt x="11511" y="1089"/>
                  <a:pt x="11476" y="1479"/>
                </a:cubicBezTo>
                <a:cubicBezTo>
                  <a:pt x="11501" y="1477"/>
                  <a:pt x="11546" y="1464"/>
                  <a:pt x="11540" y="1517"/>
                </a:cubicBezTo>
                <a:cubicBezTo>
                  <a:pt x="11536" y="1546"/>
                  <a:pt x="11546" y="1464"/>
                  <a:pt x="11540" y="1517"/>
                </a:cubicBezTo>
                <a:close/>
                <a:moveTo>
                  <a:pt x="12343" y="1561"/>
                </a:moveTo>
                <a:cubicBezTo>
                  <a:pt x="12265" y="1570"/>
                  <a:pt x="12133" y="1594"/>
                  <a:pt x="12080" y="1710"/>
                </a:cubicBezTo>
                <a:cubicBezTo>
                  <a:pt x="12161" y="1774"/>
                  <a:pt x="12265" y="1833"/>
                  <a:pt x="12355" y="1780"/>
                </a:cubicBezTo>
                <a:cubicBezTo>
                  <a:pt x="12461" y="1718"/>
                  <a:pt x="12469" y="1547"/>
                  <a:pt x="12343" y="1561"/>
                </a:cubicBezTo>
                <a:cubicBezTo>
                  <a:pt x="12307" y="1565"/>
                  <a:pt x="12374" y="1558"/>
                  <a:pt x="12343" y="1561"/>
                </a:cubicBezTo>
                <a:close/>
                <a:moveTo>
                  <a:pt x="12410" y="1343"/>
                </a:moveTo>
                <a:cubicBezTo>
                  <a:pt x="12467" y="1514"/>
                  <a:pt x="12652" y="1308"/>
                  <a:pt x="12689" y="1408"/>
                </a:cubicBezTo>
                <a:cubicBezTo>
                  <a:pt x="12756" y="1588"/>
                  <a:pt x="12564" y="1588"/>
                  <a:pt x="12560" y="1740"/>
                </a:cubicBezTo>
                <a:cubicBezTo>
                  <a:pt x="12559" y="1806"/>
                  <a:pt x="12970" y="1815"/>
                  <a:pt x="12882" y="1823"/>
                </a:cubicBezTo>
                <a:cubicBezTo>
                  <a:pt x="13030" y="1809"/>
                  <a:pt x="13368" y="1722"/>
                  <a:pt x="13506" y="1791"/>
                </a:cubicBezTo>
                <a:cubicBezTo>
                  <a:pt x="13589" y="1831"/>
                  <a:pt x="13984" y="1801"/>
                  <a:pt x="13919" y="1685"/>
                </a:cubicBezTo>
                <a:cubicBezTo>
                  <a:pt x="13920" y="1684"/>
                  <a:pt x="14003" y="1641"/>
                  <a:pt x="13980" y="1596"/>
                </a:cubicBezTo>
                <a:cubicBezTo>
                  <a:pt x="13771" y="1178"/>
                  <a:pt x="13157" y="1950"/>
                  <a:pt x="12958" y="1442"/>
                </a:cubicBezTo>
                <a:cubicBezTo>
                  <a:pt x="12992" y="1431"/>
                  <a:pt x="13058" y="1449"/>
                  <a:pt x="13081" y="1404"/>
                </a:cubicBezTo>
                <a:cubicBezTo>
                  <a:pt x="12885" y="1396"/>
                  <a:pt x="12527" y="1042"/>
                  <a:pt x="12348" y="1306"/>
                </a:cubicBezTo>
                <a:cubicBezTo>
                  <a:pt x="12378" y="1305"/>
                  <a:pt x="12395" y="1296"/>
                  <a:pt x="12410" y="1343"/>
                </a:cubicBezTo>
                <a:cubicBezTo>
                  <a:pt x="12442" y="1437"/>
                  <a:pt x="12395" y="1296"/>
                  <a:pt x="12410" y="1343"/>
                </a:cubicBezTo>
                <a:close/>
                <a:moveTo>
                  <a:pt x="12979" y="817"/>
                </a:moveTo>
                <a:cubicBezTo>
                  <a:pt x="13039" y="880"/>
                  <a:pt x="13140" y="853"/>
                  <a:pt x="13207" y="852"/>
                </a:cubicBezTo>
                <a:cubicBezTo>
                  <a:pt x="13084" y="883"/>
                  <a:pt x="12938" y="1062"/>
                  <a:pt x="13163" y="1076"/>
                </a:cubicBezTo>
                <a:cubicBezTo>
                  <a:pt x="13377" y="1089"/>
                  <a:pt x="13572" y="1002"/>
                  <a:pt x="13782" y="958"/>
                </a:cubicBezTo>
                <a:cubicBezTo>
                  <a:pt x="13737" y="967"/>
                  <a:pt x="13584" y="986"/>
                  <a:pt x="13559" y="1099"/>
                </a:cubicBezTo>
                <a:cubicBezTo>
                  <a:pt x="13580" y="1003"/>
                  <a:pt x="13857" y="1306"/>
                  <a:pt x="13649" y="1256"/>
                </a:cubicBezTo>
                <a:cubicBezTo>
                  <a:pt x="13603" y="1244"/>
                  <a:pt x="13628" y="1137"/>
                  <a:pt x="13533" y="1140"/>
                </a:cubicBezTo>
                <a:cubicBezTo>
                  <a:pt x="13468" y="1141"/>
                  <a:pt x="13398" y="1300"/>
                  <a:pt x="13427" y="1300"/>
                </a:cubicBezTo>
                <a:cubicBezTo>
                  <a:pt x="13372" y="1300"/>
                  <a:pt x="13151" y="1319"/>
                  <a:pt x="13130" y="1438"/>
                </a:cubicBezTo>
                <a:cubicBezTo>
                  <a:pt x="13122" y="1478"/>
                  <a:pt x="13969" y="1488"/>
                  <a:pt x="13968" y="1499"/>
                </a:cubicBezTo>
                <a:cubicBezTo>
                  <a:pt x="13938" y="1648"/>
                  <a:pt x="14311" y="1463"/>
                  <a:pt x="14398" y="1368"/>
                </a:cubicBezTo>
                <a:cubicBezTo>
                  <a:pt x="14357" y="1353"/>
                  <a:pt x="14292" y="1384"/>
                  <a:pt x="14260" y="1341"/>
                </a:cubicBezTo>
                <a:cubicBezTo>
                  <a:pt x="14328" y="1202"/>
                  <a:pt x="14429" y="1318"/>
                  <a:pt x="14487" y="1150"/>
                </a:cubicBezTo>
                <a:cubicBezTo>
                  <a:pt x="14506" y="1095"/>
                  <a:pt x="14889" y="1042"/>
                  <a:pt x="14959" y="976"/>
                </a:cubicBezTo>
                <a:cubicBezTo>
                  <a:pt x="14946" y="967"/>
                  <a:pt x="14932" y="942"/>
                  <a:pt x="14913" y="938"/>
                </a:cubicBezTo>
                <a:cubicBezTo>
                  <a:pt x="15062" y="776"/>
                  <a:pt x="15306" y="784"/>
                  <a:pt x="15473" y="712"/>
                </a:cubicBezTo>
                <a:cubicBezTo>
                  <a:pt x="15689" y="619"/>
                  <a:pt x="15909" y="518"/>
                  <a:pt x="16130" y="463"/>
                </a:cubicBezTo>
                <a:cubicBezTo>
                  <a:pt x="16193" y="447"/>
                  <a:pt x="16764" y="265"/>
                  <a:pt x="16765" y="236"/>
                </a:cubicBezTo>
                <a:cubicBezTo>
                  <a:pt x="16780" y="-66"/>
                  <a:pt x="13963" y="274"/>
                  <a:pt x="13714" y="383"/>
                </a:cubicBezTo>
                <a:cubicBezTo>
                  <a:pt x="13768" y="359"/>
                  <a:pt x="13968" y="567"/>
                  <a:pt x="14046" y="575"/>
                </a:cubicBezTo>
                <a:cubicBezTo>
                  <a:pt x="14043" y="577"/>
                  <a:pt x="14036" y="582"/>
                  <a:pt x="14032" y="585"/>
                </a:cubicBezTo>
                <a:cubicBezTo>
                  <a:pt x="14084" y="583"/>
                  <a:pt x="14144" y="588"/>
                  <a:pt x="14191" y="615"/>
                </a:cubicBezTo>
                <a:cubicBezTo>
                  <a:pt x="14055" y="618"/>
                  <a:pt x="13967" y="761"/>
                  <a:pt x="13851" y="771"/>
                </a:cubicBezTo>
                <a:cubicBezTo>
                  <a:pt x="13991" y="759"/>
                  <a:pt x="13756" y="604"/>
                  <a:pt x="13742" y="599"/>
                </a:cubicBezTo>
                <a:cubicBezTo>
                  <a:pt x="13560" y="535"/>
                  <a:pt x="13514" y="377"/>
                  <a:pt x="13306" y="485"/>
                </a:cubicBezTo>
                <a:cubicBezTo>
                  <a:pt x="13258" y="510"/>
                  <a:pt x="12851" y="682"/>
                  <a:pt x="12979" y="817"/>
                </a:cubicBezTo>
                <a:cubicBezTo>
                  <a:pt x="13039" y="880"/>
                  <a:pt x="12960" y="797"/>
                  <a:pt x="12979" y="817"/>
                </a:cubicBezTo>
                <a:close/>
                <a:moveTo>
                  <a:pt x="9956" y="1618"/>
                </a:moveTo>
                <a:cubicBezTo>
                  <a:pt x="9927" y="1633"/>
                  <a:pt x="9879" y="1633"/>
                  <a:pt x="9868" y="1692"/>
                </a:cubicBezTo>
                <a:cubicBezTo>
                  <a:pt x="10060" y="1776"/>
                  <a:pt x="10254" y="1701"/>
                  <a:pt x="10449" y="1719"/>
                </a:cubicBezTo>
                <a:cubicBezTo>
                  <a:pt x="10414" y="1846"/>
                  <a:pt x="10163" y="1702"/>
                  <a:pt x="10102" y="1839"/>
                </a:cubicBezTo>
                <a:cubicBezTo>
                  <a:pt x="10212" y="2004"/>
                  <a:pt x="11297" y="1629"/>
                  <a:pt x="11264" y="1523"/>
                </a:cubicBezTo>
                <a:cubicBezTo>
                  <a:pt x="11241" y="1448"/>
                  <a:pt x="11154" y="1519"/>
                  <a:pt x="11121" y="1520"/>
                </a:cubicBezTo>
                <a:cubicBezTo>
                  <a:pt x="11011" y="1524"/>
                  <a:pt x="11109" y="1406"/>
                  <a:pt x="11112" y="1336"/>
                </a:cubicBezTo>
                <a:cubicBezTo>
                  <a:pt x="11026" y="1349"/>
                  <a:pt x="10944" y="1421"/>
                  <a:pt x="10859" y="1426"/>
                </a:cubicBezTo>
                <a:cubicBezTo>
                  <a:pt x="10881" y="1445"/>
                  <a:pt x="10896" y="1473"/>
                  <a:pt x="10905" y="1509"/>
                </a:cubicBezTo>
                <a:cubicBezTo>
                  <a:pt x="10875" y="1530"/>
                  <a:pt x="10842" y="1541"/>
                  <a:pt x="10809" y="1541"/>
                </a:cubicBezTo>
                <a:cubicBezTo>
                  <a:pt x="10841" y="1552"/>
                  <a:pt x="10868" y="1578"/>
                  <a:pt x="10889" y="1621"/>
                </a:cubicBezTo>
                <a:cubicBezTo>
                  <a:pt x="10849" y="1635"/>
                  <a:pt x="10644" y="1653"/>
                  <a:pt x="10590" y="1617"/>
                </a:cubicBezTo>
                <a:cubicBezTo>
                  <a:pt x="10607" y="1602"/>
                  <a:pt x="10622" y="1580"/>
                  <a:pt x="10634" y="1552"/>
                </a:cubicBezTo>
                <a:cubicBezTo>
                  <a:pt x="10580" y="1475"/>
                  <a:pt x="10519" y="1438"/>
                  <a:pt x="10450" y="1441"/>
                </a:cubicBezTo>
                <a:cubicBezTo>
                  <a:pt x="10531" y="1424"/>
                  <a:pt x="10345" y="1416"/>
                  <a:pt x="10317" y="1424"/>
                </a:cubicBezTo>
                <a:cubicBezTo>
                  <a:pt x="10190" y="1463"/>
                  <a:pt x="10078" y="1555"/>
                  <a:pt x="9956" y="1618"/>
                </a:cubicBezTo>
                <a:cubicBezTo>
                  <a:pt x="9927" y="1633"/>
                  <a:pt x="9966" y="1613"/>
                  <a:pt x="9956" y="1618"/>
                </a:cubicBezTo>
                <a:close/>
                <a:moveTo>
                  <a:pt x="9929" y="1543"/>
                </a:moveTo>
                <a:cubicBezTo>
                  <a:pt x="9974" y="1525"/>
                  <a:pt x="10014" y="1494"/>
                  <a:pt x="10050" y="1451"/>
                </a:cubicBezTo>
                <a:cubicBezTo>
                  <a:pt x="10045" y="1424"/>
                  <a:pt x="9794" y="1559"/>
                  <a:pt x="9801" y="1595"/>
                </a:cubicBezTo>
                <a:cubicBezTo>
                  <a:pt x="9845" y="1591"/>
                  <a:pt x="9888" y="1574"/>
                  <a:pt x="9929" y="1543"/>
                </a:cubicBezTo>
                <a:cubicBezTo>
                  <a:pt x="9998" y="1504"/>
                  <a:pt x="9860" y="1583"/>
                  <a:pt x="9929" y="1543"/>
                </a:cubicBezTo>
                <a:close/>
                <a:moveTo>
                  <a:pt x="8458" y="2722"/>
                </a:moveTo>
                <a:cubicBezTo>
                  <a:pt x="8713" y="2649"/>
                  <a:pt x="8960" y="2539"/>
                  <a:pt x="9190" y="2343"/>
                </a:cubicBezTo>
                <a:cubicBezTo>
                  <a:pt x="9189" y="2344"/>
                  <a:pt x="9188" y="2345"/>
                  <a:pt x="9187" y="2346"/>
                </a:cubicBezTo>
                <a:cubicBezTo>
                  <a:pt x="9193" y="2361"/>
                  <a:pt x="9203" y="2377"/>
                  <a:pt x="9208" y="2394"/>
                </a:cubicBezTo>
                <a:cubicBezTo>
                  <a:pt x="9114" y="2398"/>
                  <a:pt x="9036" y="2443"/>
                  <a:pt x="8963" y="2542"/>
                </a:cubicBezTo>
                <a:cubicBezTo>
                  <a:pt x="9074" y="2554"/>
                  <a:pt x="9184" y="2585"/>
                  <a:pt x="9297" y="2599"/>
                </a:cubicBezTo>
                <a:cubicBezTo>
                  <a:pt x="9255" y="2594"/>
                  <a:pt x="8938" y="2715"/>
                  <a:pt x="8936" y="2706"/>
                </a:cubicBezTo>
                <a:cubicBezTo>
                  <a:pt x="8936" y="2741"/>
                  <a:pt x="8942" y="2774"/>
                  <a:pt x="8956" y="2805"/>
                </a:cubicBezTo>
                <a:cubicBezTo>
                  <a:pt x="9103" y="2745"/>
                  <a:pt x="9448" y="2691"/>
                  <a:pt x="9582" y="2849"/>
                </a:cubicBezTo>
                <a:cubicBezTo>
                  <a:pt x="9551" y="2913"/>
                  <a:pt x="8856" y="2882"/>
                  <a:pt x="8862" y="2949"/>
                </a:cubicBezTo>
                <a:cubicBezTo>
                  <a:pt x="8874" y="3177"/>
                  <a:pt x="9180" y="3102"/>
                  <a:pt x="9149" y="3199"/>
                </a:cubicBezTo>
                <a:cubicBezTo>
                  <a:pt x="9065" y="3472"/>
                  <a:pt x="9738" y="3231"/>
                  <a:pt x="9834" y="3203"/>
                </a:cubicBezTo>
                <a:cubicBezTo>
                  <a:pt x="9865" y="3194"/>
                  <a:pt x="10026" y="3043"/>
                  <a:pt x="10058" y="3095"/>
                </a:cubicBezTo>
                <a:cubicBezTo>
                  <a:pt x="10131" y="3210"/>
                  <a:pt x="10234" y="3208"/>
                  <a:pt x="10328" y="3224"/>
                </a:cubicBezTo>
                <a:cubicBezTo>
                  <a:pt x="10400" y="3254"/>
                  <a:pt x="10469" y="3241"/>
                  <a:pt x="10535" y="3183"/>
                </a:cubicBezTo>
                <a:cubicBezTo>
                  <a:pt x="10533" y="3091"/>
                  <a:pt x="10553" y="3026"/>
                  <a:pt x="10596" y="2990"/>
                </a:cubicBezTo>
                <a:cubicBezTo>
                  <a:pt x="10666" y="2990"/>
                  <a:pt x="10750" y="3100"/>
                  <a:pt x="10786" y="2926"/>
                </a:cubicBezTo>
                <a:cubicBezTo>
                  <a:pt x="10764" y="2916"/>
                  <a:pt x="10516" y="2683"/>
                  <a:pt x="10523" y="2679"/>
                </a:cubicBezTo>
                <a:cubicBezTo>
                  <a:pt x="10641" y="2630"/>
                  <a:pt x="10784" y="2190"/>
                  <a:pt x="10609" y="2151"/>
                </a:cubicBezTo>
                <a:cubicBezTo>
                  <a:pt x="10498" y="2126"/>
                  <a:pt x="10454" y="2148"/>
                  <a:pt x="10396" y="2332"/>
                </a:cubicBezTo>
                <a:cubicBezTo>
                  <a:pt x="10338" y="2519"/>
                  <a:pt x="10278" y="2435"/>
                  <a:pt x="10222" y="2522"/>
                </a:cubicBezTo>
                <a:cubicBezTo>
                  <a:pt x="10476" y="2095"/>
                  <a:pt x="10069" y="2345"/>
                  <a:pt x="10009" y="2333"/>
                </a:cubicBezTo>
                <a:cubicBezTo>
                  <a:pt x="10021" y="2307"/>
                  <a:pt x="10032" y="2281"/>
                  <a:pt x="10044" y="2255"/>
                </a:cubicBezTo>
                <a:cubicBezTo>
                  <a:pt x="10057" y="2163"/>
                  <a:pt x="9691" y="2285"/>
                  <a:pt x="9691" y="2285"/>
                </a:cubicBezTo>
                <a:cubicBezTo>
                  <a:pt x="9712" y="2219"/>
                  <a:pt x="9831" y="2217"/>
                  <a:pt x="9823" y="2128"/>
                </a:cubicBezTo>
                <a:cubicBezTo>
                  <a:pt x="9715" y="2115"/>
                  <a:pt x="9720" y="1894"/>
                  <a:pt x="9581" y="1939"/>
                </a:cubicBezTo>
                <a:cubicBezTo>
                  <a:pt x="9442" y="1983"/>
                  <a:pt x="9346" y="1886"/>
                  <a:pt x="9211" y="1897"/>
                </a:cubicBezTo>
                <a:cubicBezTo>
                  <a:pt x="9072" y="1909"/>
                  <a:pt x="8936" y="1863"/>
                  <a:pt x="8874" y="2049"/>
                </a:cubicBezTo>
                <a:cubicBezTo>
                  <a:pt x="8829" y="2186"/>
                  <a:pt x="8709" y="2205"/>
                  <a:pt x="8630" y="2247"/>
                </a:cubicBezTo>
                <a:cubicBezTo>
                  <a:pt x="8639" y="2268"/>
                  <a:pt x="8634" y="2283"/>
                  <a:pt x="8637" y="2305"/>
                </a:cubicBezTo>
                <a:cubicBezTo>
                  <a:pt x="8541" y="2315"/>
                  <a:pt x="8399" y="2404"/>
                  <a:pt x="8326" y="2501"/>
                </a:cubicBezTo>
                <a:cubicBezTo>
                  <a:pt x="8414" y="2519"/>
                  <a:pt x="8476" y="2553"/>
                  <a:pt x="8458" y="2722"/>
                </a:cubicBezTo>
                <a:cubicBezTo>
                  <a:pt x="8561" y="2693"/>
                  <a:pt x="8476" y="2553"/>
                  <a:pt x="8458" y="2722"/>
                </a:cubicBezTo>
                <a:close/>
                <a:moveTo>
                  <a:pt x="10788" y="2920"/>
                </a:moveTo>
                <a:cubicBezTo>
                  <a:pt x="10788" y="2922"/>
                  <a:pt x="10787" y="2924"/>
                  <a:pt x="10786" y="2926"/>
                </a:cubicBezTo>
                <a:cubicBezTo>
                  <a:pt x="10787" y="2926"/>
                  <a:pt x="10788" y="2927"/>
                  <a:pt x="10788" y="2927"/>
                </a:cubicBezTo>
                <a:lnTo>
                  <a:pt x="10788" y="2920"/>
                </a:lnTo>
                <a:cubicBezTo>
                  <a:pt x="10788" y="2922"/>
                  <a:pt x="10788" y="2920"/>
                  <a:pt x="10788" y="2920"/>
                </a:cubicBezTo>
                <a:close/>
                <a:moveTo>
                  <a:pt x="14845" y="3703"/>
                </a:moveTo>
                <a:cubicBezTo>
                  <a:pt x="14830" y="3644"/>
                  <a:pt x="14818" y="3583"/>
                  <a:pt x="14809" y="3521"/>
                </a:cubicBezTo>
                <a:cubicBezTo>
                  <a:pt x="14759" y="3396"/>
                  <a:pt x="14636" y="3491"/>
                  <a:pt x="14569" y="3423"/>
                </a:cubicBezTo>
                <a:cubicBezTo>
                  <a:pt x="14417" y="3268"/>
                  <a:pt x="14634" y="3177"/>
                  <a:pt x="14687" y="3172"/>
                </a:cubicBezTo>
                <a:cubicBezTo>
                  <a:pt x="14685" y="3065"/>
                  <a:pt x="14562" y="3082"/>
                  <a:pt x="14562" y="3077"/>
                </a:cubicBezTo>
                <a:cubicBezTo>
                  <a:pt x="14566" y="2987"/>
                  <a:pt x="14661" y="3020"/>
                  <a:pt x="14691" y="3017"/>
                </a:cubicBezTo>
                <a:cubicBezTo>
                  <a:pt x="14715" y="2752"/>
                  <a:pt x="14458" y="2797"/>
                  <a:pt x="14398" y="2674"/>
                </a:cubicBezTo>
                <a:cubicBezTo>
                  <a:pt x="14297" y="2466"/>
                  <a:pt x="14274" y="2638"/>
                  <a:pt x="14138" y="2603"/>
                </a:cubicBezTo>
                <a:cubicBezTo>
                  <a:pt x="14105" y="2594"/>
                  <a:pt x="14091" y="2278"/>
                  <a:pt x="13930" y="2278"/>
                </a:cubicBezTo>
                <a:cubicBezTo>
                  <a:pt x="14160" y="2286"/>
                  <a:pt x="13539" y="1693"/>
                  <a:pt x="13605" y="2213"/>
                </a:cubicBezTo>
                <a:cubicBezTo>
                  <a:pt x="13613" y="2280"/>
                  <a:pt x="13730" y="2294"/>
                  <a:pt x="13757" y="2284"/>
                </a:cubicBezTo>
                <a:cubicBezTo>
                  <a:pt x="13706" y="2303"/>
                  <a:pt x="13443" y="2317"/>
                  <a:pt x="13420" y="2417"/>
                </a:cubicBezTo>
                <a:cubicBezTo>
                  <a:pt x="13454" y="2272"/>
                  <a:pt x="13709" y="1960"/>
                  <a:pt x="13401" y="2025"/>
                </a:cubicBezTo>
                <a:cubicBezTo>
                  <a:pt x="13347" y="2036"/>
                  <a:pt x="12807" y="2150"/>
                  <a:pt x="12973" y="2372"/>
                </a:cubicBezTo>
                <a:cubicBezTo>
                  <a:pt x="12938" y="2360"/>
                  <a:pt x="12807" y="2406"/>
                  <a:pt x="12832" y="2524"/>
                </a:cubicBezTo>
                <a:cubicBezTo>
                  <a:pt x="12710" y="2551"/>
                  <a:pt x="12996" y="2011"/>
                  <a:pt x="13152" y="2009"/>
                </a:cubicBezTo>
                <a:cubicBezTo>
                  <a:pt x="12916" y="2012"/>
                  <a:pt x="12718" y="2051"/>
                  <a:pt x="12507" y="2247"/>
                </a:cubicBezTo>
                <a:cubicBezTo>
                  <a:pt x="12356" y="2388"/>
                  <a:pt x="12233" y="2628"/>
                  <a:pt x="12496" y="2640"/>
                </a:cubicBezTo>
                <a:cubicBezTo>
                  <a:pt x="12501" y="2651"/>
                  <a:pt x="12507" y="2672"/>
                  <a:pt x="12508" y="2684"/>
                </a:cubicBezTo>
                <a:cubicBezTo>
                  <a:pt x="12039" y="2720"/>
                  <a:pt x="12531" y="2917"/>
                  <a:pt x="12735" y="2949"/>
                </a:cubicBezTo>
                <a:cubicBezTo>
                  <a:pt x="12874" y="2971"/>
                  <a:pt x="13393" y="3167"/>
                  <a:pt x="13399" y="2806"/>
                </a:cubicBezTo>
                <a:cubicBezTo>
                  <a:pt x="13466" y="2814"/>
                  <a:pt x="13468" y="2945"/>
                  <a:pt x="13483" y="3002"/>
                </a:cubicBezTo>
                <a:cubicBezTo>
                  <a:pt x="13510" y="2983"/>
                  <a:pt x="13523" y="2978"/>
                  <a:pt x="13552" y="3004"/>
                </a:cubicBezTo>
                <a:cubicBezTo>
                  <a:pt x="13544" y="3015"/>
                  <a:pt x="13540" y="3024"/>
                  <a:pt x="13526" y="3022"/>
                </a:cubicBezTo>
                <a:cubicBezTo>
                  <a:pt x="13583" y="3103"/>
                  <a:pt x="13975" y="3558"/>
                  <a:pt x="13787" y="3676"/>
                </a:cubicBezTo>
                <a:cubicBezTo>
                  <a:pt x="13689" y="3737"/>
                  <a:pt x="13620" y="3857"/>
                  <a:pt x="13513" y="3899"/>
                </a:cubicBezTo>
                <a:cubicBezTo>
                  <a:pt x="13386" y="3949"/>
                  <a:pt x="13559" y="4129"/>
                  <a:pt x="13451" y="4130"/>
                </a:cubicBezTo>
                <a:cubicBezTo>
                  <a:pt x="13251" y="4132"/>
                  <a:pt x="13070" y="4129"/>
                  <a:pt x="12906" y="4244"/>
                </a:cubicBezTo>
                <a:cubicBezTo>
                  <a:pt x="12617" y="4449"/>
                  <a:pt x="13323" y="4431"/>
                  <a:pt x="13292" y="4325"/>
                </a:cubicBezTo>
                <a:cubicBezTo>
                  <a:pt x="13296" y="4354"/>
                  <a:pt x="13301" y="4384"/>
                  <a:pt x="13305" y="4414"/>
                </a:cubicBezTo>
                <a:cubicBezTo>
                  <a:pt x="13334" y="4386"/>
                  <a:pt x="13513" y="4535"/>
                  <a:pt x="13543" y="4612"/>
                </a:cubicBezTo>
                <a:cubicBezTo>
                  <a:pt x="13561" y="4658"/>
                  <a:pt x="13446" y="4615"/>
                  <a:pt x="13484" y="4762"/>
                </a:cubicBezTo>
                <a:cubicBezTo>
                  <a:pt x="13504" y="4844"/>
                  <a:pt x="13682" y="4932"/>
                  <a:pt x="13705" y="4822"/>
                </a:cubicBezTo>
                <a:cubicBezTo>
                  <a:pt x="13671" y="4983"/>
                  <a:pt x="13904" y="5050"/>
                  <a:pt x="13968" y="5073"/>
                </a:cubicBezTo>
                <a:cubicBezTo>
                  <a:pt x="14189" y="5151"/>
                  <a:pt x="13892" y="4680"/>
                  <a:pt x="13879" y="4622"/>
                </a:cubicBezTo>
                <a:cubicBezTo>
                  <a:pt x="14050" y="4744"/>
                  <a:pt x="14339" y="5017"/>
                  <a:pt x="14391" y="4535"/>
                </a:cubicBezTo>
                <a:cubicBezTo>
                  <a:pt x="14398" y="4469"/>
                  <a:pt x="14359" y="4290"/>
                  <a:pt x="14325" y="4275"/>
                </a:cubicBezTo>
                <a:cubicBezTo>
                  <a:pt x="14117" y="4185"/>
                  <a:pt x="14320" y="4031"/>
                  <a:pt x="14265" y="3892"/>
                </a:cubicBezTo>
                <a:cubicBezTo>
                  <a:pt x="14331" y="3906"/>
                  <a:pt x="14429" y="3807"/>
                  <a:pt x="14451" y="3995"/>
                </a:cubicBezTo>
                <a:cubicBezTo>
                  <a:pt x="14473" y="3993"/>
                  <a:pt x="14497" y="3999"/>
                  <a:pt x="14519" y="4006"/>
                </a:cubicBezTo>
                <a:cubicBezTo>
                  <a:pt x="14394" y="4217"/>
                  <a:pt x="14802" y="4398"/>
                  <a:pt x="14726" y="4048"/>
                </a:cubicBezTo>
                <a:cubicBezTo>
                  <a:pt x="14755" y="4180"/>
                  <a:pt x="14950" y="3962"/>
                  <a:pt x="14989" y="3922"/>
                </a:cubicBezTo>
                <a:cubicBezTo>
                  <a:pt x="15173" y="3728"/>
                  <a:pt x="14884" y="3767"/>
                  <a:pt x="14845" y="3703"/>
                </a:cubicBezTo>
                <a:cubicBezTo>
                  <a:pt x="14822" y="3666"/>
                  <a:pt x="14895" y="3785"/>
                  <a:pt x="14845" y="3703"/>
                </a:cubicBezTo>
                <a:close/>
                <a:moveTo>
                  <a:pt x="14709" y="9160"/>
                </a:moveTo>
                <a:cubicBezTo>
                  <a:pt x="14617" y="9033"/>
                  <a:pt x="14757" y="8993"/>
                  <a:pt x="14735" y="8951"/>
                </a:cubicBezTo>
                <a:cubicBezTo>
                  <a:pt x="14705" y="8936"/>
                  <a:pt x="14678" y="8912"/>
                  <a:pt x="14654" y="8877"/>
                </a:cubicBezTo>
                <a:cubicBezTo>
                  <a:pt x="14645" y="8834"/>
                  <a:pt x="14712" y="8712"/>
                  <a:pt x="14720" y="8737"/>
                </a:cubicBezTo>
                <a:cubicBezTo>
                  <a:pt x="14673" y="8602"/>
                  <a:pt x="14427" y="8759"/>
                  <a:pt x="14423" y="8631"/>
                </a:cubicBezTo>
                <a:cubicBezTo>
                  <a:pt x="14420" y="8551"/>
                  <a:pt x="14494" y="8592"/>
                  <a:pt x="14491" y="8520"/>
                </a:cubicBezTo>
                <a:cubicBezTo>
                  <a:pt x="14489" y="8427"/>
                  <a:pt x="14265" y="8564"/>
                  <a:pt x="14263" y="8596"/>
                </a:cubicBezTo>
                <a:cubicBezTo>
                  <a:pt x="14276" y="8366"/>
                  <a:pt x="14607" y="8284"/>
                  <a:pt x="14588" y="8067"/>
                </a:cubicBezTo>
                <a:cubicBezTo>
                  <a:pt x="14565" y="8063"/>
                  <a:pt x="14543" y="8064"/>
                  <a:pt x="14521" y="8070"/>
                </a:cubicBezTo>
                <a:cubicBezTo>
                  <a:pt x="14776" y="7847"/>
                  <a:pt x="14659" y="7551"/>
                  <a:pt x="14538" y="7316"/>
                </a:cubicBezTo>
                <a:cubicBezTo>
                  <a:pt x="14743" y="7252"/>
                  <a:pt x="14251" y="6972"/>
                  <a:pt x="14256" y="6975"/>
                </a:cubicBezTo>
                <a:cubicBezTo>
                  <a:pt x="14276" y="6839"/>
                  <a:pt x="14185" y="6792"/>
                  <a:pt x="14146" y="6708"/>
                </a:cubicBezTo>
                <a:cubicBezTo>
                  <a:pt x="14293" y="6548"/>
                  <a:pt x="14221" y="6508"/>
                  <a:pt x="14189" y="6241"/>
                </a:cubicBezTo>
                <a:cubicBezTo>
                  <a:pt x="14155" y="6035"/>
                  <a:pt x="14161" y="5747"/>
                  <a:pt x="14078" y="5572"/>
                </a:cubicBezTo>
                <a:cubicBezTo>
                  <a:pt x="14009" y="5430"/>
                  <a:pt x="13720" y="5958"/>
                  <a:pt x="13655" y="6014"/>
                </a:cubicBezTo>
                <a:cubicBezTo>
                  <a:pt x="13467" y="6177"/>
                  <a:pt x="13538" y="5901"/>
                  <a:pt x="13365" y="5914"/>
                </a:cubicBezTo>
                <a:cubicBezTo>
                  <a:pt x="13393" y="5777"/>
                  <a:pt x="13582" y="5311"/>
                  <a:pt x="13382" y="5311"/>
                </a:cubicBezTo>
                <a:cubicBezTo>
                  <a:pt x="13337" y="5205"/>
                  <a:pt x="13181" y="4950"/>
                  <a:pt x="13074" y="4950"/>
                </a:cubicBezTo>
                <a:cubicBezTo>
                  <a:pt x="12932" y="4950"/>
                  <a:pt x="12559" y="4824"/>
                  <a:pt x="12498" y="5066"/>
                </a:cubicBezTo>
                <a:cubicBezTo>
                  <a:pt x="12436" y="5312"/>
                  <a:pt x="12366" y="5348"/>
                  <a:pt x="12232" y="5505"/>
                </a:cubicBezTo>
                <a:cubicBezTo>
                  <a:pt x="12278" y="5508"/>
                  <a:pt x="12342" y="5589"/>
                  <a:pt x="12376" y="5589"/>
                </a:cubicBezTo>
                <a:cubicBezTo>
                  <a:pt x="12386" y="5589"/>
                  <a:pt x="12082" y="5973"/>
                  <a:pt x="12079" y="5992"/>
                </a:cubicBezTo>
                <a:cubicBezTo>
                  <a:pt x="12065" y="6088"/>
                  <a:pt x="12148" y="6179"/>
                  <a:pt x="12170" y="6244"/>
                </a:cubicBezTo>
                <a:cubicBezTo>
                  <a:pt x="12230" y="6420"/>
                  <a:pt x="12126" y="6638"/>
                  <a:pt x="12052" y="6744"/>
                </a:cubicBezTo>
                <a:cubicBezTo>
                  <a:pt x="11913" y="6941"/>
                  <a:pt x="11636" y="6905"/>
                  <a:pt x="11529" y="7118"/>
                </a:cubicBezTo>
                <a:cubicBezTo>
                  <a:pt x="11488" y="7201"/>
                  <a:pt x="11474" y="7527"/>
                  <a:pt x="11462" y="7635"/>
                </a:cubicBezTo>
                <a:cubicBezTo>
                  <a:pt x="11441" y="7818"/>
                  <a:pt x="11395" y="7837"/>
                  <a:pt x="11343" y="7990"/>
                </a:cubicBezTo>
                <a:cubicBezTo>
                  <a:pt x="11289" y="7895"/>
                  <a:pt x="11238" y="8061"/>
                  <a:pt x="11184" y="8067"/>
                </a:cubicBezTo>
                <a:cubicBezTo>
                  <a:pt x="11057" y="8067"/>
                  <a:pt x="11066" y="7164"/>
                  <a:pt x="11251" y="7164"/>
                </a:cubicBezTo>
                <a:lnTo>
                  <a:pt x="11266" y="7164"/>
                </a:lnTo>
                <a:lnTo>
                  <a:pt x="11283" y="7016"/>
                </a:lnTo>
                <a:cubicBezTo>
                  <a:pt x="11094" y="6863"/>
                  <a:pt x="10853" y="6979"/>
                  <a:pt x="10681" y="6719"/>
                </a:cubicBezTo>
                <a:cubicBezTo>
                  <a:pt x="10511" y="6465"/>
                  <a:pt x="10435" y="6343"/>
                  <a:pt x="10189" y="6421"/>
                </a:cubicBezTo>
                <a:lnTo>
                  <a:pt x="10260" y="5959"/>
                </a:lnTo>
                <a:lnTo>
                  <a:pt x="10095" y="5959"/>
                </a:lnTo>
                <a:cubicBezTo>
                  <a:pt x="10151" y="5660"/>
                  <a:pt x="10333" y="5500"/>
                  <a:pt x="10477" y="5337"/>
                </a:cubicBezTo>
                <a:cubicBezTo>
                  <a:pt x="10523" y="5292"/>
                  <a:pt x="10894" y="4998"/>
                  <a:pt x="10896" y="4941"/>
                </a:cubicBezTo>
                <a:cubicBezTo>
                  <a:pt x="10959" y="4928"/>
                  <a:pt x="11163" y="4901"/>
                  <a:pt x="11122" y="4713"/>
                </a:cubicBezTo>
                <a:cubicBezTo>
                  <a:pt x="11227" y="4726"/>
                  <a:pt x="11873" y="4466"/>
                  <a:pt x="11831" y="4221"/>
                </a:cubicBezTo>
                <a:cubicBezTo>
                  <a:pt x="11864" y="4202"/>
                  <a:pt x="11899" y="4192"/>
                  <a:pt x="11931" y="4166"/>
                </a:cubicBezTo>
                <a:cubicBezTo>
                  <a:pt x="11885" y="4242"/>
                  <a:pt x="11632" y="4531"/>
                  <a:pt x="11610" y="4604"/>
                </a:cubicBezTo>
                <a:cubicBezTo>
                  <a:pt x="11666" y="4619"/>
                  <a:pt x="11731" y="4582"/>
                  <a:pt x="11790" y="4586"/>
                </a:cubicBezTo>
                <a:cubicBezTo>
                  <a:pt x="11799" y="4643"/>
                  <a:pt x="11765" y="4669"/>
                  <a:pt x="11764" y="4719"/>
                </a:cubicBezTo>
                <a:cubicBezTo>
                  <a:pt x="11882" y="4755"/>
                  <a:pt x="12100" y="4427"/>
                  <a:pt x="12194" y="4524"/>
                </a:cubicBezTo>
                <a:cubicBezTo>
                  <a:pt x="12189" y="4519"/>
                  <a:pt x="12517" y="4797"/>
                  <a:pt x="12468" y="4545"/>
                </a:cubicBezTo>
                <a:cubicBezTo>
                  <a:pt x="12458" y="4494"/>
                  <a:pt x="12362" y="4471"/>
                  <a:pt x="12346" y="4511"/>
                </a:cubicBezTo>
                <a:cubicBezTo>
                  <a:pt x="12443" y="4268"/>
                  <a:pt x="12176" y="4299"/>
                  <a:pt x="12160" y="4129"/>
                </a:cubicBezTo>
                <a:cubicBezTo>
                  <a:pt x="12135" y="4142"/>
                  <a:pt x="12110" y="4155"/>
                  <a:pt x="12086" y="4168"/>
                </a:cubicBezTo>
                <a:cubicBezTo>
                  <a:pt x="12088" y="4122"/>
                  <a:pt x="12095" y="4077"/>
                  <a:pt x="12108" y="4035"/>
                </a:cubicBezTo>
                <a:cubicBezTo>
                  <a:pt x="12091" y="4025"/>
                  <a:pt x="12073" y="4026"/>
                  <a:pt x="12055" y="4033"/>
                </a:cubicBezTo>
                <a:cubicBezTo>
                  <a:pt x="12064" y="4008"/>
                  <a:pt x="12065" y="3982"/>
                  <a:pt x="12058" y="3954"/>
                </a:cubicBezTo>
                <a:cubicBezTo>
                  <a:pt x="12123" y="3937"/>
                  <a:pt x="12112" y="4012"/>
                  <a:pt x="12172" y="4034"/>
                </a:cubicBezTo>
                <a:cubicBezTo>
                  <a:pt x="12209" y="4153"/>
                  <a:pt x="12359" y="4254"/>
                  <a:pt x="12315" y="4049"/>
                </a:cubicBezTo>
                <a:cubicBezTo>
                  <a:pt x="12331" y="4043"/>
                  <a:pt x="12343" y="4028"/>
                  <a:pt x="12350" y="4004"/>
                </a:cubicBezTo>
                <a:cubicBezTo>
                  <a:pt x="12448" y="4054"/>
                  <a:pt x="12868" y="3767"/>
                  <a:pt x="12772" y="3542"/>
                </a:cubicBezTo>
                <a:lnTo>
                  <a:pt x="12798" y="3528"/>
                </a:lnTo>
                <a:cubicBezTo>
                  <a:pt x="12795" y="3501"/>
                  <a:pt x="12790" y="3469"/>
                  <a:pt x="12782" y="3445"/>
                </a:cubicBezTo>
                <a:cubicBezTo>
                  <a:pt x="12837" y="3455"/>
                  <a:pt x="12967" y="3438"/>
                  <a:pt x="12958" y="3307"/>
                </a:cubicBezTo>
                <a:cubicBezTo>
                  <a:pt x="12957" y="3286"/>
                  <a:pt x="12912" y="3085"/>
                  <a:pt x="12912" y="3127"/>
                </a:cubicBezTo>
                <a:cubicBezTo>
                  <a:pt x="12847" y="2986"/>
                  <a:pt x="12622" y="2945"/>
                  <a:pt x="12525" y="3031"/>
                </a:cubicBezTo>
                <a:cubicBezTo>
                  <a:pt x="12489" y="3062"/>
                  <a:pt x="12429" y="3255"/>
                  <a:pt x="12447" y="3255"/>
                </a:cubicBezTo>
                <a:cubicBezTo>
                  <a:pt x="12403" y="3310"/>
                  <a:pt x="12326" y="3392"/>
                  <a:pt x="12276" y="3456"/>
                </a:cubicBezTo>
                <a:cubicBezTo>
                  <a:pt x="12218" y="3448"/>
                  <a:pt x="12089" y="3491"/>
                  <a:pt x="12104" y="3620"/>
                </a:cubicBezTo>
                <a:cubicBezTo>
                  <a:pt x="11972" y="3754"/>
                  <a:pt x="12055" y="3511"/>
                  <a:pt x="12053" y="3550"/>
                </a:cubicBezTo>
                <a:cubicBezTo>
                  <a:pt x="12194" y="3550"/>
                  <a:pt x="12175" y="2901"/>
                  <a:pt x="11880" y="3290"/>
                </a:cubicBezTo>
                <a:cubicBezTo>
                  <a:pt x="11885" y="3266"/>
                  <a:pt x="11886" y="3242"/>
                  <a:pt x="11883" y="3218"/>
                </a:cubicBezTo>
                <a:cubicBezTo>
                  <a:pt x="11937" y="3192"/>
                  <a:pt x="11962" y="3160"/>
                  <a:pt x="11962" y="3116"/>
                </a:cubicBezTo>
                <a:cubicBezTo>
                  <a:pt x="11960" y="3072"/>
                  <a:pt x="11940" y="3025"/>
                  <a:pt x="11890" y="3023"/>
                </a:cubicBezTo>
                <a:cubicBezTo>
                  <a:pt x="11973" y="2946"/>
                  <a:pt x="11928" y="2887"/>
                  <a:pt x="11897" y="2792"/>
                </a:cubicBezTo>
                <a:cubicBezTo>
                  <a:pt x="11923" y="2686"/>
                  <a:pt x="11966" y="2648"/>
                  <a:pt x="11896" y="2538"/>
                </a:cubicBezTo>
                <a:cubicBezTo>
                  <a:pt x="12155" y="2423"/>
                  <a:pt x="12414" y="2194"/>
                  <a:pt x="12683" y="2064"/>
                </a:cubicBezTo>
                <a:cubicBezTo>
                  <a:pt x="12497" y="1923"/>
                  <a:pt x="12275" y="1832"/>
                  <a:pt x="12074" y="1942"/>
                </a:cubicBezTo>
                <a:cubicBezTo>
                  <a:pt x="11870" y="2053"/>
                  <a:pt x="11809" y="2410"/>
                  <a:pt x="11617" y="2516"/>
                </a:cubicBezTo>
                <a:cubicBezTo>
                  <a:pt x="11637" y="2485"/>
                  <a:pt x="11711" y="2388"/>
                  <a:pt x="11713" y="2336"/>
                </a:cubicBezTo>
                <a:cubicBezTo>
                  <a:pt x="11702" y="2340"/>
                  <a:pt x="11686" y="2329"/>
                  <a:pt x="11677" y="2329"/>
                </a:cubicBezTo>
                <a:cubicBezTo>
                  <a:pt x="11686" y="2307"/>
                  <a:pt x="11682" y="2293"/>
                  <a:pt x="11685" y="2269"/>
                </a:cubicBezTo>
                <a:cubicBezTo>
                  <a:pt x="11662" y="2273"/>
                  <a:pt x="11644" y="2265"/>
                  <a:pt x="11630" y="2243"/>
                </a:cubicBezTo>
                <a:cubicBezTo>
                  <a:pt x="11658" y="2212"/>
                  <a:pt x="11851" y="2141"/>
                  <a:pt x="11835" y="2053"/>
                </a:cubicBezTo>
                <a:cubicBezTo>
                  <a:pt x="11814" y="1936"/>
                  <a:pt x="11510" y="2066"/>
                  <a:pt x="11468" y="2073"/>
                </a:cubicBezTo>
                <a:cubicBezTo>
                  <a:pt x="11212" y="2115"/>
                  <a:pt x="11441" y="2211"/>
                  <a:pt x="11298" y="2321"/>
                </a:cubicBezTo>
                <a:cubicBezTo>
                  <a:pt x="11252" y="2357"/>
                  <a:pt x="11067" y="2097"/>
                  <a:pt x="11074" y="2352"/>
                </a:cubicBezTo>
                <a:cubicBezTo>
                  <a:pt x="11077" y="2447"/>
                  <a:pt x="11215" y="2513"/>
                  <a:pt x="11244" y="2664"/>
                </a:cubicBezTo>
                <a:cubicBezTo>
                  <a:pt x="11346" y="2689"/>
                  <a:pt x="11433" y="2586"/>
                  <a:pt x="11533" y="2565"/>
                </a:cubicBezTo>
                <a:cubicBezTo>
                  <a:pt x="11355" y="2678"/>
                  <a:pt x="11253" y="2955"/>
                  <a:pt x="11404" y="3165"/>
                </a:cubicBezTo>
                <a:cubicBezTo>
                  <a:pt x="11351" y="3210"/>
                  <a:pt x="11314" y="3245"/>
                  <a:pt x="11310" y="3351"/>
                </a:cubicBezTo>
                <a:lnTo>
                  <a:pt x="11336" y="3364"/>
                </a:lnTo>
                <a:cubicBezTo>
                  <a:pt x="11179" y="3430"/>
                  <a:pt x="11147" y="3493"/>
                  <a:pt x="11033" y="3630"/>
                </a:cubicBezTo>
                <a:cubicBezTo>
                  <a:pt x="11033" y="3630"/>
                  <a:pt x="11033" y="3630"/>
                  <a:pt x="11033" y="3630"/>
                </a:cubicBezTo>
                <a:cubicBezTo>
                  <a:pt x="11061" y="3545"/>
                  <a:pt x="11117" y="3452"/>
                  <a:pt x="11050" y="3363"/>
                </a:cubicBezTo>
                <a:cubicBezTo>
                  <a:pt x="11125" y="3368"/>
                  <a:pt x="11195" y="3337"/>
                  <a:pt x="11259" y="3272"/>
                </a:cubicBezTo>
                <a:cubicBezTo>
                  <a:pt x="11272" y="3258"/>
                  <a:pt x="11117" y="3018"/>
                  <a:pt x="11091" y="3018"/>
                </a:cubicBezTo>
                <a:cubicBezTo>
                  <a:pt x="11053" y="3018"/>
                  <a:pt x="10830" y="3190"/>
                  <a:pt x="10806" y="3256"/>
                </a:cubicBezTo>
                <a:cubicBezTo>
                  <a:pt x="10845" y="3272"/>
                  <a:pt x="10884" y="3290"/>
                  <a:pt x="10923" y="3309"/>
                </a:cubicBezTo>
                <a:cubicBezTo>
                  <a:pt x="10787" y="3310"/>
                  <a:pt x="10724" y="3477"/>
                  <a:pt x="10581" y="3471"/>
                </a:cubicBezTo>
                <a:cubicBezTo>
                  <a:pt x="10453" y="3498"/>
                  <a:pt x="10173" y="3554"/>
                  <a:pt x="10078" y="3374"/>
                </a:cubicBezTo>
                <a:cubicBezTo>
                  <a:pt x="10185" y="3130"/>
                  <a:pt x="9473" y="3169"/>
                  <a:pt x="9617" y="3516"/>
                </a:cubicBezTo>
                <a:cubicBezTo>
                  <a:pt x="9529" y="3631"/>
                  <a:pt x="9460" y="3480"/>
                  <a:pt x="9368" y="3462"/>
                </a:cubicBezTo>
                <a:cubicBezTo>
                  <a:pt x="9213" y="3481"/>
                  <a:pt x="9060" y="3554"/>
                  <a:pt x="8904" y="3532"/>
                </a:cubicBezTo>
                <a:cubicBezTo>
                  <a:pt x="9137" y="3401"/>
                  <a:pt x="9054" y="3181"/>
                  <a:pt x="8833" y="3214"/>
                </a:cubicBezTo>
                <a:cubicBezTo>
                  <a:pt x="8716" y="3230"/>
                  <a:pt x="8605" y="3153"/>
                  <a:pt x="8498" y="3083"/>
                </a:cubicBezTo>
                <a:cubicBezTo>
                  <a:pt x="8301" y="2955"/>
                  <a:pt x="8276" y="3049"/>
                  <a:pt x="8098" y="3063"/>
                </a:cubicBezTo>
                <a:cubicBezTo>
                  <a:pt x="8243" y="2744"/>
                  <a:pt x="7844" y="3070"/>
                  <a:pt x="7824" y="3072"/>
                </a:cubicBezTo>
                <a:cubicBezTo>
                  <a:pt x="7802" y="3026"/>
                  <a:pt x="7857" y="2925"/>
                  <a:pt x="7822" y="2862"/>
                </a:cubicBezTo>
                <a:cubicBezTo>
                  <a:pt x="7765" y="2758"/>
                  <a:pt x="7615" y="2889"/>
                  <a:pt x="7553" y="2920"/>
                </a:cubicBezTo>
                <a:cubicBezTo>
                  <a:pt x="7482" y="2703"/>
                  <a:pt x="7200" y="3025"/>
                  <a:pt x="7120" y="3025"/>
                </a:cubicBezTo>
                <a:cubicBezTo>
                  <a:pt x="7038" y="3025"/>
                  <a:pt x="6962" y="3004"/>
                  <a:pt x="6879" y="3011"/>
                </a:cubicBezTo>
                <a:cubicBezTo>
                  <a:pt x="6761" y="3020"/>
                  <a:pt x="6643" y="3147"/>
                  <a:pt x="6540" y="3158"/>
                </a:cubicBezTo>
                <a:cubicBezTo>
                  <a:pt x="6435" y="3288"/>
                  <a:pt x="6241" y="2969"/>
                  <a:pt x="6102" y="3002"/>
                </a:cubicBezTo>
                <a:cubicBezTo>
                  <a:pt x="5987" y="2699"/>
                  <a:pt x="5301" y="2658"/>
                  <a:pt x="5108" y="2660"/>
                </a:cubicBezTo>
                <a:lnTo>
                  <a:pt x="5166" y="2595"/>
                </a:lnTo>
                <a:cubicBezTo>
                  <a:pt x="4385" y="2334"/>
                  <a:pt x="3526" y="2801"/>
                  <a:pt x="2781" y="3187"/>
                </a:cubicBezTo>
                <a:cubicBezTo>
                  <a:pt x="2790" y="3245"/>
                  <a:pt x="2794" y="3305"/>
                  <a:pt x="2794" y="3364"/>
                </a:cubicBezTo>
                <a:cubicBezTo>
                  <a:pt x="2821" y="3360"/>
                  <a:pt x="2846" y="3381"/>
                  <a:pt x="2861" y="3411"/>
                </a:cubicBezTo>
                <a:cubicBezTo>
                  <a:pt x="2895" y="3481"/>
                  <a:pt x="2847" y="3560"/>
                  <a:pt x="2808" y="3586"/>
                </a:cubicBezTo>
                <a:cubicBezTo>
                  <a:pt x="2807" y="3616"/>
                  <a:pt x="2818" y="3636"/>
                  <a:pt x="2843" y="3646"/>
                </a:cubicBezTo>
                <a:cubicBezTo>
                  <a:pt x="2669" y="3610"/>
                  <a:pt x="2511" y="3697"/>
                  <a:pt x="2346" y="3775"/>
                </a:cubicBezTo>
                <a:cubicBezTo>
                  <a:pt x="2313" y="3790"/>
                  <a:pt x="1788" y="3962"/>
                  <a:pt x="2020" y="4078"/>
                </a:cubicBezTo>
                <a:cubicBezTo>
                  <a:pt x="1791" y="4457"/>
                  <a:pt x="2405" y="4349"/>
                  <a:pt x="2510" y="4285"/>
                </a:cubicBezTo>
                <a:cubicBezTo>
                  <a:pt x="2433" y="4611"/>
                  <a:pt x="1900" y="4586"/>
                  <a:pt x="1737" y="4688"/>
                </a:cubicBezTo>
                <a:cubicBezTo>
                  <a:pt x="1610" y="4807"/>
                  <a:pt x="1325" y="4847"/>
                  <a:pt x="1294" y="5135"/>
                </a:cubicBezTo>
                <a:cubicBezTo>
                  <a:pt x="1271" y="5347"/>
                  <a:pt x="1078" y="5786"/>
                  <a:pt x="1423" y="5569"/>
                </a:cubicBezTo>
                <a:cubicBezTo>
                  <a:pt x="1382" y="5665"/>
                  <a:pt x="1288" y="5766"/>
                  <a:pt x="1232" y="5830"/>
                </a:cubicBezTo>
                <a:lnTo>
                  <a:pt x="1247" y="5941"/>
                </a:lnTo>
                <a:cubicBezTo>
                  <a:pt x="1305" y="5949"/>
                  <a:pt x="1373" y="5942"/>
                  <a:pt x="1427" y="5909"/>
                </a:cubicBezTo>
                <a:cubicBezTo>
                  <a:pt x="1582" y="5813"/>
                  <a:pt x="1505" y="5986"/>
                  <a:pt x="1616" y="6015"/>
                </a:cubicBezTo>
                <a:cubicBezTo>
                  <a:pt x="1625" y="6015"/>
                  <a:pt x="1632" y="6012"/>
                  <a:pt x="1639" y="6008"/>
                </a:cubicBezTo>
                <a:cubicBezTo>
                  <a:pt x="1268" y="6350"/>
                  <a:pt x="877" y="6521"/>
                  <a:pt x="478" y="6743"/>
                </a:cubicBezTo>
                <a:cubicBezTo>
                  <a:pt x="343" y="6818"/>
                  <a:pt x="175" y="6809"/>
                  <a:pt x="54" y="6949"/>
                </a:cubicBezTo>
                <a:cubicBezTo>
                  <a:pt x="-154" y="7190"/>
                  <a:pt x="297" y="7025"/>
                  <a:pt x="344" y="7001"/>
                </a:cubicBezTo>
                <a:cubicBezTo>
                  <a:pt x="703" y="6820"/>
                  <a:pt x="1068" y="6689"/>
                  <a:pt x="1424" y="6508"/>
                </a:cubicBezTo>
                <a:cubicBezTo>
                  <a:pt x="1621" y="6408"/>
                  <a:pt x="2420" y="6068"/>
                  <a:pt x="2420" y="5738"/>
                </a:cubicBezTo>
                <a:cubicBezTo>
                  <a:pt x="2564" y="5669"/>
                  <a:pt x="2545" y="5757"/>
                  <a:pt x="2664" y="5770"/>
                </a:cubicBezTo>
                <a:cubicBezTo>
                  <a:pt x="2775" y="5884"/>
                  <a:pt x="2982" y="5669"/>
                  <a:pt x="3099" y="5636"/>
                </a:cubicBezTo>
                <a:cubicBezTo>
                  <a:pt x="3270" y="5586"/>
                  <a:pt x="3354" y="5471"/>
                  <a:pt x="3497" y="5332"/>
                </a:cubicBezTo>
                <a:cubicBezTo>
                  <a:pt x="3592" y="5239"/>
                  <a:pt x="3675" y="5420"/>
                  <a:pt x="3762" y="5453"/>
                </a:cubicBezTo>
                <a:cubicBezTo>
                  <a:pt x="3787" y="5623"/>
                  <a:pt x="4109" y="5610"/>
                  <a:pt x="4206" y="5651"/>
                </a:cubicBezTo>
                <a:cubicBezTo>
                  <a:pt x="4425" y="5745"/>
                  <a:pt x="4511" y="6181"/>
                  <a:pt x="4283" y="6388"/>
                </a:cubicBezTo>
                <a:cubicBezTo>
                  <a:pt x="4312" y="6399"/>
                  <a:pt x="4341" y="6409"/>
                  <a:pt x="4370" y="6418"/>
                </a:cubicBezTo>
                <a:cubicBezTo>
                  <a:pt x="4406" y="6521"/>
                  <a:pt x="4318" y="6634"/>
                  <a:pt x="4422" y="6661"/>
                </a:cubicBezTo>
                <a:cubicBezTo>
                  <a:pt x="4430" y="6629"/>
                  <a:pt x="4441" y="6599"/>
                  <a:pt x="4455" y="6573"/>
                </a:cubicBezTo>
                <a:cubicBezTo>
                  <a:pt x="4440" y="6630"/>
                  <a:pt x="4444" y="6678"/>
                  <a:pt x="4466" y="6718"/>
                </a:cubicBezTo>
                <a:cubicBezTo>
                  <a:pt x="4402" y="6900"/>
                  <a:pt x="4481" y="7268"/>
                  <a:pt x="4600" y="6983"/>
                </a:cubicBezTo>
                <a:cubicBezTo>
                  <a:pt x="4616" y="7025"/>
                  <a:pt x="4647" y="7029"/>
                  <a:pt x="4668" y="7000"/>
                </a:cubicBezTo>
                <a:cubicBezTo>
                  <a:pt x="4695" y="7165"/>
                  <a:pt x="4383" y="7512"/>
                  <a:pt x="4572" y="7612"/>
                </a:cubicBezTo>
                <a:cubicBezTo>
                  <a:pt x="4561" y="7639"/>
                  <a:pt x="4537" y="8189"/>
                  <a:pt x="4549" y="8218"/>
                </a:cubicBezTo>
                <a:cubicBezTo>
                  <a:pt x="4218" y="8052"/>
                  <a:pt x="4499" y="8766"/>
                  <a:pt x="4612" y="8908"/>
                </a:cubicBezTo>
                <a:cubicBezTo>
                  <a:pt x="4469" y="9248"/>
                  <a:pt x="4405" y="9703"/>
                  <a:pt x="4249" y="10060"/>
                </a:cubicBezTo>
                <a:cubicBezTo>
                  <a:pt x="4231" y="10103"/>
                  <a:pt x="3863" y="10724"/>
                  <a:pt x="3931" y="10838"/>
                </a:cubicBezTo>
                <a:cubicBezTo>
                  <a:pt x="3904" y="10875"/>
                  <a:pt x="3884" y="11006"/>
                  <a:pt x="3866" y="11057"/>
                </a:cubicBezTo>
                <a:lnTo>
                  <a:pt x="3907" y="11057"/>
                </a:lnTo>
                <a:cubicBezTo>
                  <a:pt x="3683" y="11057"/>
                  <a:pt x="3673" y="12226"/>
                  <a:pt x="3784" y="12411"/>
                </a:cubicBezTo>
                <a:cubicBezTo>
                  <a:pt x="3713" y="12506"/>
                  <a:pt x="3776" y="12866"/>
                  <a:pt x="3821" y="12952"/>
                </a:cubicBezTo>
                <a:cubicBezTo>
                  <a:pt x="3779" y="13102"/>
                  <a:pt x="3952" y="13349"/>
                  <a:pt x="4063" y="13322"/>
                </a:cubicBezTo>
                <a:cubicBezTo>
                  <a:pt x="4060" y="13338"/>
                  <a:pt x="4058" y="13354"/>
                  <a:pt x="4057" y="13370"/>
                </a:cubicBezTo>
                <a:lnTo>
                  <a:pt x="4087" y="13380"/>
                </a:lnTo>
                <a:lnTo>
                  <a:pt x="4093" y="13414"/>
                </a:lnTo>
                <a:cubicBezTo>
                  <a:pt x="4290" y="13490"/>
                  <a:pt x="4102" y="14174"/>
                  <a:pt x="4227" y="14378"/>
                </a:cubicBezTo>
                <a:cubicBezTo>
                  <a:pt x="4190" y="14488"/>
                  <a:pt x="4544" y="15231"/>
                  <a:pt x="4228" y="15052"/>
                </a:cubicBezTo>
                <a:cubicBezTo>
                  <a:pt x="4228" y="15090"/>
                  <a:pt x="4220" y="15124"/>
                  <a:pt x="4204" y="15151"/>
                </a:cubicBezTo>
                <a:cubicBezTo>
                  <a:pt x="4266" y="15264"/>
                  <a:pt x="4305" y="15363"/>
                  <a:pt x="4335" y="15505"/>
                </a:cubicBezTo>
                <a:lnTo>
                  <a:pt x="4346" y="15505"/>
                </a:lnTo>
                <a:cubicBezTo>
                  <a:pt x="4387" y="15457"/>
                  <a:pt x="4394" y="15543"/>
                  <a:pt x="4468" y="15503"/>
                </a:cubicBezTo>
                <a:cubicBezTo>
                  <a:pt x="4571" y="15800"/>
                  <a:pt x="4536" y="15834"/>
                  <a:pt x="4468" y="16154"/>
                </a:cubicBezTo>
                <a:cubicBezTo>
                  <a:pt x="4643" y="16085"/>
                  <a:pt x="4765" y="16495"/>
                  <a:pt x="4806" y="16709"/>
                </a:cubicBezTo>
                <a:cubicBezTo>
                  <a:pt x="5029" y="16623"/>
                  <a:pt x="4935" y="16305"/>
                  <a:pt x="4856" y="16081"/>
                </a:cubicBezTo>
                <a:lnTo>
                  <a:pt x="4819" y="16090"/>
                </a:lnTo>
                <a:cubicBezTo>
                  <a:pt x="4853" y="16027"/>
                  <a:pt x="4845" y="15950"/>
                  <a:pt x="4813" y="15895"/>
                </a:cubicBezTo>
                <a:lnTo>
                  <a:pt x="4799" y="15901"/>
                </a:lnTo>
                <a:cubicBezTo>
                  <a:pt x="4773" y="15687"/>
                  <a:pt x="4711" y="15463"/>
                  <a:pt x="4695" y="15267"/>
                </a:cubicBezTo>
                <a:cubicBezTo>
                  <a:pt x="4682" y="15104"/>
                  <a:pt x="4607" y="15059"/>
                  <a:pt x="4654" y="14857"/>
                </a:cubicBezTo>
                <a:cubicBezTo>
                  <a:pt x="4643" y="14858"/>
                  <a:pt x="4632" y="14860"/>
                  <a:pt x="4621" y="14862"/>
                </a:cubicBezTo>
                <a:cubicBezTo>
                  <a:pt x="4621" y="14691"/>
                  <a:pt x="4335" y="14165"/>
                  <a:pt x="4542" y="14004"/>
                </a:cubicBezTo>
                <a:cubicBezTo>
                  <a:pt x="4568" y="14048"/>
                  <a:pt x="4597" y="14053"/>
                  <a:pt x="4633" y="14051"/>
                </a:cubicBezTo>
                <a:cubicBezTo>
                  <a:pt x="4649" y="14091"/>
                  <a:pt x="4668" y="14112"/>
                  <a:pt x="4694" y="14132"/>
                </a:cubicBezTo>
                <a:cubicBezTo>
                  <a:pt x="4606" y="14386"/>
                  <a:pt x="4732" y="15046"/>
                  <a:pt x="4888" y="15146"/>
                </a:cubicBezTo>
                <a:cubicBezTo>
                  <a:pt x="4868" y="15243"/>
                  <a:pt x="4898" y="15358"/>
                  <a:pt x="4958" y="15388"/>
                </a:cubicBezTo>
                <a:cubicBezTo>
                  <a:pt x="4954" y="15472"/>
                  <a:pt x="4978" y="15520"/>
                  <a:pt x="5030" y="15518"/>
                </a:cubicBezTo>
                <a:cubicBezTo>
                  <a:pt x="5042" y="15595"/>
                  <a:pt x="4993" y="15742"/>
                  <a:pt x="4986" y="15835"/>
                </a:cubicBezTo>
                <a:cubicBezTo>
                  <a:pt x="5221" y="15896"/>
                  <a:pt x="5644" y="17047"/>
                  <a:pt x="5374" y="17327"/>
                </a:cubicBezTo>
                <a:lnTo>
                  <a:pt x="5386" y="17327"/>
                </a:lnTo>
                <a:cubicBezTo>
                  <a:pt x="5363" y="17683"/>
                  <a:pt x="5700" y="18230"/>
                  <a:pt x="5921" y="18189"/>
                </a:cubicBezTo>
                <a:cubicBezTo>
                  <a:pt x="6093" y="18316"/>
                  <a:pt x="6360" y="18812"/>
                  <a:pt x="6568" y="18812"/>
                </a:cubicBezTo>
                <a:cubicBezTo>
                  <a:pt x="6707" y="18812"/>
                  <a:pt x="6794" y="18936"/>
                  <a:pt x="6933" y="18803"/>
                </a:cubicBezTo>
                <a:cubicBezTo>
                  <a:pt x="7112" y="18634"/>
                  <a:pt x="7225" y="18901"/>
                  <a:pt x="7338" y="19138"/>
                </a:cubicBezTo>
                <a:lnTo>
                  <a:pt x="7320" y="19233"/>
                </a:lnTo>
                <a:cubicBezTo>
                  <a:pt x="7452" y="19457"/>
                  <a:pt x="7609" y="19414"/>
                  <a:pt x="7752" y="19578"/>
                </a:cubicBezTo>
                <a:lnTo>
                  <a:pt x="7747" y="19554"/>
                </a:lnTo>
                <a:cubicBezTo>
                  <a:pt x="7831" y="19616"/>
                  <a:pt x="7966" y="19734"/>
                  <a:pt x="8058" y="19655"/>
                </a:cubicBezTo>
                <a:cubicBezTo>
                  <a:pt x="8068" y="19696"/>
                  <a:pt x="8082" y="19732"/>
                  <a:pt x="8102" y="19765"/>
                </a:cubicBezTo>
                <a:cubicBezTo>
                  <a:pt x="8201" y="19848"/>
                  <a:pt x="8249" y="20070"/>
                  <a:pt x="8332" y="20197"/>
                </a:cubicBezTo>
                <a:cubicBezTo>
                  <a:pt x="8328" y="20204"/>
                  <a:pt x="8318" y="20232"/>
                  <a:pt x="8307" y="20232"/>
                </a:cubicBezTo>
                <a:cubicBezTo>
                  <a:pt x="8248" y="20232"/>
                  <a:pt x="8242" y="20374"/>
                  <a:pt x="8290" y="20404"/>
                </a:cubicBezTo>
                <a:cubicBezTo>
                  <a:pt x="8224" y="20558"/>
                  <a:pt x="8335" y="20723"/>
                  <a:pt x="8404" y="20797"/>
                </a:cubicBezTo>
                <a:lnTo>
                  <a:pt x="8421" y="20768"/>
                </a:lnTo>
                <a:lnTo>
                  <a:pt x="8440" y="20786"/>
                </a:lnTo>
                <a:cubicBezTo>
                  <a:pt x="8440" y="20786"/>
                  <a:pt x="8460" y="20734"/>
                  <a:pt x="8463" y="20726"/>
                </a:cubicBezTo>
                <a:cubicBezTo>
                  <a:pt x="8481" y="20791"/>
                  <a:pt x="8506" y="20812"/>
                  <a:pt x="8544" y="20833"/>
                </a:cubicBezTo>
                <a:cubicBezTo>
                  <a:pt x="8631" y="20882"/>
                  <a:pt x="8572" y="21016"/>
                  <a:pt x="8625" y="21113"/>
                </a:cubicBezTo>
                <a:cubicBezTo>
                  <a:pt x="8670" y="21195"/>
                  <a:pt x="8728" y="21169"/>
                  <a:pt x="8774" y="21125"/>
                </a:cubicBezTo>
                <a:cubicBezTo>
                  <a:pt x="8819" y="21180"/>
                  <a:pt x="8955" y="21104"/>
                  <a:pt x="8977" y="21190"/>
                </a:cubicBezTo>
                <a:cubicBezTo>
                  <a:pt x="8994" y="21268"/>
                  <a:pt x="9007" y="21360"/>
                  <a:pt x="9074" y="21327"/>
                </a:cubicBezTo>
                <a:cubicBezTo>
                  <a:pt x="9087" y="21499"/>
                  <a:pt x="9387" y="21534"/>
                  <a:pt x="9242" y="21147"/>
                </a:cubicBezTo>
                <a:cubicBezTo>
                  <a:pt x="9322" y="21112"/>
                  <a:pt x="9334" y="20930"/>
                  <a:pt x="9399" y="20930"/>
                </a:cubicBezTo>
                <a:cubicBezTo>
                  <a:pt x="9476" y="20930"/>
                  <a:pt x="9464" y="21056"/>
                  <a:pt x="9512" y="21099"/>
                </a:cubicBezTo>
                <a:cubicBezTo>
                  <a:pt x="9489" y="21140"/>
                  <a:pt x="9481" y="21184"/>
                  <a:pt x="9489" y="21232"/>
                </a:cubicBezTo>
                <a:cubicBezTo>
                  <a:pt x="9530" y="21294"/>
                  <a:pt x="9567" y="21378"/>
                  <a:pt x="9594" y="21465"/>
                </a:cubicBezTo>
                <a:cubicBezTo>
                  <a:pt x="9613" y="21444"/>
                  <a:pt x="9635" y="21429"/>
                  <a:pt x="9658" y="21420"/>
                </a:cubicBezTo>
                <a:cubicBezTo>
                  <a:pt x="9651" y="21406"/>
                  <a:pt x="9651" y="21393"/>
                  <a:pt x="9656" y="21381"/>
                </a:cubicBezTo>
                <a:lnTo>
                  <a:pt x="9663" y="21393"/>
                </a:lnTo>
                <a:cubicBezTo>
                  <a:pt x="9703" y="21371"/>
                  <a:pt x="9728" y="21327"/>
                  <a:pt x="9733" y="21262"/>
                </a:cubicBezTo>
                <a:lnTo>
                  <a:pt x="9788" y="21239"/>
                </a:lnTo>
                <a:lnTo>
                  <a:pt x="9727" y="21036"/>
                </a:lnTo>
                <a:lnTo>
                  <a:pt x="9751" y="20983"/>
                </a:lnTo>
                <a:cubicBezTo>
                  <a:pt x="9690" y="20841"/>
                  <a:pt x="9591" y="20668"/>
                  <a:pt x="9478" y="20685"/>
                </a:cubicBezTo>
                <a:cubicBezTo>
                  <a:pt x="9386" y="20387"/>
                  <a:pt x="9023" y="21216"/>
                  <a:pt x="8905" y="20641"/>
                </a:cubicBezTo>
                <a:lnTo>
                  <a:pt x="8820" y="20643"/>
                </a:lnTo>
                <a:cubicBezTo>
                  <a:pt x="8820" y="20643"/>
                  <a:pt x="8682" y="20417"/>
                  <a:pt x="8717" y="20417"/>
                </a:cubicBezTo>
                <a:cubicBezTo>
                  <a:pt x="8717" y="20417"/>
                  <a:pt x="8717" y="20417"/>
                  <a:pt x="8717" y="20417"/>
                </a:cubicBezTo>
                <a:cubicBezTo>
                  <a:pt x="8719" y="20417"/>
                  <a:pt x="8885" y="19093"/>
                  <a:pt x="8901" y="18934"/>
                </a:cubicBezTo>
                <a:cubicBezTo>
                  <a:pt x="8865" y="18931"/>
                  <a:pt x="8824" y="18936"/>
                  <a:pt x="8790" y="18958"/>
                </a:cubicBezTo>
                <a:cubicBezTo>
                  <a:pt x="8665" y="18803"/>
                  <a:pt x="8556" y="18836"/>
                  <a:pt x="8451" y="18742"/>
                </a:cubicBezTo>
                <a:cubicBezTo>
                  <a:pt x="8417" y="18712"/>
                  <a:pt x="8071" y="18740"/>
                  <a:pt x="8035" y="18773"/>
                </a:cubicBezTo>
                <a:cubicBezTo>
                  <a:pt x="8032" y="18768"/>
                  <a:pt x="8029" y="18763"/>
                  <a:pt x="8025" y="18757"/>
                </a:cubicBezTo>
                <a:cubicBezTo>
                  <a:pt x="8109" y="18574"/>
                  <a:pt x="8142" y="18312"/>
                  <a:pt x="8200" y="18110"/>
                </a:cubicBezTo>
                <a:cubicBezTo>
                  <a:pt x="8274" y="17968"/>
                  <a:pt x="8508" y="16969"/>
                  <a:pt x="8384" y="16969"/>
                </a:cubicBezTo>
                <a:cubicBezTo>
                  <a:pt x="8284" y="16969"/>
                  <a:pt x="8160" y="16997"/>
                  <a:pt x="8055" y="17030"/>
                </a:cubicBezTo>
                <a:cubicBezTo>
                  <a:pt x="7708" y="17115"/>
                  <a:pt x="7858" y="17667"/>
                  <a:pt x="7599" y="17812"/>
                </a:cubicBezTo>
                <a:cubicBezTo>
                  <a:pt x="7601" y="17840"/>
                  <a:pt x="7595" y="17864"/>
                  <a:pt x="7583" y="17884"/>
                </a:cubicBezTo>
                <a:lnTo>
                  <a:pt x="7589" y="17850"/>
                </a:lnTo>
                <a:cubicBezTo>
                  <a:pt x="7313" y="17803"/>
                  <a:pt x="7206" y="18092"/>
                  <a:pt x="6955" y="17842"/>
                </a:cubicBezTo>
                <a:cubicBezTo>
                  <a:pt x="6928" y="17797"/>
                  <a:pt x="6940" y="17716"/>
                  <a:pt x="6902" y="17678"/>
                </a:cubicBezTo>
                <a:cubicBezTo>
                  <a:pt x="6909" y="17285"/>
                  <a:pt x="6745" y="17009"/>
                  <a:pt x="6787" y="16567"/>
                </a:cubicBezTo>
                <a:cubicBezTo>
                  <a:pt x="6799" y="16444"/>
                  <a:pt x="6795" y="15988"/>
                  <a:pt x="6892" y="15936"/>
                </a:cubicBezTo>
                <a:cubicBezTo>
                  <a:pt x="6964" y="15896"/>
                  <a:pt x="6970" y="15802"/>
                  <a:pt x="6989" y="15695"/>
                </a:cubicBezTo>
                <a:cubicBezTo>
                  <a:pt x="6960" y="15291"/>
                  <a:pt x="7099" y="15132"/>
                  <a:pt x="7297" y="14954"/>
                </a:cubicBezTo>
                <a:cubicBezTo>
                  <a:pt x="7407" y="14847"/>
                  <a:pt x="7530" y="14681"/>
                  <a:pt x="7658" y="14647"/>
                </a:cubicBezTo>
                <a:cubicBezTo>
                  <a:pt x="7726" y="14629"/>
                  <a:pt x="7890" y="14823"/>
                  <a:pt x="7918" y="14651"/>
                </a:cubicBezTo>
                <a:cubicBezTo>
                  <a:pt x="7929" y="14662"/>
                  <a:pt x="7940" y="14672"/>
                  <a:pt x="7951" y="14683"/>
                </a:cubicBezTo>
                <a:cubicBezTo>
                  <a:pt x="7964" y="14784"/>
                  <a:pt x="8062" y="14913"/>
                  <a:pt x="8119" y="14804"/>
                </a:cubicBezTo>
                <a:cubicBezTo>
                  <a:pt x="8158" y="14847"/>
                  <a:pt x="8205" y="14840"/>
                  <a:pt x="8218" y="14755"/>
                </a:cubicBezTo>
                <a:cubicBezTo>
                  <a:pt x="8226" y="14760"/>
                  <a:pt x="8233" y="14769"/>
                  <a:pt x="8237" y="14776"/>
                </a:cubicBezTo>
                <a:cubicBezTo>
                  <a:pt x="8243" y="14815"/>
                  <a:pt x="8236" y="14869"/>
                  <a:pt x="8238" y="14910"/>
                </a:cubicBezTo>
                <a:cubicBezTo>
                  <a:pt x="8321" y="14897"/>
                  <a:pt x="8431" y="14728"/>
                  <a:pt x="8309" y="14652"/>
                </a:cubicBezTo>
                <a:cubicBezTo>
                  <a:pt x="8336" y="14621"/>
                  <a:pt x="8354" y="14568"/>
                  <a:pt x="8341" y="14512"/>
                </a:cubicBezTo>
                <a:cubicBezTo>
                  <a:pt x="8478" y="14435"/>
                  <a:pt x="8881" y="14341"/>
                  <a:pt x="8891" y="14660"/>
                </a:cubicBezTo>
                <a:cubicBezTo>
                  <a:pt x="8953" y="14668"/>
                  <a:pt x="9017" y="14668"/>
                  <a:pt x="9071" y="14607"/>
                </a:cubicBezTo>
                <a:cubicBezTo>
                  <a:pt x="9213" y="14442"/>
                  <a:pt x="9157" y="14782"/>
                  <a:pt x="9269" y="14825"/>
                </a:cubicBezTo>
                <a:cubicBezTo>
                  <a:pt x="9274" y="14919"/>
                  <a:pt x="9158" y="15202"/>
                  <a:pt x="9231" y="15255"/>
                </a:cubicBezTo>
                <a:cubicBezTo>
                  <a:pt x="9194" y="15363"/>
                  <a:pt x="9245" y="15521"/>
                  <a:pt x="9291" y="15598"/>
                </a:cubicBezTo>
                <a:cubicBezTo>
                  <a:pt x="9303" y="15683"/>
                  <a:pt x="9312" y="15745"/>
                  <a:pt x="9294" y="15822"/>
                </a:cubicBezTo>
                <a:cubicBezTo>
                  <a:pt x="9320" y="15840"/>
                  <a:pt x="9347" y="15858"/>
                  <a:pt x="9373" y="15876"/>
                </a:cubicBezTo>
                <a:cubicBezTo>
                  <a:pt x="9376" y="15876"/>
                  <a:pt x="9389" y="16042"/>
                  <a:pt x="9392" y="16062"/>
                </a:cubicBezTo>
                <a:cubicBezTo>
                  <a:pt x="9891" y="16160"/>
                  <a:pt x="9504" y="14453"/>
                  <a:pt x="9669" y="14135"/>
                </a:cubicBezTo>
                <a:cubicBezTo>
                  <a:pt x="9801" y="13882"/>
                  <a:pt x="9965" y="13656"/>
                  <a:pt x="10125" y="13464"/>
                </a:cubicBezTo>
                <a:cubicBezTo>
                  <a:pt x="10212" y="13386"/>
                  <a:pt x="10656" y="13027"/>
                  <a:pt x="10592" y="12952"/>
                </a:cubicBezTo>
                <a:cubicBezTo>
                  <a:pt x="10811" y="12978"/>
                  <a:pt x="10712" y="12540"/>
                  <a:pt x="10767" y="12391"/>
                </a:cubicBezTo>
                <a:cubicBezTo>
                  <a:pt x="10824" y="12240"/>
                  <a:pt x="11053" y="12010"/>
                  <a:pt x="10986" y="11786"/>
                </a:cubicBezTo>
                <a:cubicBezTo>
                  <a:pt x="11080" y="11837"/>
                  <a:pt x="11274" y="11508"/>
                  <a:pt x="11267" y="11344"/>
                </a:cubicBezTo>
                <a:cubicBezTo>
                  <a:pt x="11357" y="11366"/>
                  <a:pt x="11513" y="11281"/>
                  <a:pt x="11556" y="11158"/>
                </a:cubicBezTo>
                <a:lnTo>
                  <a:pt x="11547" y="11137"/>
                </a:lnTo>
                <a:cubicBezTo>
                  <a:pt x="11604" y="11130"/>
                  <a:pt x="11673" y="11149"/>
                  <a:pt x="11708" y="11051"/>
                </a:cubicBezTo>
                <a:cubicBezTo>
                  <a:pt x="11862" y="11256"/>
                  <a:pt x="12051" y="10796"/>
                  <a:pt x="11864" y="10786"/>
                </a:cubicBezTo>
                <a:cubicBezTo>
                  <a:pt x="11862" y="10777"/>
                  <a:pt x="11858" y="10768"/>
                  <a:pt x="11853" y="10760"/>
                </a:cubicBezTo>
                <a:cubicBezTo>
                  <a:pt x="11890" y="10730"/>
                  <a:pt x="11924" y="10692"/>
                  <a:pt x="11955" y="10645"/>
                </a:cubicBezTo>
                <a:lnTo>
                  <a:pt x="11897" y="10613"/>
                </a:lnTo>
                <a:cubicBezTo>
                  <a:pt x="11984" y="10395"/>
                  <a:pt x="12164" y="10420"/>
                  <a:pt x="12245" y="10219"/>
                </a:cubicBezTo>
                <a:cubicBezTo>
                  <a:pt x="12330" y="10329"/>
                  <a:pt x="12661" y="10004"/>
                  <a:pt x="12737" y="9969"/>
                </a:cubicBezTo>
                <a:cubicBezTo>
                  <a:pt x="12664" y="10028"/>
                  <a:pt x="12408" y="10465"/>
                  <a:pt x="12631" y="10503"/>
                </a:cubicBezTo>
                <a:cubicBezTo>
                  <a:pt x="12789" y="10529"/>
                  <a:pt x="13042" y="10150"/>
                  <a:pt x="13212" y="10091"/>
                </a:cubicBezTo>
                <a:cubicBezTo>
                  <a:pt x="13387" y="9998"/>
                  <a:pt x="13656" y="9885"/>
                  <a:pt x="13625" y="9596"/>
                </a:cubicBezTo>
                <a:cubicBezTo>
                  <a:pt x="13619" y="9547"/>
                  <a:pt x="13631" y="9416"/>
                  <a:pt x="13642" y="9372"/>
                </a:cubicBezTo>
                <a:cubicBezTo>
                  <a:pt x="13542" y="9340"/>
                  <a:pt x="13492" y="9469"/>
                  <a:pt x="13428" y="9577"/>
                </a:cubicBezTo>
                <a:cubicBezTo>
                  <a:pt x="13210" y="9948"/>
                  <a:pt x="13126" y="9598"/>
                  <a:pt x="13005" y="9382"/>
                </a:cubicBezTo>
                <a:cubicBezTo>
                  <a:pt x="13043" y="9332"/>
                  <a:pt x="13094" y="9211"/>
                  <a:pt x="13035" y="9143"/>
                </a:cubicBezTo>
                <a:cubicBezTo>
                  <a:pt x="13114" y="9113"/>
                  <a:pt x="13246" y="8984"/>
                  <a:pt x="13198" y="8817"/>
                </a:cubicBezTo>
                <a:cubicBezTo>
                  <a:pt x="13133" y="8591"/>
                  <a:pt x="12921" y="8699"/>
                  <a:pt x="12820" y="8748"/>
                </a:cubicBezTo>
                <a:cubicBezTo>
                  <a:pt x="13042" y="8483"/>
                  <a:pt x="13227" y="8473"/>
                  <a:pt x="13514" y="8498"/>
                </a:cubicBezTo>
                <a:cubicBezTo>
                  <a:pt x="13879" y="8530"/>
                  <a:pt x="14067" y="8267"/>
                  <a:pt x="14414" y="8134"/>
                </a:cubicBezTo>
                <a:cubicBezTo>
                  <a:pt x="14179" y="8347"/>
                  <a:pt x="14080" y="8871"/>
                  <a:pt x="13864" y="9071"/>
                </a:cubicBezTo>
                <a:cubicBezTo>
                  <a:pt x="13717" y="9206"/>
                  <a:pt x="14405" y="9317"/>
                  <a:pt x="14423" y="9210"/>
                </a:cubicBezTo>
                <a:cubicBezTo>
                  <a:pt x="14405" y="9314"/>
                  <a:pt x="14297" y="9379"/>
                  <a:pt x="14243" y="9402"/>
                </a:cubicBezTo>
                <a:cubicBezTo>
                  <a:pt x="14313" y="9418"/>
                  <a:pt x="14553" y="9162"/>
                  <a:pt x="14568" y="9200"/>
                </a:cubicBezTo>
                <a:cubicBezTo>
                  <a:pt x="14597" y="9273"/>
                  <a:pt x="14503" y="9384"/>
                  <a:pt x="14488" y="9436"/>
                </a:cubicBezTo>
                <a:cubicBezTo>
                  <a:pt x="14575" y="9436"/>
                  <a:pt x="14865" y="9376"/>
                  <a:pt x="14709" y="9160"/>
                </a:cubicBezTo>
                <a:cubicBezTo>
                  <a:pt x="14686" y="9129"/>
                  <a:pt x="14726" y="9185"/>
                  <a:pt x="14709" y="9160"/>
                </a:cubicBezTo>
                <a:close/>
                <a:moveTo>
                  <a:pt x="9292" y="15807"/>
                </a:moveTo>
                <a:cubicBezTo>
                  <a:pt x="9294" y="15804"/>
                  <a:pt x="9294" y="15801"/>
                  <a:pt x="9294" y="15797"/>
                </a:cubicBezTo>
                <a:lnTo>
                  <a:pt x="9292" y="15807"/>
                </a:lnTo>
                <a:cubicBezTo>
                  <a:pt x="9292" y="15807"/>
                  <a:pt x="9292" y="15807"/>
                  <a:pt x="9292" y="15807"/>
                </a:cubicBezTo>
                <a:close/>
                <a:moveTo>
                  <a:pt x="10369" y="17468"/>
                </a:moveTo>
                <a:cubicBezTo>
                  <a:pt x="10335" y="17379"/>
                  <a:pt x="10167" y="17362"/>
                  <a:pt x="10156" y="17309"/>
                </a:cubicBezTo>
                <a:cubicBezTo>
                  <a:pt x="10131" y="17189"/>
                  <a:pt x="9829" y="16896"/>
                  <a:pt x="9715" y="16827"/>
                </a:cubicBezTo>
                <a:cubicBezTo>
                  <a:pt x="9533" y="16717"/>
                  <a:pt x="9375" y="16548"/>
                  <a:pt x="9156" y="16596"/>
                </a:cubicBezTo>
                <a:cubicBezTo>
                  <a:pt x="9072" y="16614"/>
                  <a:pt x="8717" y="16808"/>
                  <a:pt x="8728" y="16994"/>
                </a:cubicBezTo>
                <a:cubicBezTo>
                  <a:pt x="8730" y="17027"/>
                  <a:pt x="9190" y="16568"/>
                  <a:pt x="9247" y="16760"/>
                </a:cubicBezTo>
                <a:cubicBezTo>
                  <a:pt x="9236" y="16814"/>
                  <a:pt x="9210" y="16831"/>
                  <a:pt x="9167" y="16810"/>
                </a:cubicBezTo>
                <a:cubicBezTo>
                  <a:pt x="9239" y="16755"/>
                  <a:pt x="9536" y="17035"/>
                  <a:pt x="9629" y="17047"/>
                </a:cubicBezTo>
                <a:cubicBezTo>
                  <a:pt x="9753" y="17062"/>
                  <a:pt x="9684" y="17348"/>
                  <a:pt x="9814" y="17335"/>
                </a:cubicBezTo>
                <a:cubicBezTo>
                  <a:pt x="9981" y="17317"/>
                  <a:pt x="9882" y="17476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11" y="17585"/>
                  <a:pt x="9811" y="17585"/>
                  <a:pt x="9811" y="17586"/>
                </a:cubicBezTo>
                <a:cubicBezTo>
                  <a:pt x="9831" y="17583"/>
                  <a:pt x="10404" y="17558"/>
                  <a:pt x="10369" y="17468"/>
                </a:cubicBezTo>
                <a:cubicBezTo>
                  <a:pt x="10361" y="17446"/>
                  <a:pt x="10394" y="17532"/>
                  <a:pt x="10369" y="17468"/>
                </a:cubicBezTo>
                <a:close/>
                <a:moveTo>
                  <a:pt x="20788" y="376"/>
                </a:moveTo>
                <a:cubicBezTo>
                  <a:pt x="20661" y="393"/>
                  <a:pt x="20521" y="488"/>
                  <a:pt x="20397" y="482"/>
                </a:cubicBezTo>
                <a:cubicBezTo>
                  <a:pt x="20438" y="401"/>
                  <a:pt x="20552" y="165"/>
                  <a:pt x="20633" y="174"/>
                </a:cubicBezTo>
                <a:cubicBezTo>
                  <a:pt x="20175" y="121"/>
                  <a:pt x="19751" y="-20"/>
                  <a:pt x="19284" y="2"/>
                </a:cubicBezTo>
                <a:cubicBezTo>
                  <a:pt x="19105" y="10"/>
                  <a:pt x="18902" y="130"/>
                  <a:pt x="18728" y="59"/>
                </a:cubicBezTo>
                <a:cubicBezTo>
                  <a:pt x="18578" y="-2"/>
                  <a:pt x="18252" y="-5"/>
                  <a:pt x="18116" y="136"/>
                </a:cubicBezTo>
                <a:cubicBezTo>
                  <a:pt x="18175" y="75"/>
                  <a:pt x="18298" y="279"/>
                  <a:pt x="18361" y="285"/>
                </a:cubicBezTo>
                <a:cubicBezTo>
                  <a:pt x="18166" y="285"/>
                  <a:pt x="17974" y="110"/>
                  <a:pt x="17776" y="149"/>
                </a:cubicBezTo>
                <a:cubicBezTo>
                  <a:pt x="17789" y="245"/>
                  <a:pt x="17791" y="210"/>
                  <a:pt x="17833" y="259"/>
                </a:cubicBezTo>
                <a:cubicBezTo>
                  <a:pt x="17695" y="308"/>
                  <a:pt x="17442" y="191"/>
                  <a:pt x="17296" y="183"/>
                </a:cubicBezTo>
                <a:cubicBezTo>
                  <a:pt x="17097" y="171"/>
                  <a:pt x="16902" y="273"/>
                  <a:pt x="16703" y="270"/>
                </a:cubicBezTo>
                <a:cubicBezTo>
                  <a:pt x="16707" y="477"/>
                  <a:pt x="16045" y="464"/>
                  <a:pt x="15922" y="611"/>
                </a:cubicBezTo>
                <a:cubicBezTo>
                  <a:pt x="15984" y="642"/>
                  <a:pt x="16050" y="632"/>
                  <a:pt x="16114" y="633"/>
                </a:cubicBezTo>
                <a:cubicBezTo>
                  <a:pt x="16093" y="927"/>
                  <a:pt x="15244" y="969"/>
                  <a:pt x="15099" y="1007"/>
                </a:cubicBezTo>
                <a:cubicBezTo>
                  <a:pt x="15125" y="1148"/>
                  <a:pt x="15349" y="1197"/>
                  <a:pt x="15414" y="1212"/>
                </a:cubicBezTo>
                <a:cubicBezTo>
                  <a:pt x="15335" y="1285"/>
                  <a:pt x="15187" y="1268"/>
                  <a:pt x="15096" y="1309"/>
                </a:cubicBezTo>
                <a:cubicBezTo>
                  <a:pt x="15139" y="1389"/>
                  <a:pt x="15278" y="1390"/>
                  <a:pt x="15337" y="1395"/>
                </a:cubicBezTo>
                <a:cubicBezTo>
                  <a:pt x="15292" y="1423"/>
                  <a:pt x="15237" y="1423"/>
                  <a:pt x="15198" y="1474"/>
                </a:cubicBezTo>
                <a:cubicBezTo>
                  <a:pt x="15433" y="1544"/>
                  <a:pt x="15645" y="1461"/>
                  <a:pt x="15880" y="1474"/>
                </a:cubicBezTo>
                <a:cubicBezTo>
                  <a:pt x="15992" y="1480"/>
                  <a:pt x="16131" y="1500"/>
                  <a:pt x="16237" y="1562"/>
                </a:cubicBezTo>
                <a:cubicBezTo>
                  <a:pt x="16344" y="1623"/>
                  <a:pt x="16226" y="1664"/>
                  <a:pt x="16247" y="1717"/>
                </a:cubicBezTo>
                <a:cubicBezTo>
                  <a:pt x="16266" y="1765"/>
                  <a:pt x="16487" y="1880"/>
                  <a:pt x="16313" y="1959"/>
                </a:cubicBezTo>
                <a:cubicBezTo>
                  <a:pt x="16559" y="1847"/>
                  <a:pt x="16204" y="2758"/>
                  <a:pt x="16179" y="2583"/>
                </a:cubicBezTo>
                <a:cubicBezTo>
                  <a:pt x="16203" y="2748"/>
                  <a:pt x="16427" y="2568"/>
                  <a:pt x="16494" y="2630"/>
                </a:cubicBezTo>
                <a:cubicBezTo>
                  <a:pt x="16482" y="2669"/>
                  <a:pt x="16425" y="2638"/>
                  <a:pt x="16428" y="2695"/>
                </a:cubicBezTo>
                <a:cubicBezTo>
                  <a:pt x="16522" y="2661"/>
                  <a:pt x="16598" y="2870"/>
                  <a:pt x="16593" y="2871"/>
                </a:cubicBezTo>
                <a:cubicBezTo>
                  <a:pt x="16581" y="2874"/>
                  <a:pt x="16213" y="2799"/>
                  <a:pt x="16214" y="2802"/>
                </a:cubicBezTo>
                <a:cubicBezTo>
                  <a:pt x="16229" y="2835"/>
                  <a:pt x="16243" y="2868"/>
                  <a:pt x="16257" y="2900"/>
                </a:cubicBezTo>
                <a:cubicBezTo>
                  <a:pt x="16172" y="2904"/>
                  <a:pt x="16137" y="2977"/>
                  <a:pt x="16095" y="3092"/>
                </a:cubicBezTo>
                <a:cubicBezTo>
                  <a:pt x="16186" y="3140"/>
                  <a:pt x="16346" y="3277"/>
                  <a:pt x="16419" y="3092"/>
                </a:cubicBezTo>
                <a:cubicBezTo>
                  <a:pt x="16494" y="2902"/>
                  <a:pt x="16546" y="3028"/>
                  <a:pt x="16502" y="3209"/>
                </a:cubicBezTo>
                <a:cubicBezTo>
                  <a:pt x="16498" y="3224"/>
                  <a:pt x="15861" y="3720"/>
                  <a:pt x="16084" y="3791"/>
                </a:cubicBezTo>
                <a:cubicBezTo>
                  <a:pt x="16081" y="3912"/>
                  <a:pt x="15909" y="3871"/>
                  <a:pt x="15990" y="4074"/>
                </a:cubicBezTo>
                <a:cubicBezTo>
                  <a:pt x="16072" y="4282"/>
                  <a:pt x="15977" y="4328"/>
                  <a:pt x="16012" y="4522"/>
                </a:cubicBezTo>
                <a:cubicBezTo>
                  <a:pt x="16059" y="4791"/>
                  <a:pt x="16218" y="5190"/>
                  <a:pt x="16217" y="5459"/>
                </a:cubicBezTo>
                <a:cubicBezTo>
                  <a:pt x="16477" y="5346"/>
                  <a:pt x="16693" y="5934"/>
                  <a:pt x="16874" y="5492"/>
                </a:cubicBezTo>
                <a:cubicBezTo>
                  <a:pt x="16944" y="5323"/>
                  <a:pt x="17078" y="4978"/>
                  <a:pt x="17178" y="4863"/>
                </a:cubicBezTo>
                <a:cubicBezTo>
                  <a:pt x="17207" y="4830"/>
                  <a:pt x="17468" y="4537"/>
                  <a:pt x="17336" y="4506"/>
                </a:cubicBezTo>
                <a:cubicBezTo>
                  <a:pt x="17352" y="4429"/>
                  <a:pt x="17466" y="4461"/>
                  <a:pt x="17462" y="4414"/>
                </a:cubicBezTo>
                <a:cubicBezTo>
                  <a:pt x="17446" y="4185"/>
                  <a:pt x="17478" y="4318"/>
                  <a:pt x="17603" y="4179"/>
                </a:cubicBezTo>
                <a:cubicBezTo>
                  <a:pt x="17832" y="3924"/>
                  <a:pt x="18176" y="4100"/>
                  <a:pt x="18404" y="3748"/>
                </a:cubicBezTo>
                <a:cubicBezTo>
                  <a:pt x="18623" y="3408"/>
                  <a:pt x="18719" y="3579"/>
                  <a:pt x="18976" y="3474"/>
                </a:cubicBezTo>
                <a:cubicBezTo>
                  <a:pt x="19132" y="3410"/>
                  <a:pt x="19315" y="3416"/>
                  <a:pt x="19459" y="3294"/>
                </a:cubicBezTo>
                <a:cubicBezTo>
                  <a:pt x="19583" y="3189"/>
                  <a:pt x="19779" y="3004"/>
                  <a:pt x="19921" y="2998"/>
                </a:cubicBezTo>
                <a:cubicBezTo>
                  <a:pt x="19863" y="3000"/>
                  <a:pt x="19502" y="2839"/>
                  <a:pt x="19465" y="2948"/>
                </a:cubicBezTo>
                <a:cubicBezTo>
                  <a:pt x="19535" y="2744"/>
                  <a:pt x="19616" y="2666"/>
                  <a:pt x="19736" y="2808"/>
                </a:cubicBezTo>
                <a:cubicBezTo>
                  <a:pt x="19799" y="2882"/>
                  <a:pt x="20006" y="3044"/>
                  <a:pt x="20008" y="2762"/>
                </a:cubicBezTo>
                <a:cubicBezTo>
                  <a:pt x="20009" y="2563"/>
                  <a:pt x="19750" y="2306"/>
                  <a:pt x="19652" y="2240"/>
                </a:cubicBezTo>
                <a:cubicBezTo>
                  <a:pt x="19743" y="2177"/>
                  <a:pt x="20272" y="2315"/>
                  <a:pt x="20290" y="2066"/>
                </a:cubicBezTo>
                <a:cubicBezTo>
                  <a:pt x="20246" y="2069"/>
                  <a:pt x="20204" y="2042"/>
                  <a:pt x="20162" y="2024"/>
                </a:cubicBezTo>
                <a:cubicBezTo>
                  <a:pt x="20196" y="2013"/>
                  <a:pt x="20461" y="2053"/>
                  <a:pt x="20445" y="1920"/>
                </a:cubicBezTo>
                <a:cubicBezTo>
                  <a:pt x="20434" y="1826"/>
                  <a:pt x="20316" y="1823"/>
                  <a:pt x="20426" y="1726"/>
                </a:cubicBezTo>
                <a:cubicBezTo>
                  <a:pt x="20595" y="1578"/>
                  <a:pt x="20285" y="1472"/>
                  <a:pt x="20249" y="1409"/>
                </a:cubicBezTo>
                <a:cubicBezTo>
                  <a:pt x="20284" y="1409"/>
                  <a:pt x="20770" y="1373"/>
                  <a:pt x="20655" y="1204"/>
                </a:cubicBezTo>
                <a:cubicBezTo>
                  <a:pt x="20592" y="1111"/>
                  <a:pt x="20396" y="1087"/>
                  <a:pt x="20327" y="1171"/>
                </a:cubicBezTo>
                <a:cubicBezTo>
                  <a:pt x="20607" y="695"/>
                  <a:pt x="21060" y="526"/>
                  <a:pt x="21446" y="368"/>
                </a:cubicBezTo>
                <a:cubicBezTo>
                  <a:pt x="21259" y="170"/>
                  <a:pt x="20985" y="351"/>
                  <a:pt x="20788" y="376"/>
                </a:cubicBezTo>
                <a:cubicBezTo>
                  <a:pt x="20727" y="384"/>
                  <a:pt x="20985" y="351"/>
                  <a:pt x="20788" y="376"/>
                </a:cubicBezTo>
                <a:close/>
                <a:moveTo>
                  <a:pt x="11250" y="17854"/>
                </a:moveTo>
                <a:cubicBezTo>
                  <a:pt x="11353" y="18121"/>
                  <a:pt x="10932" y="18149"/>
                  <a:pt x="10851" y="18066"/>
                </a:cubicBezTo>
                <a:cubicBezTo>
                  <a:pt x="10834" y="18070"/>
                  <a:pt x="10772" y="18267"/>
                  <a:pt x="10762" y="18295"/>
                </a:cubicBezTo>
                <a:lnTo>
                  <a:pt x="10744" y="18285"/>
                </a:lnTo>
                <a:lnTo>
                  <a:pt x="10730" y="18323"/>
                </a:lnTo>
                <a:cubicBezTo>
                  <a:pt x="10688" y="18281"/>
                  <a:pt x="10661" y="18211"/>
                  <a:pt x="10659" y="18127"/>
                </a:cubicBezTo>
                <a:cubicBezTo>
                  <a:pt x="10636" y="18121"/>
                  <a:pt x="10482" y="18109"/>
                  <a:pt x="10449" y="18132"/>
                </a:cubicBezTo>
                <a:cubicBezTo>
                  <a:pt x="10400" y="18160"/>
                  <a:pt x="10250" y="18170"/>
                  <a:pt x="10272" y="17972"/>
                </a:cubicBezTo>
                <a:cubicBezTo>
                  <a:pt x="10299" y="17723"/>
                  <a:pt x="10501" y="18031"/>
                  <a:pt x="10576" y="17927"/>
                </a:cubicBezTo>
                <a:cubicBezTo>
                  <a:pt x="10576" y="17927"/>
                  <a:pt x="10576" y="17927"/>
                  <a:pt x="10576" y="17927"/>
                </a:cubicBezTo>
                <a:cubicBezTo>
                  <a:pt x="10555" y="17927"/>
                  <a:pt x="10562" y="17743"/>
                  <a:pt x="10562" y="17738"/>
                </a:cubicBezTo>
                <a:lnTo>
                  <a:pt x="10412" y="17627"/>
                </a:lnTo>
                <a:cubicBezTo>
                  <a:pt x="10499" y="17485"/>
                  <a:pt x="10669" y="17484"/>
                  <a:pt x="10776" y="17484"/>
                </a:cubicBezTo>
                <a:cubicBezTo>
                  <a:pt x="10837" y="17484"/>
                  <a:pt x="10950" y="17493"/>
                  <a:pt x="11001" y="17546"/>
                </a:cubicBezTo>
                <a:cubicBezTo>
                  <a:pt x="11036" y="17584"/>
                  <a:pt x="11222" y="17784"/>
                  <a:pt x="11250" y="17854"/>
                </a:cubicBezTo>
                <a:cubicBezTo>
                  <a:pt x="11273" y="17915"/>
                  <a:pt x="11228" y="17798"/>
                  <a:pt x="11250" y="178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5" name="Shape 18321">
            <a:extLst>
              <a:ext uri="{FF2B5EF4-FFF2-40B4-BE49-F238E27FC236}">
                <a16:creationId xmlns:a16="http://schemas.microsoft.com/office/drawing/2014/main" id="{9701C9A3-C89E-C649-8DBE-B930B2654958}"/>
              </a:ext>
            </a:extLst>
          </p:cNvPr>
          <p:cNvSpPr/>
          <p:nvPr/>
        </p:nvSpPr>
        <p:spPr>
          <a:xfrm>
            <a:off x="6146048" y="7307017"/>
            <a:ext cx="3016088" cy="491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6" extrusionOk="0">
                <a:moveTo>
                  <a:pt x="14907" y="13611"/>
                </a:moveTo>
                <a:cubicBezTo>
                  <a:pt x="14908" y="13576"/>
                  <a:pt x="14915" y="13542"/>
                  <a:pt x="14927" y="13508"/>
                </a:cubicBezTo>
                <a:cubicBezTo>
                  <a:pt x="14945" y="13527"/>
                  <a:pt x="14935" y="13561"/>
                  <a:pt x="14907" y="13611"/>
                </a:cubicBezTo>
                <a:cubicBezTo>
                  <a:pt x="14911" y="13596"/>
                  <a:pt x="14935" y="13561"/>
                  <a:pt x="14907" y="13611"/>
                </a:cubicBezTo>
                <a:close/>
                <a:moveTo>
                  <a:pt x="13846" y="3906"/>
                </a:moveTo>
                <a:cubicBezTo>
                  <a:pt x="13745" y="4068"/>
                  <a:pt x="13727" y="4129"/>
                  <a:pt x="13495" y="4231"/>
                </a:cubicBezTo>
                <a:cubicBezTo>
                  <a:pt x="13568" y="4090"/>
                  <a:pt x="13714" y="3995"/>
                  <a:pt x="13864" y="3877"/>
                </a:cubicBezTo>
                <a:lnTo>
                  <a:pt x="13846" y="3906"/>
                </a:lnTo>
                <a:cubicBezTo>
                  <a:pt x="13827" y="3937"/>
                  <a:pt x="13846" y="3906"/>
                  <a:pt x="13846" y="3906"/>
                </a:cubicBezTo>
                <a:close/>
                <a:moveTo>
                  <a:pt x="12475" y="14778"/>
                </a:moveTo>
                <a:cubicBezTo>
                  <a:pt x="12516" y="14778"/>
                  <a:pt x="12564" y="14776"/>
                  <a:pt x="12595" y="14795"/>
                </a:cubicBezTo>
                <a:cubicBezTo>
                  <a:pt x="12555" y="14785"/>
                  <a:pt x="12514" y="14778"/>
                  <a:pt x="12475" y="14778"/>
                </a:cubicBezTo>
                <a:cubicBezTo>
                  <a:pt x="12476" y="14778"/>
                  <a:pt x="12514" y="14778"/>
                  <a:pt x="12475" y="14778"/>
                </a:cubicBezTo>
                <a:close/>
                <a:moveTo>
                  <a:pt x="7113" y="17141"/>
                </a:moveTo>
                <a:cubicBezTo>
                  <a:pt x="7109" y="17139"/>
                  <a:pt x="7101" y="17127"/>
                  <a:pt x="7096" y="17118"/>
                </a:cubicBezTo>
                <a:cubicBezTo>
                  <a:pt x="7113" y="17112"/>
                  <a:pt x="7129" y="17104"/>
                  <a:pt x="7143" y="17096"/>
                </a:cubicBezTo>
                <a:cubicBezTo>
                  <a:pt x="7135" y="17114"/>
                  <a:pt x="7137" y="17132"/>
                  <a:pt x="7149" y="17150"/>
                </a:cubicBezTo>
                <a:lnTo>
                  <a:pt x="7113" y="17141"/>
                </a:lnTo>
                <a:cubicBezTo>
                  <a:pt x="7109" y="17139"/>
                  <a:pt x="7113" y="17141"/>
                  <a:pt x="7113" y="17141"/>
                </a:cubicBezTo>
                <a:close/>
                <a:moveTo>
                  <a:pt x="4271" y="153"/>
                </a:moveTo>
                <a:cubicBezTo>
                  <a:pt x="4271" y="153"/>
                  <a:pt x="4274" y="153"/>
                  <a:pt x="4271" y="153"/>
                </a:cubicBezTo>
                <a:cubicBezTo>
                  <a:pt x="4271" y="153"/>
                  <a:pt x="4271" y="153"/>
                  <a:pt x="4271" y="153"/>
                </a:cubicBezTo>
                <a:close/>
                <a:moveTo>
                  <a:pt x="21083" y="5876"/>
                </a:moveTo>
                <a:cubicBezTo>
                  <a:pt x="20878" y="5351"/>
                  <a:pt x="20177" y="5444"/>
                  <a:pt x="19555" y="5083"/>
                </a:cubicBezTo>
                <a:cubicBezTo>
                  <a:pt x="19066" y="4799"/>
                  <a:pt x="18685" y="4740"/>
                  <a:pt x="18023" y="4717"/>
                </a:cubicBezTo>
                <a:cubicBezTo>
                  <a:pt x="17537" y="4700"/>
                  <a:pt x="17283" y="4482"/>
                  <a:pt x="16812" y="4685"/>
                </a:cubicBezTo>
                <a:cubicBezTo>
                  <a:pt x="16950" y="4215"/>
                  <a:pt x="15462" y="3995"/>
                  <a:pt x="14945" y="4103"/>
                </a:cubicBezTo>
                <a:cubicBezTo>
                  <a:pt x="14955" y="4083"/>
                  <a:pt x="15053" y="3900"/>
                  <a:pt x="15053" y="3900"/>
                </a:cubicBezTo>
                <a:cubicBezTo>
                  <a:pt x="14663" y="3887"/>
                  <a:pt x="14273" y="3873"/>
                  <a:pt x="13883" y="3862"/>
                </a:cubicBezTo>
                <a:cubicBezTo>
                  <a:pt x="14117" y="3655"/>
                  <a:pt x="14501" y="3533"/>
                  <a:pt x="14274" y="3246"/>
                </a:cubicBezTo>
                <a:cubicBezTo>
                  <a:pt x="13791" y="3298"/>
                  <a:pt x="13738" y="2329"/>
                  <a:pt x="13421" y="2513"/>
                </a:cubicBezTo>
                <a:cubicBezTo>
                  <a:pt x="13222" y="2341"/>
                  <a:pt x="12877" y="2206"/>
                  <a:pt x="12575" y="2135"/>
                </a:cubicBezTo>
                <a:cubicBezTo>
                  <a:pt x="12586" y="2119"/>
                  <a:pt x="12595" y="2102"/>
                  <a:pt x="12600" y="2085"/>
                </a:cubicBezTo>
                <a:cubicBezTo>
                  <a:pt x="12472" y="2018"/>
                  <a:pt x="11718" y="1855"/>
                  <a:pt x="11552" y="2009"/>
                </a:cubicBezTo>
                <a:cubicBezTo>
                  <a:pt x="11407" y="1950"/>
                  <a:pt x="11152" y="1951"/>
                  <a:pt x="10982" y="1957"/>
                </a:cubicBezTo>
                <a:lnTo>
                  <a:pt x="10971" y="1915"/>
                </a:lnTo>
                <a:lnTo>
                  <a:pt x="10942" y="1935"/>
                </a:lnTo>
                <a:cubicBezTo>
                  <a:pt x="10847" y="1887"/>
                  <a:pt x="10590" y="1730"/>
                  <a:pt x="10461" y="1730"/>
                </a:cubicBezTo>
                <a:cubicBezTo>
                  <a:pt x="10603" y="1730"/>
                  <a:pt x="10202" y="1408"/>
                  <a:pt x="10132" y="1370"/>
                </a:cubicBezTo>
                <a:cubicBezTo>
                  <a:pt x="10175" y="1376"/>
                  <a:pt x="10205" y="1380"/>
                  <a:pt x="10205" y="1380"/>
                </a:cubicBezTo>
                <a:cubicBezTo>
                  <a:pt x="9946" y="1224"/>
                  <a:pt x="9692" y="1045"/>
                  <a:pt x="9292" y="1115"/>
                </a:cubicBezTo>
                <a:cubicBezTo>
                  <a:pt x="9308" y="1100"/>
                  <a:pt x="9312" y="1069"/>
                  <a:pt x="9318" y="1047"/>
                </a:cubicBezTo>
                <a:cubicBezTo>
                  <a:pt x="9756" y="901"/>
                  <a:pt x="8958" y="655"/>
                  <a:pt x="8719" y="691"/>
                </a:cubicBezTo>
                <a:cubicBezTo>
                  <a:pt x="8697" y="649"/>
                  <a:pt x="8672" y="637"/>
                  <a:pt x="8622" y="605"/>
                </a:cubicBezTo>
                <a:cubicBezTo>
                  <a:pt x="8595" y="615"/>
                  <a:pt x="8857" y="603"/>
                  <a:pt x="8946" y="583"/>
                </a:cubicBezTo>
                <a:lnTo>
                  <a:pt x="8946" y="424"/>
                </a:lnTo>
                <a:cubicBezTo>
                  <a:pt x="8584" y="419"/>
                  <a:pt x="8041" y="370"/>
                  <a:pt x="7753" y="527"/>
                </a:cubicBezTo>
                <a:cubicBezTo>
                  <a:pt x="7325" y="761"/>
                  <a:pt x="7238" y="462"/>
                  <a:pt x="6865" y="462"/>
                </a:cubicBezTo>
                <a:cubicBezTo>
                  <a:pt x="6651" y="462"/>
                  <a:pt x="6162" y="582"/>
                  <a:pt x="6100" y="423"/>
                </a:cubicBezTo>
                <a:cubicBezTo>
                  <a:pt x="6035" y="257"/>
                  <a:pt x="5794" y="173"/>
                  <a:pt x="5530" y="201"/>
                </a:cubicBezTo>
                <a:cubicBezTo>
                  <a:pt x="5798" y="201"/>
                  <a:pt x="4516" y="-254"/>
                  <a:pt x="5126" y="246"/>
                </a:cubicBezTo>
                <a:cubicBezTo>
                  <a:pt x="4964" y="310"/>
                  <a:pt x="4729" y="281"/>
                  <a:pt x="4573" y="365"/>
                </a:cubicBezTo>
                <a:cubicBezTo>
                  <a:pt x="4569" y="357"/>
                  <a:pt x="4565" y="351"/>
                  <a:pt x="4561" y="344"/>
                </a:cubicBezTo>
                <a:cubicBezTo>
                  <a:pt x="4686" y="310"/>
                  <a:pt x="4802" y="265"/>
                  <a:pt x="4906" y="212"/>
                </a:cubicBezTo>
                <a:cubicBezTo>
                  <a:pt x="4915" y="-229"/>
                  <a:pt x="4397" y="153"/>
                  <a:pt x="4270" y="153"/>
                </a:cubicBezTo>
                <a:cubicBezTo>
                  <a:pt x="4167" y="164"/>
                  <a:pt x="3359" y="353"/>
                  <a:pt x="3319" y="417"/>
                </a:cubicBezTo>
                <a:lnTo>
                  <a:pt x="3145" y="383"/>
                </a:lnTo>
                <a:cubicBezTo>
                  <a:pt x="2836" y="502"/>
                  <a:pt x="2710" y="657"/>
                  <a:pt x="2597" y="861"/>
                </a:cubicBezTo>
                <a:lnTo>
                  <a:pt x="2632" y="881"/>
                </a:lnTo>
                <a:lnTo>
                  <a:pt x="2609" y="891"/>
                </a:lnTo>
                <a:cubicBezTo>
                  <a:pt x="2609" y="891"/>
                  <a:pt x="2630" y="919"/>
                  <a:pt x="2631" y="920"/>
                </a:cubicBezTo>
                <a:cubicBezTo>
                  <a:pt x="2441" y="925"/>
                  <a:pt x="2439" y="994"/>
                  <a:pt x="2367" y="1082"/>
                </a:cubicBezTo>
                <a:cubicBezTo>
                  <a:pt x="2327" y="1132"/>
                  <a:pt x="2134" y="1188"/>
                  <a:pt x="2046" y="1216"/>
                </a:cubicBezTo>
                <a:cubicBezTo>
                  <a:pt x="2006" y="1191"/>
                  <a:pt x="1971" y="1160"/>
                  <a:pt x="1938" y="1132"/>
                </a:cubicBezTo>
                <a:lnTo>
                  <a:pt x="1757" y="1278"/>
                </a:lnTo>
                <a:lnTo>
                  <a:pt x="1868" y="1415"/>
                </a:lnTo>
                <a:lnTo>
                  <a:pt x="1840" y="1419"/>
                </a:lnTo>
                <a:lnTo>
                  <a:pt x="1824" y="1473"/>
                </a:lnTo>
                <a:lnTo>
                  <a:pt x="1805" y="1460"/>
                </a:lnTo>
                <a:cubicBezTo>
                  <a:pt x="1758" y="1481"/>
                  <a:pt x="1709" y="1500"/>
                  <a:pt x="1658" y="1517"/>
                </a:cubicBezTo>
                <a:cubicBezTo>
                  <a:pt x="1549" y="1674"/>
                  <a:pt x="1707" y="1979"/>
                  <a:pt x="1798" y="2121"/>
                </a:cubicBezTo>
                <a:lnTo>
                  <a:pt x="1623" y="2198"/>
                </a:lnTo>
                <a:cubicBezTo>
                  <a:pt x="1623" y="2198"/>
                  <a:pt x="1757" y="2274"/>
                  <a:pt x="1768" y="2279"/>
                </a:cubicBezTo>
                <a:cubicBezTo>
                  <a:pt x="1773" y="2424"/>
                  <a:pt x="1650" y="2661"/>
                  <a:pt x="1803" y="2773"/>
                </a:cubicBezTo>
                <a:cubicBezTo>
                  <a:pt x="1723" y="2851"/>
                  <a:pt x="1540" y="2983"/>
                  <a:pt x="1532" y="3078"/>
                </a:cubicBezTo>
                <a:cubicBezTo>
                  <a:pt x="1139" y="3076"/>
                  <a:pt x="1182" y="3360"/>
                  <a:pt x="947" y="3451"/>
                </a:cubicBezTo>
                <a:cubicBezTo>
                  <a:pt x="945" y="3436"/>
                  <a:pt x="951" y="3434"/>
                  <a:pt x="966" y="3447"/>
                </a:cubicBezTo>
                <a:cubicBezTo>
                  <a:pt x="608" y="3513"/>
                  <a:pt x="413" y="3554"/>
                  <a:pt x="434" y="3830"/>
                </a:cubicBezTo>
                <a:cubicBezTo>
                  <a:pt x="410" y="3843"/>
                  <a:pt x="192" y="4024"/>
                  <a:pt x="245" y="4024"/>
                </a:cubicBezTo>
                <a:lnTo>
                  <a:pt x="236" y="4024"/>
                </a:lnTo>
                <a:cubicBezTo>
                  <a:pt x="54" y="4141"/>
                  <a:pt x="48" y="4311"/>
                  <a:pt x="120" y="4482"/>
                </a:cubicBezTo>
                <a:cubicBezTo>
                  <a:pt x="-250" y="4580"/>
                  <a:pt x="355" y="4716"/>
                  <a:pt x="355" y="4730"/>
                </a:cubicBezTo>
                <a:cubicBezTo>
                  <a:pt x="361" y="4790"/>
                  <a:pt x="347" y="4826"/>
                  <a:pt x="446" y="4867"/>
                </a:cubicBezTo>
                <a:cubicBezTo>
                  <a:pt x="418" y="4880"/>
                  <a:pt x="385" y="4889"/>
                  <a:pt x="354" y="4898"/>
                </a:cubicBezTo>
                <a:lnTo>
                  <a:pt x="401" y="5044"/>
                </a:lnTo>
                <a:cubicBezTo>
                  <a:pt x="360" y="5065"/>
                  <a:pt x="295" y="5073"/>
                  <a:pt x="243" y="5074"/>
                </a:cubicBezTo>
                <a:cubicBezTo>
                  <a:pt x="-96" y="5327"/>
                  <a:pt x="100" y="5478"/>
                  <a:pt x="253" y="5724"/>
                </a:cubicBezTo>
                <a:cubicBezTo>
                  <a:pt x="-131" y="5758"/>
                  <a:pt x="906" y="6336"/>
                  <a:pt x="977" y="6405"/>
                </a:cubicBezTo>
                <a:cubicBezTo>
                  <a:pt x="1473" y="6884"/>
                  <a:pt x="1943" y="7410"/>
                  <a:pt x="2366" y="7917"/>
                </a:cubicBezTo>
                <a:cubicBezTo>
                  <a:pt x="2792" y="8429"/>
                  <a:pt x="2834" y="8747"/>
                  <a:pt x="3754" y="9047"/>
                </a:cubicBezTo>
                <a:cubicBezTo>
                  <a:pt x="4138" y="9172"/>
                  <a:pt x="4518" y="9326"/>
                  <a:pt x="4908" y="9441"/>
                </a:cubicBezTo>
                <a:cubicBezTo>
                  <a:pt x="5168" y="9517"/>
                  <a:pt x="5201" y="9759"/>
                  <a:pt x="5520" y="9800"/>
                </a:cubicBezTo>
                <a:cubicBezTo>
                  <a:pt x="5673" y="10251"/>
                  <a:pt x="5783" y="10655"/>
                  <a:pt x="5791" y="11117"/>
                </a:cubicBezTo>
                <a:cubicBezTo>
                  <a:pt x="5711" y="11122"/>
                  <a:pt x="5913" y="12338"/>
                  <a:pt x="5907" y="12464"/>
                </a:cubicBezTo>
                <a:cubicBezTo>
                  <a:pt x="5882" y="13059"/>
                  <a:pt x="5883" y="13548"/>
                  <a:pt x="6193" y="14121"/>
                </a:cubicBezTo>
                <a:lnTo>
                  <a:pt x="6225" y="14132"/>
                </a:lnTo>
                <a:cubicBezTo>
                  <a:pt x="6430" y="14543"/>
                  <a:pt x="6291" y="15161"/>
                  <a:pt x="6165" y="15567"/>
                </a:cubicBezTo>
                <a:lnTo>
                  <a:pt x="5959" y="15469"/>
                </a:lnTo>
                <a:cubicBezTo>
                  <a:pt x="6052" y="15704"/>
                  <a:pt x="6153" y="16040"/>
                  <a:pt x="6421" y="16224"/>
                </a:cubicBezTo>
                <a:cubicBezTo>
                  <a:pt x="6507" y="16420"/>
                  <a:pt x="6366" y="16837"/>
                  <a:pt x="6657" y="17019"/>
                </a:cubicBezTo>
                <a:lnTo>
                  <a:pt x="6608" y="17029"/>
                </a:lnTo>
                <a:cubicBezTo>
                  <a:pt x="6637" y="17135"/>
                  <a:pt x="6673" y="17242"/>
                  <a:pt x="6698" y="17348"/>
                </a:cubicBezTo>
                <a:cubicBezTo>
                  <a:pt x="6724" y="17460"/>
                  <a:pt x="6961" y="17753"/>
                  <a:pt x="7204" y="17552"/>
                </a:cubicBezTo>
                <a:cubicBezTo>
                  <a:pt x="7368" y="17415"/>
                  <a:pt x="7130" y="17379"/>
                  <a:pt x="7104" y="17271"/>
                </a:cubicBezTo>
                <a:cubicBezTo>
                  <a:pt x="7153" y="17247"/>
                  <a:pt x="7205" y="17224"/>
                  <a:pt x="7258" y="17204"/>
                </a:cubicBezTo>
                <a:cubicBezTo>
                  <a:pt x="7266" y="17207"/>
                  <a:pt x="7274" y="17209"/>
                  <a:pt x="7283" y="17212"/>
                </a:cubicBezTo>
                <a:cubicBezTo>
                  <a:pt x="7428" y="17330"/>
                  <a:pt x="7359" y="17669"/>
                  <a:pt x="7457" y="17825"/>
                </a:cubicBezTo>
                <a:cubicBezTo>
                  <a:pt x="7064" y="17733"/>
                  <a:pt x="6781" y="17992"/>
                  <a:pt x="7244" y="18037"/>
                </a:cubicBezTo>
                <a:cubicBezTo>
                  <a:pt x="7249" y="18089"/>
                  <a:pt x="7372" y="18164"/>
                  <a:pt x="7414" y="18219"/>
                </a:cubicBezTo>
                <a:cubicBezTo>
                  <a:pt x="7100" y="18171"/>
                  <a:pt x="6990" y="18391"/>
                  <a:pt x="6948" y="18541"/>
                </a:cubicBezTo>
                <a:cubicBezTo>
                  <a:pt x="6858" y="18867"/>
                  <a:pt x="7590" y="18545"/>
                  <a:pt x="7695" y="18694"/>
                </a:cubicBezTo>
                <a:cubicBezTo>
                  <a:pt x="7722" y="18862"/>
                  <a:pt x="7638" y="18904"/>
                  <a:pt x="7476" y="18960"/>
                </a:cubicBezTo>
                <a:cubicBezTo>
                  <a:pt x="7193" y="19058"/>
                  <a:pt x="7547" y="19380"/>
                  <a:pt x="7676" y="19483"/>
                </a:cubicBezTo>
                <a:cubicBezTo>
                  <a:pt x="7806" y="19585"/>
                  <a:pt x="8719" y="19925"/>
                  <a:pt x="8709" y="20034"/>
                </a:cubicBezTo>
                <a:cubicBezTo>
                  <a:pt x="8675" y="20055"/>
                  <a:pt x="8539" y="20057"/>
                  <a:pt x="8495" y="20060"/>
                </a:cubicBezTo>
                <a:cubicBezTo>
                  <a:pt x="8668" y="20215"/>
                  <a:pt x="8970" y="20245"/>
                  <a:pt x="9155" y="20402"/>
                </a:cubicBezTo>
                <a:cubicBezTo>
                  <a:pt x="9472" y="20673"/>
                  <a:pt x="9686" y="20866"/>
                  <a:pt x="10256" y="20922"/>
                </a:cubicBezTo>
                <a:cubicBezTo>
                  <a:pt x="10224" y="21093"/>
                  <a:pt x="10989" y="21099"/>
                  <a:pt x="11173" y="21106"/>
                </a:cubicBezTo>
                <a:cubicBezTo>
                  <a:pt x="11320" y="21272"/>
                  <a:pt x="11860" y="21266"/>
                  <a:pt x="12121" y="21346"/>
                </a:cubicBezTo>
                <a:cubicBezTo>
                  <a:pt x="12171" y="21325"/>
                  <a:pt x="12226" y="21311"/>
                  <a:pt x="12286" y="21303"/>
                </a:cubicBezTo>
                <a:cubicBezTo>
                  <a:pt x="12279" y="21275"/>
                  <a:pt x="12265" y="21249"/>
                  <a:pt x="12243" y="21224"/>
                </a:cubicBezTo>
                <a:cubicBezTo>
                  <a:pt x="12367" y="21226"/>
                  <a:pt x="12609" y="21245"/>
                  <a:pt x="12688" y="21175"/>
                </a:cubicBezTo>
                <a:cubicBezTo>
                  <a:pt x="13408" y="21075"/>
                  <a:pt x="12856" y="20944"/>
                  <a:pt x="12432" y="20879"/>
                </a:cubicBezTo>
                <a:cubicBezTo>
                  <a:pt x="12038" y="20820"/>
                  <a:pt x="11669" y="20556"/>
                  <a:pt x="11367" y="20396"/>
                </a:cubicBezTo>
                <a:lnTo>
                  <a:pt x="11371" y="20394"/>
                </a:lnTo>
                <a:cubicBezTo>
                  <a:pt x="11287" y="20307"/>
                  <a:pt x="11160" y="20275"/>
                  <a:pt x="11013" y="20336"/>
                </a:cubicBezTo>
                <a:cubicBezTo>
                  <a:pt x="10986" y="20329"/>
                  <a:pt x="10938" y="20310"/>
                  <a:pt x="10929" y="20303"/>
                </a:cubicBezTo>
                <a:cubicBezTo>
                  <a:pt x="10926" y="20288"/>
                  <a:pt x="10923" y="20273"/>
                  <a:pt x="10922" y="20258"/>
                </a:cubicBezTo>
                <a:lnTo>
                  <a:pt x="11154" y="20296"/>
                </a:lnTo>
                <a:lnTo>
                  <a:pt x="11240" y="20191"/>
                </a:lnTo>
                <a:cubicBezTo>
                  <a:pt x="10960" y="20056"/>
                  <a:pt x="10729" y="19885"/>
                  <a:pt x="10600" y="19679"/>
                </a:cubicBezTo>
                <a:cubicBezTo>
                  <a:pt x="11043" y="19491"/>
                  <a:pt x="10850" y="19267"/>
                  <a:pt x="11190" y="19008"/>
                </a:cubicBezTo>
                <a:cubicBezTo>
                  <a:pt x="11610" y="18689"/>
                  <a:pt x="10881" y="18589"/>
                  <a:pt x="10564" y="18488"/>
                </a:cubicBezTo>
                <a:cubicBezTo>
                  <a:pt x="9933" y="18287"/>
                  <a:pt x="10482" y="18110"/>
                  <a:pt x="10762" y="17956"/>
                </a:cubicBezTo>
                <a:cubicBezTo>
                  <a:pt x="11082" y="17780"/>
                  <a:pt x="10532" y="17572"/>
                  <a:pt x="10925" y="17461"/>
                </a:cubicBezTo>
                <a:cubicBezTo>
                  <a:pt x="11053" y="17363"/>
                  <a:pt x="11542" y="17241"/>
                  <a:pt x="11132" y="17081"/>
                </a:cubicBezTo>
                <a:cubicBezTo>
                  <a:pt x="10719" y="16920"/>
                  <a:pt x="10542" y="17195"/>
                  <a:pt x="10370" y="16756"/>
                </a:cubicBezTo>
                <a:cubicBezTo>
                  <a:pt x="10280" y="16736"/>
                  <a:pt x="10698" y="16839"/>
                  <a:pt x="10701" y="16840"/>
                </a:cubicBezTo>
                <a:cubicBezTo>
                  <a:pt x="10852" y="16881"/>
                  <a:pt x="11044" y="16917"/>
                  <a:pt x="11208" y="16879"/>
                </a:cubicBezTo>
                <a:cubicBezTo>
                  <a:pt x="11677" y="16774"/>
                  <a:pt x="11296" y="16620"/>
                  <a:pt x="11327" y="16476"/>
                </a:cubicBezTo>
                <a:lnTo>
                  <a:pt x="11391" y="16465"/>
                </a:lnTo>
                <a:cubicBezTo>
                  <a:pt x="11399" y="16341"/>
                  <a:pt x="11312" y="16265"/>
                  <a:pt x="11208" y="16169"/>
                </a:cubicBezTo>
                <a:cubicBezTo>
                  <a:pt x="11664" y="16259"/>
                  <a:pt x="12455" y="16159"/>
                  <a:pt x="12835" y="15994"/>
                </a:cubicBezTo>
                <a:cubicBezTo>
                  <a:pt x="13028" y="15910"/>
                  <a:pt x="13154" y="15698"/>
                  <a:pt x="13228" y="15565"/>
                </a:cubicBezTo>
                <a:cubicBezTo>
                  <a:pt x="13402" y="15253"/>
                  <a:pt x="12911" y="15333"/>
                  <a:pt x="12834" y="15144"/>
                </a:cubicBezTo>
                <a:cubicBezTo>
                  <a:pt x="12802" y="15022"/>
                  <a:pt x="12963" y="14987"/>
                  <a:pt x="12778" y="14873"/>
                </a:cubicBezTo>
                <a:cubicBezTo>
                  <a:pt x="13254" y="14989"/>
                  <a:pt x="14069" y="14954"/>
                  <a:pt x="14075" y="14543"/>
                </a:cubicBezTo>
                <a:cubicBezTo>
                  <a:pt x="14715" y="14565"/>
                  <a:pt x="14622" y="13934"/>
                  <a:pt x="14861" y="13689"/>
                </a:cubicBezTo>
                <a:cubicBezTo>
                  <a:pt x="14826" y="13753"/>
                  <a:pt x="14779" y="13815"/>
                  <a:pt x="14699" y="13862"/>
                </a:cubicBezTo>
                <a:lnTo>
                  <a:pt x="14810" y="13932"/>
                </a:lnTo>
                <a:lnTo>
                  <a:pt x="14823" y="13925"/>
                </a:lnTo>
                <a:lnTo>
                  <a:pt x="14866" y="13945"/>
                </a:lnTo>
                <a:cubicBezTo>
                  <a:pt x="15391" y="13663"/>
                  <a:pt x="15253" y="13268"/>
                  <a:pt x="15713" y="12979"/>
                </a:cubicBezTo>
                <a:cubicBezTo>
                  <a:pt x="16218" y="12660"/>
                  <a:pt x="15525" y="12151"/>
                  <a:pt x="15954" y="11777"/>
                </a:cubicBezTo>
                <a:cubicBezTo>
                  <a:pt x="16313" y="11463"/>
                  <a:pt x="17360" y="11121"/>
                  <a:pt x="17972" y="11165"/>
                </a:cubicBezTo>
                <a:cubicBezTo>
                  <a:pt x="18474" y="11201"/>
                  <a:pt x="18489" y="10927"/>
                  <a:pt x="18940" y="10851"/>
                </a:cubicBezTo>
                <a:cubicBezTo>
                  <a:pt x="18679" y="10613"/>
                  <a:pt x="19041" y="10505"/>
                  <a:pt x="19136" y="10300"/>
                </a:cubicBezTo>
                <a:cubicBezTo>
                  <a:pt x="19263" y="10026"/>
                  <a:pt x="19440" y="9737"/>
                  <a:pt x="19532" y="9473"/>
                </a:cubicBezTo>
                <a:cubicBezTo>
                  <a:pt x="19677" y="9053"/>
                  <a:pt x="19187" y="8394"/>
                  <a:pt x="19505" y="8013"/>
                </a:cubicBezTo>
                <a:cubicBezTo>
                  <a:pt x="20005" y="8053"/>
                  <a:pt x="20030" y="7526"/>
                  <a:pt x="20245" y="7340"/>
                </a:cubicBezTo>
                <a:cubicBezTo>
                  <a:pt x="20849" y="6817"/>
                  <a:pt x="21350" y="6573"/>
                  <a:pt x="21083" y="5876"/>
                </a:cubicBezTo>
                <a:cubicBezTo>
                  <a:pt x="21071" y="5847"/>
                  <a:pt x="21253" y="6319"/>
                  <a:pt x="21083" y="58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6" name="Shape 18322">
            <a:extLst>
              <a:ext uri="{FF2B5EF4-FFF2-40B4-BE49-F238E27FC236}">
                <a16:creationId xmlns:a16="http://schemas.microsoft.com/office/drawing/2014/main" id="{1A83406B-5313-6348-9818-5F52D1DCCAB7}"/>
              </a:ext>
            </a:extLst>
          </p:cNvPr>
          <p:cNvSpPr/>
          <p:nvPr/>
        </p:nvSpPr>
        <p:spPr>
          <a:xfrm>
            <a:off x="10231713" y="5174708"/>
            <a:ext cx="4421498" cy="5216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7" name="Shape 18323">
            <a:extLst>
              <a:ext uri="{FF2B5EF4-FFF2-40B4-BE49-F238E27FC236}">
                <a16:creationId xmlns:a16="http://schemas.microsoft.com/office/drawing/2014/main" id="{90043A19-D364-BF44-AD4C-257AB336214A}"/>
              </a:ext>
            </a:extLst>
          </p:cNvPr>
          <p:cNvSpPr/>
          <p:nvPr/>
        </p:nvSpPr>
        <p:spPr>
          <a:xfrm>
            <a:off x="12836982" y="2707241"/>
            <a:ext cx="7872522" cy="6215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7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2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8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59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2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5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2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9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2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90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7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6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6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4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2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2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4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DA5BE73F-4AEF-3D45-97F7-2364366168E5}"/>
              </a:ext>
            </a:extLst>
          </p:cNvPr>
          <p:cNvSpPr/>
          <p:nvPr/>
        </p:nvSpPr>
        <p:spPr>
          <a:xfrm>
            <a:off x="18385490" y="8400097"/>
            <a:ext cx="3609987" cy="3174618"/>
          </a:xfrm>
          <a:custGeom>
            <a:avLst/>
            <a:gdLst>
              <a:gd name="connsiteX0" fmla="*/ 1347398 w 2753170"/>
              <a:gd name="connsiteY0" fmla="*/ 2119053 h 2421134"/>
              <a:gd name="connsiteX1" fmla="*/ 1182306 w 2753170"/>
              <a:gd name="connsiteY1" fmla="*/ 2266522 h 2421134"/>
              <a:gd name="connsiteX2" fmla="*/ 1178276 w 2753170"/>
              <a:gd name="connsiteY2" fmla="*/ 2156587 h 2421134"/>
              <a:gd name="connsiteX3" fmla="*/ 1305598 w 2753170"/>
              <a:gd name="connsiteY3" fmla="*/ 2131102 h 2421134"/>
              <a:gd name="connsiteX4" fmla="*/ 1305598 w 2753170"/>
              <a:gd name="connsiteY4" fmla="*/ 2131102 h 2421134"/>
              <a:gd name="connsiteX5" fmla="*/ 1347398 w 2753170"/>
              <a:gd name="connsiteY5" fmla="*/ 2119053 h 2421134"/>
              <a:gd name="connsiteX6" fmla="*/ 2585612 w 2753170"/>
              <a:gd name="connsiteY6" fmla="*/ 1698070 h 2421134"/>
              <a:gd name="connsiteX7" fmla="*/ 2592344 w 2753170"/>
              <a:gd name="connsiteY7" fmla="*/ 1706870 h 2421134"/>
              <a:gd name="connsiteX8" fmla="*/ 2601456 w 2753170"/>
              <a:gd name="connsiteY8" fmla="*/ 1728938 h 2421134"/>
              <a:gd name="connsiteX9" fmla="*/ 2632204 w 2753170"/>
              <a:gd name="connsiteY9" fmla="*/ 1762098 h 2421134"/>
              <a:gd name="connsiteX10" fmla="*/ 2613888 w 2753170"/>
              <a:gd name="connsiteY10" fmla="*/ 1815305 h 2421134"/>
              <a:gd name="connsiteX11" fmla="*/ 2612780 w 2753170"/>
              <a:gd name="connsiteY11" fmla="*/ 1839296 h 2421134"/>
              <a:gd name="connsiteX12" fmla="*/ 2631882 w 2753170"/>
              <a:gd name="connsiteY12" fmla="*/ 1841996 h 2421134"/>
              <a:gd name="connsiteX13" fmla="*/ 2631882 w 2753170"/>
              <a:gd name="connsiteY13" fmla="*/ 1841996 h 2421134"/>
              <a:gd name="connsiteX14" fmla="*/ 2641700 w 2753170"/>
              <a:gd name="connsiteY14" fmla="*/ 1818607 h 2421134"/>
              <a:gd name="connsiteX15" fmla="*/ 2649368 w 2753170"/>
              <a:gd name="connsiteY15" fmla="*/ 1841646 h 2421134"/>
              <a:gd name="connsiteX16" fmla="*/ 2638782 w 2753170"/>
              <a:gd name="connsiteY16" fmla="*/ 1874009 h 2421134"/>
              <a:gd name="connsiteX17" fmla="*/ 2655762 w 2753170"/>
              <a:gd name="connsiteY17" fmla="*/ 1898564 h 2421134"/>
              <a:gd name="connsiteX18" fmla="*/ 2707884 w 2753170"/>
              <a:gd name="connsiteY18" fmla="*/ 1895261 h 2421134"/>
              <a:gd name="connsiteX19" fmla="*/ 2753170 w 2753170"/>
              <a:gd name="connsiteY19" fmla="*/ 1891240 h 2421134"/>
              <a:gd name="connsiteX20" fmla="*/ 2726110 w 2753170"/>
              <a:gd name="connsiteY20" fmla="*/ 1921195 h 2421134"/>
              <a:gd name="connsiteX21" fmla="*/ 2694792 w 2753170"/>
              <a:gd name="connsiteY21" fmla="*/ 1950741 h 2421134"/>
              <a:gd name="connsiteX22" fmla="*/ 2621202 w 2753170"/>
              <a:gd name="connsiteY22" fmla="*/ 1983512 h 2421134"/>
              <a:gd name="connsiteX23" fmla="*/ 2609430 w 2753170"/>
              <a:gd name="connsiteY23" fmla="*/ 1993031 h 2421134"/>
              <a:gd name="connsiteX24" fmla="*/ 2606712 w 2753170"/>
              <a:gd name="connsiteY24" fmla="*/ 2008630 h 2421134"/>
              <a:gd name="connsiteX25" fmla="*/ 2578544 w 2753170"/>
              <a:gd name="connsiteY25" fmla="*/ 2030231 h 2421134"/>
              <a:gd name="connsiteX26" fmla="*/ 2549778 w 2753170"/>
              <a:gd name="connsiteY26" fmla="*/ 2056262 h 2421134"/>
              <a:gd name="connsiteX27" fmla="*/ 2511192 w 2753170"/>
              <a:gd name="connsiteY27" fmla="*/ 2078874 h 2421134"/>
              <a:gd name="connsiteX28" fmla="*/ 2452860 w 2753170"/>
              <a:gd name="connsiteY28" fmla="*/ 2113102 h 2421134"/>
              <a:gd name="connsiteX29" fmla="*/ 2424018 w 2753170"/>
              <a:gd name="connsiteY29" fmla="*/ 2102301 h 2421134"/>
              <a:gd name="connsiteX30" fmla="*/ 2427332 w 2753170"/>
              <a:gd name="connsiteY30" fmla="*/ 2095701 h 2421134"/>
              <a:gd name="connsiteX31" fmla="*/ 2410418 w 2753170"/>
              <a:gd name="connsiteY31" fmla="*/ 2110533 h 2421134"/>
              <a:gd name="connsiteX32" fmla="*/ 2399808 w 2753170"/>
              <a:gd name="connsiteY32" fmla="*/ 2129825 h 2421134"/>
              <a:gd name="connsiteX33" fmla="*/ 2391736 w 2753170"/>
              <a:gd name="connsiteY33" fmla="*/ 2140021 h 2421134"/>
              <a:gd name="connsiteX34" fmla="*/ 2346026 w 2753170"/>
              <a:gd name="connsiteY34" fmla="*/ 2171970 h 2421134"/>
              <a:gd name="connsiteX35" fmla="*/ 2253464 w 2753170"/>
              <a:gd name="connsiteY35" fmla="*/ 2236650 h 2421134"/>
              <a:gd name="connsiteX36" fmla="*/ 2262188 w 2753170"/>
              <a:gd name="connsiteY36" fmla="*/ 2247111 h 2421134"/>
              <a:gd name="connsiteX37" fmla="*/ 2252458 w 2753170"/>
              <a:gd name="connsiteY37" fmla="*/ 2256842 h 2421134"/>
              <a:gd name="connsiteX38" fmla="*/ 2230446 w 2753170"/>
              <a:gd name="connsiteY38" fmla="*/ 2260446 h 2421134"/>
              <a:gd name="connsiteX39" fmla="*/ 2198432 w 2753170"/>
              <a:gd name="connsiteY39" fmla="*/ 2268583 h 2421134"/>
              <a:gd name="connsiteX40" fmla="*/ 2146092 w 2753170"/>
              <a:gd name="connsiteY40" fmla="*/ 2288792 h 2421134"/>
              <a:gd name="connsiteX41" fmla="*/ 2100436 w 2753170"/>
              <a:gd name="connsiteY41" fmla="*/ 2333395 h 2421134"/>
              <a:gd name="connsiteX42" fmla="*/ 1980698 w 2753170"/>
              <a:gd name="connsiteY42" fmla="*/ 2410496 h 2421134"/>
              <a:gd name="connsiteX43" fmla="*/ 1918410 w 2753170"/>
              <a:gd name="connsiteY43" fmla="*/ 2417985 h 2421134"/>
              <a:gd name="connsiteX44" fmla="*/ 1893842 w 2753170"/>
              <a:gd name="connsiteY44" fmla="*/ 2404900 h 2421134"/>
              <a:gd name="connsiteX45" fmla="*/ 1893842 w 2753170"/>
              <a:gd name="connsiteY45" fmla="*/ 2393226 h 2421134"/>
              <a:gd name="connsiteX46" fmla="*/ 1840386 w 2753170"/>
              <a:gd name="connsiteY46" fmla="*/ 2395185 h 2421134"/>
              <a:gd name="connsiteX47" fmla="*/ 1853514 w 2753170"/>
              <a:gd name="connsiteY47" fmla="*/ 2378712 h 2421134"/>
              <a:gd name="connsiteX48" fmla="*/ 1880690 w 2753170"/>
              <a:gd name="connsiteY48" fmla="*/ 2357191 h 2421134"/>
              <a:gd name="connsiteX49" fmla="*/ 1919008 w 2753170"/>
              <a:gd name="connsiteY49" fmla="*/ 2332997 h 2421134"/>
              <a:gd name="connsiteX50" fmla="*/ 1966130 w 2753170"/>
              <a:gd name="connsiteY50" fmla="*/ 2304650 h 2421134"/>
              <a:gd name="connsiteX51" fmla="*/ 2003688 w 2753170"/>
              <a:gd name="connsiteY51" fmla="*/ 2281419 h 2421134"/>
              <a:gd name="connsiteX52" fmla="*/ 2046790 w 2753170"/>
              <a:gd name="connsiteY52" fmla="*/ 2265295 h 2421134"/>
              <a:gd name="connsiteX53" fmla="*/ 2146960 w 2753170"/>
              <a:gd name="connsiteY53" fmla="*/ 2222269 h 2421134"/>
              <a:gd name="connsiteX54" fmla="*/ 2181692 w 2753170"/>
              <a:gd name="connsiteY54" fmla="*/ 2204617 h 2421134"/>
              <a:gd name="connsiteX55" fmla="*/ 2211070 w 2753170"/>
              <a:gd name="connsiteY55" fmla="*/ 2191316 h 2421134"/>
              <a:gd name="connsiteX56" fmla="*/ 2225336 w 2753170"/>
              <a:gd name="connsiteY56" fmla="*/ 2179808 h 2421134"/>
              <a:gd name="connsiteX57" fmla="*/ 2250202 w 2753170"/>
              <a:gd name="connsiteY57" fmla="*/ 2151429 h 2421134"/>
              <a:gd name="connsiteX58" fmla="*/ 2284118 w 2753170"/>
              <a:gd name="connsiteY58" fmla="*/ 2133810 h 2421134"/>
              <a:gd name="connsiteX59" fmla="*/ 2313332 w 2753170"/>
              <a:gd name="connsiteY59" fmla="*/ 2113468 h 2421134"/>
              <a:gd name="connsiteX60" fmla="*/ 2333198 w 2753170"/>
              <a:gd name="connsiteY60" fmla="*/ 2087098 h 2421134"/>
              <a:gd name="connsiteX61" fmla="*/ 2376870 w 2753170"/>
              <a:gd name="connsiteY61" fmla="*/ 2065494 h 2421134"/>
              <a:gd name="connsiteX62" fmla="*/ 2366136 w 2753170"/>
              <a:gd name="connsiteY62" fmla="*/ 2110263 h 2421134"/>
              <a:gd name="connsiteX63" fmla="*/ 2400704 w 2753170"/>
              <a:gd name="connsiteY63" fmla="*/ 2095268 h 2421134"/>
              <a:gd name="connsiteX64" fmla="*/ 2414812 w 2753170"/>
              <a:gd name="connsiteY64" fmla="*/ 2089587 h 2421134"/>
              <a:gd name="connsiteX65" fmla="*/ 2427364 w 2753170"/>
              <a:gd name="connsiteY65" fmla="*/ 2095637 h 2421134"/>
              <a:gd name="connsiteX66" fmla="*/ 2428222 w 2753170"/>
              <a:gd name="connsiteY66" fmla="*/ 2093929 h 2421134"/>
              <a:gd name="connsiteX67" fmla="*/ 2463864 w 2753170"/>
              <a:gd name="connsiteY67" fmla="*/ 2070190 h 2421134"/>
              <a:gd name="connsiteX68" fmla="*/ 2496670 w 2753170"/>
              <a:gd name="connsiteY68" fmla="*/ 2033029 h 2421134"/>
              <a:gd name="connsiteX69" fmla="*/ 2461834 w 2753170"/>
              <a:gd name="connsiteY69" fmla="*/ 1983746 h 2421134"/>
              <a:gd name="connsiteX70" fmla="*/ 2505322 w 2753170"/>
              <a:gd name="connsiteY70" fmla="*/ 1962280 h 2421134"/>
              <a:gd name="connsiteX71" fmla="*/ 2548440 w 2753170"/>
              <a:gd name="connsiteY71" fmla="*/ 1922652 h 2421134"/>
              <a:gd name="connsiteX72" fmla="*/ 2579466 w 2753170"/>
              <a:gd name="connsiteY72" fmla="*/ 1792421 h 2421134"/>
              <a:gd name="connsiteX73" fmla="*/ 2579958 w 2753170"/>
              <a:gd name="connsiteY73" fmla="*/ 1735271 h 2421134"/>
              <a:gd name="connsiteX74" fmla="*/ 2579880 w 2753170"/>
              <a:gd name="connsiteY74" fmla="*/ 1702499 h 2421134"/>
              <a:gd name="connsiteX75" fmla="*/ 2585612 w 2753170"/>
              <a:gd name="connsiteY75" fmla="*/ 1698070 h 2421134"/>
              <a:gd name="connsiteX76" fmla="*/ 37272 w 2753170"/>
              <a:gd name="connsiteY76" fmla="*/ 1289457 h 2421134"/>
              <a:gd name="connsiteX77" fmla="*/ 37318 w 2753170"/>
              <a:gd name="connsiteY77" fmla="*/ 1289544 h 2421134"/>
              <a:gd name="connsiteX78" fmla="*/ 37358 w 2753170"/>
              <a:gd name="connsiteY78" fmla="*/ 1289712 h 2421134"/>
              <a:gd name="connsiteX79" fmla="*/ 33706 w 2753170"/>
              <a:gd name="connsiteY79" fmla="*/ 1282756 h 2421134"/>
              <a:gd name="connsiteX80" fmla="*/ 36448 w 2753170"/>
              <a:gd name="connsiteY80" fmla="*/ 1287017 h 2421134"/>
              <a:gd name="connsiteX81" fmla="*/ 37272 w 2753170"/>
              <a:gd name="connsiteY81" fmla="*/ 1289457 h 2421134"/>
              <a:gd name="connsiteX82" fmla="*/ 1922426 w 2753170"/>
              <a:gd name="connsiteY82" fmla="*/ 1234649 h 2421134"/>
              <a:gd name="connsiteX83" fmla="*/ 1924268 w 2753170"/>
              <a:gd name="connsiteY83" fmla="*/ 1238398 h 2421134"/>
              <a:gd name="connsiteX84" fmla="*/ 1922426 w 2753170"/>
              <a:gd name="connsiteY84" fmla="*/ 1234649 h 2421134"/>
              <a:gd name="connsiteX85" fmla="*/ 113264 w 2753170"/>
              <a:gd name="connsiteY85" fmla="*/ 1085277 h 2421134"/>
              <a:gd name="connsiteX86" fmla="*/ 120332 w 2753170"/>
              <a:gd name="connsiteY86" fmla="*/ 1085277 h 2421134"/>
              <a:gd name="connsiteX87" fmla="*/ 113746 w 2753170"/>
              <a:gd name="connsiteY87" fmla="*/ 1089948 h 2421134"/>
              <a:gd name="connsiteX88" fmla="*/ 113432 w 2753170"/>
              <a:gd name="connsiteY88" fmla="*/ 1088303 h 2421134"/>
              <a:gd name="connsiteX89" fmla="*/ 112912 w 2753170"/>
              <a:gd name="connsiteY89" fmla="*/ 1078948 h 2421134"/>
              <a:gd name="connsiteX90" fmla="*/ 113264 w 2753170"/>
              <a:gd name="connsiteY90" fmla="*/ 1085277 h 2421134"/>
              <a:gd name="connsiteX91" fmla="*/ 112676 w 2753170"/>
              <a:gd name="connsiteY91" fmla="*/ 1085277 h 2421134"/>
              <a:gd name="connsiteX92" fmla="*/ 112912 w 2753170"/>
              <a:gd name="connsiteY92" fmla="*/ 1078948 h 2421134"/>
              <a:gd name="connsiteX93" fmla="*/ 1587312 w 2753170"/>
              <a:gd name="connsiteY93" fmla="*/ 477454 h 2421134"/>
              <a:gd name="connsiteX94" fmla="*/ 1604054 w 2753170"/>
              <a:gd name="connsiteY94" fmla="*/ 535068 h 2421134"/>
              <a:gd name="connsiteX95" fmla="*/ 1620070 w 2753170"/>
              <a:gd name="connsiteY95" fmla="*/ 648309 h 2421134"/>
              <a:gd name="connsiteX96" fmla="*/ 1662476 w 2753170"/>
              <a:gd name="connsiteY96" fmla="*/ 658652 h 2421134"/>
              <a:gd name="connsiteX97" fmla="*/ 1710826 w 2753170"/>
              <a:gd name="connsiteY97" fmla="*/ 929811 h 2421134"/>
              <a:gd name="connsiteX98" fmla="*/ 1804302 w 2753170"/>
              <a:gd name="connsiteY98" fmla="*/ 1004026 h 2421134"/>
              <a:gd name="connsiteX99" fmla="*/ 1835526 w 2753170"/>
              <a:gd name="connsiteY99" fmla="*/ 1111189 h 2421134"/>
              <a:gd name="connsiteX100" fmla="*/ 1839958 w 2753170"/>
              <a:gd name="connsiteY100" fmla="*/ 1092315 h 2421134"/>
              <a:gd name="connsiteX101" fmla="*/ 1871184 w 2753170"/>
              <a:gd name="connsiteY101" fmla="*/ 1171008 h 2421134"/>
              <a:gd name="connsiteX102" fmla="*/ 1924268 w 2753170"/>
              <a:gd name="connsiteY102" fmla="*/ 1238398 h 2421134"/>
              <a:gd name="connsiteX103" fmla="*/ 1920440 w 2753170"/>
              <a:gd name="connsiteY103" fmla="*/ 1370085 h 2421134"/>
              <a:gd name="connsiteX104" fmla="*/ 1922354 w 2753170"/>
              <a:gd name="connsiteY104" fmla="*/ 1446219 h 2421134"/>
              <a:gd name="connsiteX105" fmla="*/ 1844088 w 2753170"/>
              <a:gd name="connsiteY105" fmla="*/ 1572255 h 2421134"/>
              <a:gd name="connsiteX106" fmla="*/ 1756858 w 2753170"/>
              <a:gd name="connsiteY106" fmla="*/ 1679845 h 2421134"/>
              <a:gd name="connsiteX107" fmla="*/ 1532940 w 2753170"/>
              <a:gd name="connsiteY107" fmla="*/ 1931491 h 2421134"/>
              <a:gd name="connsiteX108" fmla="*/ 1407634 w 2753170"/>
              <a:gd name="connsiteY108" fmla="*/ 1976275 h 2421134"/>
              <a:gd name="connsiteX109" fmla="*/ 1315570 w 2753170"/>
              <a:gd name="connsiteY109" fmla="*/ 2028524 h 2421134"/>
              <a:gd name="connsiteX110" fmla="*/ 1289884 w 2753170"/>
              <a:gd name="connsiteY110" fmla="*/ 1971584 h 2421134"/>
              <a:gd name="connsiteX111" fmla="*/ 1197012 w 2753170"/>
              <a:gd name="connsiteY111" fmla="*/ 2013063 h 2421134"/>
              <a:gd name="connsiteX112" fmla="*/ 1087320 w 2753170"/>
              <a:gd name="connsiteY112" fmla="*/ 1968065 h 2421134"/>
              <a:gd name="connsiteX113" fmla="*/ 1091450 w 2753170"/>
              <a:gd name="connsiteY113" fmla="*/ 1857277 h 2421134"/>
              <a:gd name="connsiteX114" fmla="*/ 1043100 w 2753170"/>
              <a:gd name="connsiteY114" fmla="*/ 1835844 h 2421134"/>
              <a:gd name="connsiteX115" fmla="*/ 1068182 w 2753170"/>
              <a:gd name="connsiteY115" fmla="*/ 1761950 h 2421134"/>
              <a:gd name="connsiteX116" fmla="*/ 986490 w 2753170"/>
              <a:gd name="connsiteY116" fmla="*/ 1818463 h 2421134"/>
              <a:gd name="connsiteX117" fmla="*/ 1052670 w 2753170"/>
              <a:gd name="connsiteY117" fmla="*/ 1746595 h 2421134"/>
              <a:gd name="connsiteX118" fmla="*/ 1087018 w 2753170"/>
              <a:gd name="connsiteY118" fmla="*/ 1678672 h 2421134"/>
              <a:gd name="connsiteX119" fmla="*/ 936228 w 2753170"/>
              <a:gd name="connsiteY119" fmla="*/ 1801509 h 2421134"/>
              <a:gd name="connsiteX120" fmla="*/ 928270 w 2753170"/>
              <a:gd name="connsiteY120" fmla="*/ 1704903 h 2421134"/>
              <a:gd name="connsiteX121" fmla="*/ 910744 w 2753170"/>
              <a:gd name="connsiteY121" fmla="*/ 1653401 h 2421134"/>
              <a:gd name="connsiteX122" fmla="*/ 722684 w 2753170"/>
              <a:gd name="connsiteY122" fmla="*/ 1615654 h 2421134"/>
              <a:gd name="connsiteX123" fmla="*/ 469252 w 2753170"/>
              <a:gd name="connsiteY123" fmla="*/ 1683897 h 2421134"/>
              <a:gd name="connsiteX124" fmla="*/ 377590 w 2753170"/>
              <a:gd name="connsiteY124" fmla="*/ 1742117 h 2421134"/>
              <a:gd name="connsiteX125" fmla="*/ 260142 w 2753170"/>
              <a:gd name="connsiteY125" fmla="*/ 1739238 h 2421134"/>
              <a:gd name="connsiteX126" fmla="*/ 77320 w 2753170"/>
              <a:gd name="connsiteY126" fmla="*/ 1807267 h 2421134"/>
              <a:gd name="connsiteX127" fmla="*/ 768 w 2753170"/>
              <a:gd name="connsiteY127" fmla="*/ 1735612 h 2421134"/>
              <a:gd name="connsiteX128" fmla="*/ 46196 w 2753170"/>
              <a:gd name="connsiteY128" fmla="*/ 1700851 h 2421134"/>
              <a:gd name="connsiteX129" fmla="*/ 64528 w 2753170"/>
              <a:gd name="connsiteY129" fmla="*/ 1561059 h 2421134"/>
              <a:gd name="connsiteX130" fmla="*/ 64528 w 2753170"/>
              <a:gd name="connsiteY130" fmla="*/ 1446539 h 2421134"/>
              <a:gd name="connsiteX131" fmla="*/ 41270 w 2753170"/>
              <a:gd name="connsiteY131" fmla="*/ 1306173 h 2421134"/>
              <a:gd name="connsiteX132" fmla="*/ 37358 w 2753170"/>
              <a:gd name="connsiteY132" fmla="*/ 1289712 h 2421134"/>
              <a:gd name="connsiteX133" fmla="*/ 39396 w 2753170"/>
              <a:gd name="connsiteY133" fmla="*/ 1295738 h 2421134"/>
              <a:gd name="connsiteX134" fmla="*/ 46900 w 2753170"/>
              <a:gd name="connsiteY134" fmla="*/ 1310799 h 2421134"/>
              <a:gd name="connsiteX135" fmla="*/ 51736 w 2753170"/>
              <a:gd name="connsiteY135" fmla="*/ 1286594 h 2421134"/>
              <a:gd name="connsiteX136" fmla="*/ 82658 w 2753170"/>
              <a:gd name="connsiteY136" fmla="*/ 1322102 h 2421134"/>
              <a:gd name="connsiteX137" fmla="*/ 86286 w 2753170"/>
              <a:gd name="connsiteY137" fmla="*/ 1174207 h 2421134"/>
              <a:gd name="connsiteX138" fmla="*/ 104062 w 2753170"/>
              <a:gd name="connsiteY138" fmla="*/ 1096818 h 2421134"/>
              <a:gd name="connsiteX139" fmla="*/ 113746 w 2753170"/>
              <a:gd name="connsiteY139" fmla="*/ 1089948 h 2421134"/>
              <a:gd name="connsiteX140" fmla="*/ 115990 w 2753170"/>
              <a:gd name="connsiteY140" fmla="*/ 1101637 h 2421134"/>
              <a:gd name="connsiteX141" fmla="*/ 122346 w 2753170"/>
              <a:gd name="connsiteY141" fmla="*/ 1107243 h 2421134"/>
              <a:gd name="connsiteX142" fmla="*/ 236772 w 2753170"/>
              <a:gd name="connsiteY142" fmla="*/ 1019700 h 2421134"/>
              <a:gd name="connsiteX143" fmla="*/ 323600 w 2753170"/>
              <a:gd name="connsiteY143" fmla="*/ 1000613 h 2421134"/>
              <a:gd name="connsiteX144" fmla="*/ 384842 w 2753170"/>
              <a:gd name="connsiteY144" fmla="*/ 973849 h 2421134"/>
              <a:gd name="connsiteX145" fmla="*/ 519214 w 2753170"/>
              <a:gd name="connsiteY145" fmla="*/ 897716 h 2421134"/>
              <a:gd name="connsiteX146" fmla="*/ 595768 w 2753170"/>
              <a:gd name="connsiteY146" fmla="*/ 779997 h 2421134"/>
              <a:gd name="connsiteX147" fmla="*/ 618028 w 2753170"/>
              <a:gd name="connsiteY147" fmla="*/ 834378 h 2421134"/>
              <a:gd name="connsiteX148" fmla="*/ 625382 w 2753170"/>
              <a:gd name="connsiteY148" fmla="*/ 803455 h 2421134"/>
              <a:gd name="connsiteX149" fmla="*/ 647742 w 2753170"/>
              <a:gd name="connsiteY149" fmla="*/ 768694 h 2421134"/>
              <a:gd name="connsiteX150" fmla="*/ 689746 w 2753170"/>
              <a:gd name="connsiteY150" fmla="*/ 715165 h 2421134"/>
              <a:gd name="connsiteX151" fmla="*/ 862898 w 2753170"/>
              <a:gd name="connsiteY151" fmla="*/ 696185 h 2421134"/>
              <a:gd name="connsiteX152" fmla="*/ 938242 w 2753170"/>
              <a:gd name="connsiteY152" fmla="*/ 682217 h 2421134"/>
              <a:gd name="connsiteX153" fmla="*/ 1012076 w 2753170"/>
              <a:gd name="connsiteY153" fmla="*/ 555434 h 2421134"/>
              <a:gd name="connsiteX154" fmla="*/ 1065966 w 2753170"/>
              <a:gd name="connsiteY154" fmla="*/ 500733 h 2421134"/>
              <a:gd name="connsiteX155" fmla="*/ 1101622 w 2753170"/>
              <a:gd name="connsiteY155" fmla="*/ 494548 h 2421134"/>
              <a:gd name="connsiteX156" fmla="*/ 1154002 w 2753170"/>
              <a:gd name="connsiteY156" fmla="*/ 528457 h 2421134"/>
              <a:gd name="connsiteX157" fmla="*/ 1220684 w 2753170"/>
              <a:gd name="connsiteY157" fmla="*/ 550956 h 2421134"/>
              <a:gd name="connsiteX158" fmla="*/ 1298748 w 2753170"/>
              <a:gd name="connsiteY158" fmla="*/ 548290 h 2421134"/>
              <a:gd name="connsiteX159" fmla="*/ 1246974 w 2753170"/>
              <a:gd name="connsiteY159" fmla="*/ 628795 h 2421134"/>
              <a:gd name="connsiteX160" fmla="*/ 1244758 w 2753170"/>
              <a:gd name="connsiteY160" fmla="*/ 729774 h 2421134"/>
              <a:gd name="connsiteX161" fmla="*/ 1336822 w 2753170"/>
              <a:gd name="connsiteY161" fmla="*/ 792792 h 2421134"/>
              <a:gd name="connsiteX162" fmla="*/ 1448026 w 2753170"/>
              <a:gd name="connsiteY162" fmla="*/ 840882 h 2421134"/>
              <a:gd name="connsiteX163" fmla="*/ 1514406 w 2753170"/>
              <a:gd name="connsiteY163" fmla="*/ 641164 h 2421134"/>
              <a:gd name="connsiteX164" fmla="*/ 1542912 w 2753170"/>
              <a:gd name="connsiteY164" fmla="*/ 537627 h 2421134"/>
              <a:gd name="connsiteX165" fmla="*/ 1587312 w 2753170"/>
              <a:gd name="connsiteY165" fmla="*/ 477454 h 2421134"/>
              <a:gd name="connsiteX166" fmla="*/ 1952774 w 2753170"/>
              <a:gd name="connsiteY166" fmla="*/ 204942 h 2421134"/>
              <a:gd name="connsiteX167" fmla="*/ 1952774 w 2753170"/>
              <a:gd name="connsiteY167" fmla="*/ 204942 h 2421134"/>
              <a:gd name="connsiteX168" fmla="*/ 2002432 w 2753170"/>
              <a:gd name="connsiteY168" fmla="*/ 20366 h 2421134"/>
              <a:gd name="connsiteX169" fmla="*/ 2113434 w 2753170"/>
              <a:gd name="connsiteY169" fmla="*/ 150134 h 2421134"/>
              <a:gd name="connsiteX170" fmla="*/ 2104168 w 2753170"/>
              <a:gd name="connsiteY170" fmla="*/ 122944 h 2421134"/>
              <a:gd name="connsiteX171" fmla="*/ 1952774 w 2753170"/>
              <a:gd name="connsiteY171" fmla="*/ 204942 h 2421134"/>
              <a:gd name="connsiteX172" fmla="*/ 1900396 w 2753170"/>
              <a:gd name="connsiteY172" fmla="*/ 175832 h 2421134"/>
              <a:gd name="connsiteX173" fmla="*/ 2052394 w 2753170"/>
              <a:gd name="connsiteY173" fmla="*/ 144803 h 2421134"/>
              <a:gd name="connsiteX174" fmla="*/ 2100744 w 2753170"/>
              <a:gd name="connsiteY174" fmla="*/ 112707 h 2421134"/>
              <a:gd name="connsiteX175" fmla="*/ 2002432 w 2753170"/>
              <a:gd name="connsiteY175" fmla="*/ 20366 h 2421134"/>
              <a:gd name="connsiteX176" fmla="*/ 1537472 w 2753170"/>
              <a:gd name="connsiteY176" fmla="*/ 0 h 2421134"/>
              <a:gd name="connsiteX177" fmla="*/ 1731072 w 2753170"/>
              <a:gd name="connsiteY177" fmla="*/ 82638 h 2421134"/>
              <a:gd name="connsiteX178" fmla="*/ 1788184 w 2753170"/>
              <a:gd name="connsiteY178" fmla="*/ 157918 h 2421134"/>
              <a:gd name="connsiteX179" fmla="*/ 1882264 w 2753170"/>
              <a:gd name="connsiteY179" fmla="*/ 245888 h 2421134"/>
              <a:gd name="connsiteX180" fmla="*/ 1838348 w 2753170"/>
              <a:gd name="connsiteY180" fmla="*/ 248021 h 2421134"/>
              <a:gd name="connsiteX181" fmla="*/ 1906540 w 2753170"/>
              <a:gd name="connsiteY181" fmla="*/ 352731 h 2421134"/>
              <a:gd name="connsiteX182" fmla="*/ 1933534 w 2753170"/>
              <a:gd name="connsiteY182" fmla="*/ 382694 h 2421134"/>
              <a:gd name="connsiteX183" fmla="*/ 1973926 w 2753170"/>
              <a:gd name="connsiteY183" fmla="*/ 467038 h 2421134"/>
              <a:gd name="connsiteX184" fmla="*/ 1800978 w 2753170"/>
              <a:gd name="connsiteY184" fmla="*/ 380881 h 2421134"/>
              <a:gd name="connsiteX185" fmla="*/ 1644042 w 2753170"/>
              <a:gd name="connsiteY185" fmla="*/ 331938 h 2421134"/>
              <a:gd name="connsiteX186" fmla="*/ 1516118 w 2753170"/>
              <a:gd name="connsiteY186" fmla="*/ 372671 h 2421134"/>
              <a:gd name="connsiteX187" fmla="*/ 1511786 w 2753170"/>
              <a:gd name="connsiteY187" fmla="*/ 236931 h 2421134"/>
              <a:gd name="connsiteX188" fmla="*/ 1537472 w 2753170"/>
              <a:gd name="connsiteY188" fmla="*/ 0 h 24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753170" h="2421134">
                <a:moveTo>
                  <a:pt x="1347398" y="2119053"/>
                </a:moveTo>
                <a:cubicBezTo>
                  <a:pt x="1325944" y="2116600"/>
                  <a:pt x="1258054" y="2303202"/>
                  <a:pt x="1182306" y="2266522"/>
                </a:cubicBezTo>
                <a:cubicBezTo>
                  <a:pt x="1148260" y="2250101"/>
                  <a:pt x="1173946" y="2181964"/>
                  <a:pt x="1178276" y="2156587"/>
                </a:cubicBezTo>
                <a:cubicBezTo>
                  <a:pt x="1190062" y="2089090"/>
                  <a:pt x="1259362" y="2136647"/>
                  <a:pt x="1305598" y="2131102"/>
                </a:cubicBezTo>
                <a:cubicBezTo>
                  <a:pt x="1292602" y="2132701"/>
                  <a:pt x="1320304" y="2129396"/>
                  <a:pt x="1305598" y="2131102"/>
                </a:cubicBezTo>
                <a:cubicBezTo>
                  <a:pt x="1319094" y="2125557"/>
                  <a:pt x="1332994" y="2121505"/>
                  <a:pt x="1347398" y="2119053"/>
                </a:cubicBezTo>
                <a:close/>
                <a:moveTo>
                  <a:pt x="2585612" y="1698070"/>
                </a:moveTo>
                <a:cubicBezTo>
                  <a:pt x="2594218" y="1697080"/>
                  <a:pt x="2592450" y="1700032"/>
                  <a:pt x="2592344" y="1706870"/>
                </a:cubicBezTo>
                <a:cubicBezTo>
                  <a:pt x="2592174" y="1716039"/>
                  <a:pt x="2593034" y="1723732"/>
                  <a:pt x="2601456" y="1728938"/>
                </a:cubicBezTo>
                <a:cubicBezTo>
                  <a:pt x="2616270" y="1738087"/>
                  <a:pt x="2632434" y="1740943"/>
                  <a:pt x="2632204" y="1762098"/>
                </a:cubicBezTo>
                <a:cubicBezTo>
                  <a:pt x="2631974" y="1781756"/>
                  <a:pt x="2621616" y="1798016"/>
                  <a:pt x="2613888" y="1815305"/>
                </a:cubicBezTo>
                <a:cubicBezTo>
                  <a:pt x="2610430" y="1823056"/>
                  <a:pt x="2607894" y="1831545"/>
                  <a:pt x="2612780" y="1839296"/>
                </a:cubicBezTo>
                <a:cubicBezTo>
                  <a:pt x="2617268" y="1846386"/>
                  <a:pt x="2625888" y="1848795"/>
                  <a:pt x="2631882" y="1841996"/>
                </a:cubicBezTo>
                <a:cubicBezTo>
                  <a:pt x="2621954" y="1853243"/>
                  <a:pt x="2636000" y="1837392"/>
                  <a:pt x="2631882" y="1841996"/>
                </a:cubicBezTo>
                <a:cubicBezTo>
                  <a:pt x="2636830" y="1836440"/>
                  <a:pt x="2642422" y="1826300"/>
                  <a:pt x="2641700" y="1818607"/>
                </a:cubicBezTo>
                <a:cubicBezTo>
                  <a:pt x="2652672" y="1815344"/>
                  <a:pt x="2650306" y="1835527"/>
                  <a:pt x="2649368" y="1841646"/>
                </a:cubicBezTo>
                <a:cubicBezTo>
                  <a:pt x="2647616" y="1853263"/>
                  <a:pt x="2641578" y="1862859"/>
                  <a:pt x="2638782" y="1874009"/>
                </a:cubicBezTo>
                <a:cubicBezTo>
                  <a:pt x="2635830" y="1885937"/>
                  <a:pt x="2646402" y="1893765"/>
                  <a:pt x="2655762" y="1898564"/>
                </a:cubicBezTo>
                <a:cubicBezTo>
                  <a:pt x="2674924" y="1908393"/>
                  <a:pt x="2690014" y="1905809"/>
                  <a:pt x="2707884" y="1895261"/>
                </a:cubicBezTo>
                <a:cubicBezTo>
                  <a:pt x="2722482" y="1886656"/>
                  <a:pt x="2738402" y="1877506"/>
                  <a:pt x="2753170" y="1891240"/>
                </a:cubicBezTo>
                <a:cubicBezTo>
                  <a:pt x="2741860" y="1898700"/>
                  <a:pt x="2734362" y="1910782"/>
                  <a:pt x="2726110" y="1921195"/>
                </a:cubicBezTo>
                <a:cubicBezTo>
                  <a:pt x="2717212" y="1932462"/>
                  <a:pt x="2706378" y="1942330"/>
                  <a:pt x="2694792" y="1950741"/>
                </a:cubicBezTo>
                <a:cubicBezTo>
                  <a:pt x="2672326" y="1967059"/>
                  <a:pt x="2646050" y="1972207"/>
                  <a:pt x="2621202" y="1983512"/>
                </a:cubicBezTo>
                <a:cubicBezTo>
                  <a:pt x="2616760" y="1985513"/>
                  <a:pt x="2610798" y="1987650"/>
                  <a:pt x="2609430" y="1993031"/>
                </a:cubicBezTo>
                <a:cubicBezTo>
                  <a:pt x="2608064" y="1998393"/>
                  <a:pt x="2610738" y="2003910"/>
                  <a:pt x="2606712" y="2008630"/>
                </a:cubicBezTo>
                <a:cubicBezTo>
                  <a:pt x="2599550" y="2017003"/>
                  <a:pt x="2586826" y="2022422"/>
                  <a:pt x="2578544" y="2030231"/>
                </a:cubicBezTo>
                <a:cubicBezTo>
                  <a:pt x="2569124" y="2039109"/>
                  <a:pt x="2560242" y="2048608"/>
                  <a:pt x="2549778" y="2056262"/>
                </a:cubicBezTo>
                <a:cubicBezTo>
                  <a:pt x="2537792" y="2064984"/>
                  <a:pt x="2523792" y="2071026"/>
                  <a:pt x="2511192" y="2078874"/>
                </a:cubicBezTo>
                <a:cubicBezTo>
                  <a:pt x="2492306" y="2090665"/>
                  <a:pt x="2473298" y="2104049"/>
                  <a:pt x="2452860" y="2113102"/>
                </a:cubicBezTo>
                <a:cubicBezTo>
                  <a:pt x="2444824" y="2116676"/>
                  <a:pt x="2426998" y="2112480"/>
                  <a:pt x="2424018" y="2102301"/>
                </a:cubicBezTo>
                <a:lnTo>
                  <a:pt x="2427332" y="2095701"/>
                </a:lnTo>
                <a:lnTo>
                  <a:pt x="2410418" y="2110533"/>
                </a:lnTo>
                <a:cubicBezTo>
                  <a:pt x="2405840" y="2115461"/>
                  <a:pt x="2402320" y="2121124"/>
                  <a:pt x="2399808" y="2129825"/>
                </a:cubicBezTo>
                <a:cubicBezTo>
                  <a:pt x="2398122" y="2135653"/>
                  <a:pt x="2396248" y="2136866"/>
                  <a:pt x="2391736" y="2140021"/>
                </a:cubicBezTo>
                <a:cubicBezTo>
                  <a:pt x="2376462" y="2150665"/>
                  <a:pt x="2361272" y="2161309"/>
                  <a:pt x="2346026" y="2171970"/>
                </a:cubicBezTo>
                <a:cubicBezTo>
                  <a:pt x="2315154" y="2193508"/>
                  <a:pt x="2284308" y="2215079"/>
                  <a:pt x="2253464" y="2236650"/>
                </a:cubicBezTo>
                <a:cubicBezTo>
                  <a:pt x="2253682" y="2236500"/>
                  <a:pt x="2261344" y="2246115"/>
                  <a:pt x="2262188" y="2247111"/>
                </a:cubicBezTo>
                <a:cubicBezTo>
                  <a:pt x="2265558" y="2251147"/>
                  <a:pt x="2254714" y="2255829"/>
                  <a:pt x="2252458" y="2256842"/>
                </a:cubicBezTo>
                <a:cubicBezTo>
                  <a:pt x="2245446" y="2259964"/>
                  <a:pt x="2238028" y="2259848"/>
                  <a:pt x="2230446" y="2260446"/>
                </a:cubicBezTo>
                <a:cubicBezTo>
                  <a:pt x="2219250" y="2261409"/>
                  <a:pt x="2209004" y="2265012"/>
                  <a:pt x="2198432" y="2268583"/>
                </a:cubicBezTo>
                <a:cubicBezTo>
                  <a:pt x="2181556" y="2274312"/>
                  <a:pt x="2160086" y="2277052"/>
                  <a:pt x="2146092" y="2288792"/>
                </a:cubicBezTo>
                <a:cubicBezTo>
                  <a:pt x="2129894" y="2302409"/>
                  <a:pt x="2116796" y="2319712"/>
                  <a:pt x="2100436" y="2333395"/>
                </a:cubicBezTo>
                <a:cubicBezTo>
                  <a:pt x="2063502" y="2364249"/>
                  <a:pt x="2022440" y="2387115"/>
                  <a:pt x="1980698" y="2410496"/>
                </a:cubicBezTo>
                <a:cubicBezTo>
                  <a:pt x="1961892" y="2421007"/>
                  <a:pt x="1939498" y="2424179"/>
                  <a:pt x="1918410" y="2417985"/>
                </a:cubicBezTo>
                <a:cubicBezTo>
                  <a:pt x="1909414" y="2415345"/>
                  <a:pt x="1901424" y="2410330"/>
                  <a:pt x="1893842" y="2404900"/>
                </a:cubicBezTo>
                <a:cubicBezTo>
                  <a:pt x="1892566" y="2402342"/>
                  <a:pt x="1893842" y="2396181"/>
                  <a:pt x="1893842" y="2393226"/>
                </a:cubicBezTo>
                <a:cubicBezTo>
                  <a:pt x="1874846" y="2396563"/>
                  <a:pt x="1859764" y="2396414"/>
                  <a:pt x="1840386" y="2395185"/>
                </a:cubicBezTo>
                <a:cubicBezTo>
                  <a:pt x="1841066" y="2395218"/>
                  <a:pt x="1849818" y="2380257"/>
                  <a:pt x="1853514" y="2378712"/>
                </a:cubicBezTo>
                <a:cubicBezTo>
                  <a:pt x="1866122" y="2373448"/>
                  <a:pt x="1871530" y="2366756"/>
                  <a:pt x="1880690" y="2357191"/>
                </a:cubicBezTo>
                <a:cubicBezTo>
                  <a:pt x="1891044" y="2346381"/>
                  <a:pt x="1906370" y="2340635"/>
                  <a:pt x="1919008" y="2332997"/>
                </a:cubicBezTo>
                <a:cubicBezTo>
                  <a:pt x="1934688" y="2323481"/>
                  <a:pt x="1950368" y="2314049"/>
                  <a:pt x="1966130" y="2304650"/>
                </a:cubicBezTo>
                <a:cubicBezTo>
                  <a:pt x="1978822" y="2297111"/>
                  <a:pt x="1991486" y="2289722"/>
                  <a:pt x="2003688" y="2281419"/>
                </a:cubicBezTo>
                <a:cubicBezTo>
                  <a:pt x="2016652" y="2272635"/>
                  <a:pt x="2032332" y="2270476"/>
                  <a:pt x="2046790" y="2265295"/>
                </a:cubicBezTo>
                <a:cubicBezTo>
                  <a:pt x="2080814" y="2253139"/>
                  <a:pt x="2113806" y="2236617"/>
                  <a:pt x="2146960" y="2222269"/>
                </a:cubicBezTo>
                <a:cubicBezTo>
                  <a:pt x="2158918" y="2217105"/>
                  <a:pt x="2170414" y="2211143"/>
                  <a:pt x="2181692" y="2204617"/>
                </a:cubicBezTo>
                <a:cubicBezTo>
                  <a:pt x="2190822" y="2199337"/>
                  <a:pt x="2202644" y="2197161"/>
                  <a:pt x="2211070" y="2191316"/>
                </a:cubicBezTo>
                <a:cubicBezTo>
                  <a:pt x="2215934" y="2187928"/>
                  <a:pt x="2220852" y="2183063"/>
                  <a:pt x="2225336" y="2179808"/>
                </a:cubicBezTo>
                <a:cubicBezTo>
                  <a:pt x="2235582" y="2172435"/>
                  <a:pt x="2241044" y="2159848"/>
                  <a:pt x="2250202" y="2151429"/>
                </a:cubicBezTo>
                <a:cubicBezTo>
                  <a:pt x="2259470" y="2142844"/>
                  <a:pt x="2272242" y="2137713"/>
                  <a:pt x="2284118" y="2133810"/>
                </a:cubicBezTo>
                <a:cubicBezTo>
                  <a:pt x="2295912" y="2129924"/>
                  <a:pt x="2303794" y="2121472"/>
                  <a:pt x="2313332" y="2113468"/>
                </a:cubicBezTo>
                <a:cubicBezTo>
                  <a:pt x="2322110" y="2106062"/>
                  <a:pt x="2323008" y="2093923"/>
                  <a:pt x="2333198" y="2087098"/>
                </a:cubicBezTo>
                <a:cubicBezTo>
                  <a:pt x="2346460" y="2078214"/>
                  <a:pt x="2362468" y="2072402"/>
                  <a:pt x="2376870" y="2065494"/>
                </a:cubicBezTo>
                <a:cubicBezTo>
                  <a:pt x="2373310" y="2080423"/>
                  <a:pt x="2369724" y="2095335"/>
                  <a:pt x="2366136" y="2110263"/>
                </a:cubicBezTo>
                <a:cubicBezTo>
                  <a:pt x="2377686" y="2105265"/>
                  <a:pt x="2389182" y="2100250"/>
                  <a:pt x="2400704" y="2095268"/>
                </a:cubicBezTo>
                <a:cubicBezTo>
                  <a:pt x="2407688" y="2092221"/>
                  <a:pt x="2411376" y="2089925"/>
                  <a:pt x="2414812" y="2089587"/>
                </a:cubicBezTo>
                <a:lnTo>
                  <a:pt x="2427364" y="2095637"/>
                </a:lnTo>
                <a:lnTo>
                  <a:pt x="2428222" y="2093929"/>
                </a:lnTo>
                <a:cubicBezTo>
                  <a:pt x="2437612" y="2084672"/>
                  <a:pt x="2459300" y="2073760"/>
                  <a:pt x="2463864" y="2070190"/>
                </a:cubicBezTo>
                <a:cubicBezTo>
                  <a:pt x="2475756" y="2060905"/>
                  <a:pt x="2496256" y="2050531"/>
                  <a:pt x="2496670" y="2033029"/>
                </a:cubicBezTo>
                <a:cubicBezTo>
                  <a:pt x="2497224" y="2012379"/>
                  <a:pt x="2457840" y="2003288"/>
                  <a:pt x="2461834" y="1983746"/>
                </a:cubicBezTo>
                <a:cubicBezTo>
                  <a:pt x="2465016" y="1968516"/>
                  <a:pt x="2494458" y="1968069"/>
                  <a:pt x="2505322" y="1962280"/>
                </a:cubicBezTo>
                <a:cubicBezTo>
                  <a:pt x="2523840" y="1952392"/>
                  <a:pt x="2534058" y="1937260"/>
                  <a:pt x="2548440" y="1922652"/>
                </a:cubicBezTo>
                <a:cubicBezTo>
                  <a:pt x="2584552" y="1885898"/>
                  <a:pt x="2586242" y="1840811"/>
                  <a:pt x="2579466" y="1792421"/>
                </a:cubicBezTo>
                <a:cubicBezTo>
                  <a:pt x="2577054" y="1775307"/>
                  <a:pt x="2567480" y="1749063"/>
                  <a:pt x="2579958" y="1735271"/>
                </a:cubicBezTo>
                <a:cubicBezTo>
                  <a:pt x="2586428" y="1728083"/>
                  <a:pt x="2581002" y="1711066"/>
                  <a:pt x="2579880" y="1702499"/>
                </a:cubicBezTo>
                <a:cubicBezTo>
                  <a:pt x="2579250" y="1697604"/>
                  <a:pt x="2578544" y="1698925"/>
                  <a:pt x="2585612" y="1698070"/>
                </a:cubicBezTo>
                <a:close/>
                <a:moveTo>
                  <a:pt x="37272" y="1289457"/>
                </a:moveTo>
                <a:lnTo>
                  <a:pt x="37318" y="1289544"/>
                </a:lnTo>
                <a:lnTo>
                  <a:pt x="37358" y="1289712"/>
                </a:lnTo>
                <a:close/>
                <a:moveTo>
                  <a:pt x="33706" y="1282756"/>
                </a:moveTo>
                <a:cubicBezTo>
                  <a:pt x="34612" y="1282996"/>
                  <a:pt x="35512" y="1284635"/>
                  <a:pt x="36448" y="1287017"/>
                </a:cubicBezTo>
                <a:lnTo>
                  <a:pt x="37272" y="1289457"/>
                </a:lnTo>
                <a:close/>
                <a:moveTo>
                  <a:pt x="1922426" y="1234649"/>
                </a:moveTo>
                <a:cubicBezTo>
                  <a:pt x="1922700" y="1235179"/>
                  <a:pt x="1927818" y="1245516"/>
                  <a:pt x="1924268" y="1238398"/>
                </a:cubicBezTo>
                <a:cubicBezTo>
                  <a:pt x="1922782" y="1235386"/>
                  <a:pt x="1922336" y="1234473"/>
                  <a:pt x="1922426" y="1234649"/>
                </a:cubicBezTo>
                <a:close/>
                <a:moveTo>
                  <a:pt x="113264" y="1085277"/>
                </a:moveTo>
                <a:lnTo>
                  <a:pt x="120332" y="1085277"/>
                </a:lnTo>
                <a:lnTo>
                  <a:pt x="113746" y="1089948"/>
                </a:lnTo>
                <a:lnTo>
                  <a:pt x="113432" y="1088303"/>
                </a:lnTo>
                <a:close/>
                <a:moveTo>
                  <a:pt x="112912" y="1078948"/>
                </a:moveTo>
                <a:lnTo>
                  <a:pt x="113264" y="1085277"/>
                </a:lnTo>
                <a:lnTo>
                  <a:pt x="112676" y="1085277"/>
                </a:lnTo>
                <a:cubicBezTo>
                  <a:pt x="112902" y="1079253"/>
                  <a:pt x="112884" y="1077793"/>
                  <a:pt x="112912" y="1078948"/>
                </a:cubicBezTo>
                <a:close/>
                <a:moveTo>
                  <a:pt x="1587312" y="477454"/>
                </a:moveTo>
                <a:cubicBezTo>
                  <a:pt x="1592948" y="480801"/>
                  <a:pt x="1597822" y="497521"/>
                  <a:pt x="1604054" y="535068"/>
                </a:cubicBezTo>
                <a:cubicBezTo>
                  <a:pt x="1610198" y="572708"/>
                  <a:pt x="1613926" y="610775"/>
                  <a:pt x="1620070" y="648309"/>
                </a:cubicBezTo>
                <a:cubicBezTo>
                  <a:pt x="1627120" y="691387"/>
                  <a:pt x="1639208" y="656732"/>
                  <a:pt x="1662476" y="658652"/>
                </a:cubicBezTo>
                <a:cubicBezTo>
                  <a:pt x="1719186" y="663023"/>
                  <a:pt x="1682622" y="893237"/>
                  <a:pt x="1710826" y="929811"/>
                </a:cubicBezTo>
                <a:cubicBezTo>
                  <a:pt x="1725632" y="949111"/>
                  <a:pt x="1816590" y="967558"/>
                  <a:pt x="1804302" y="1004026"/>
                </a:cubicBezTo>
                <a:cubicBezTo>
                  <a:pt x="1798458" y="1020980"/>
                  <a:pt x="1838044" y="1108523"/>
                  <a:pt x="1835526" y="1111189"/>
                </a:cubicBezTo>
                <a:cubicBezTo>
                  <a:pt x="1837038" y="1104897"/>
                  <a:pt x="1838448" y="1098606"/>
                  <a:pt x="1839958" y="1092315"/>
                </a:cubicBezTo>
                <a:cubicBezTo>
                  <a:pt x="1884480" y="1090609"/>
                  <a:pt x="1865442" y="1148082"/>
                  <a:pt x="1871184" y="1171008"/>
                </a:cubicBezTo>
                <a:cubicBezTo>
                  <a:pt x="1878940" y="1201824"/>
                  <a:pt x="1911374" y="1212273"/>
                  <a:pt x="1924268" y="1238398"/>
                </a:cubicBezTo>
                <a:cubicBezTo>
                  <a:pt x="1943104" y="1276465"/>
                  <a:pt x="1946126" y="1333938"/>
                  <a:pt x="1920440" y="1370085"/>
                </a:cubicBezTo>
                <a:cubicBezTo>
                  <a:pt x="1911778" y="1382348"/>
                  <a:pt x="1924066" y="1429478"/>
                  <a:pt x="1922354" y="1446219"/>
                </a:cubicBezTo>
                <a:cubicBezTo>
                  <a:pt x="1917218" y="1494629"/>
                  <a:pt x="1851140" y="1523845"/>
                  <a:pt x="1844088" y="1572255"/>
                </a:cubicBezTo>
                <a:cubicBezTo>
                  <a:pt x="1838650" y="1609789"/>
                  <a:pt x="1788084" y="1660971"/>
                  <a:pt x="1756858" y="1679845"/>
                </a:cubicBezTo>
                <a:cubicBezTo>
                  <a:pt x="1662576" y="1737105"/>
                  <a:pt x="1601838" y="1848640"/>
                  <a:pt x="1532940" y="1931491"/>
                </a:cubicBezTo>
                <a:cubicBezTo>
                  <a:pt x="1501614" y="1969131"/>
                  <a:pt x="1450948" y="1957722"/>
                  <a:pt x="1407634" y="1976275"/>
                </a:cubicBezTo>
                <a:cubicBezTo>
                  <a:pt x="1391518" y="1983207"/>
                  <a:pt x="1328664" y="2029804"/>
                  <a:pt x="1315570" y="2028524"/>
                </a:cubicBezTo>
                <a:cubicBezTo>
                  <a:pt x="1287366" y="2026072"/>
                  <a:pt x="1292502" y="1982033"/>
                  <a:pt x="1289884" y="1971584"/>
                </a:cubicBezTo>
                <a:cubicBezTo>
                  <a:pt x="1287970" y="1963907"/>
                  <a:pt x="1208092" y="2014982"/>
                  <a:pt x="1197012" y="2013063"/>
                </a:cubicBezTo>
                <a:cubicBezTo>
                  <a:pt x="1168304" y="2008051"/>
                  <a:pt x="1111898" y="1985126"/>
                  <a:pt x="1087320" y="1968065"/>
                </a:cubicBezTo>
                <a:cubicBezTo>
                  <a:pt x="1050654" y="1942474"/>
                  <a:pt x="1100414" y="1891078"/>
                  <a:pt x="1091450" y="1857277"/>
                </a:cubicBezTo>
                <a:cubicBezTo>
                  <a:pt x="1085708" y="1834991"/>
                  <a:pt x="1044006" y="1842242"/>
                  <a:pt x="1043100" y="1835844"/>
                </a:cubicBezTo>
                <a:cubicBezTo>
                  <a:pt x="1041892" y="1827420"/>
                  <a:pt x="1101522" y="1776771"/>
                  <a:pt x="1068182" y="1761950"/>
                </a:cubicBezTo>
                <a:cubicBezTo>
                  <a:pt x="1072814" y="1763976"/>
                  <a:pt x="1009658" y="1820063"/>
                  <a:pt x="986490" y="1818463"/>
                </a:cubicBezTo>
                <a:cubicBezTo>
                  <a:pt x="1004218" y="1792659"/>
                  <a:pt x="1032020" y="1776238"/>
                  <a:pt x="1052670" y="1746595"/>
                </a:cubicBezTo>
                <a:cubicBezTo>
                  <a:pt x="1068684" y="1723776"/>
                  <a:pt x="1075030" y="1699145"/>
                  <a:pt x="1087018" y="1678672"/>
                </a:cubicBezTo>
                <a:cubicBezTo>
                  <a:pt x="1055792" y="1732413"/>
                  <a:pt x="981556" y="1760564"/>
                  <a:pt x="936228" y="1801509"/>
                </a:cubicBezTo>
                <a:cubicBezTo>
                  <a:pt x="934818" y="1781143"/>
                  <a:pt x="944186" y="1723776"/>
                  <a:pt x="928270" y="1704903"/>
                </a:cubicBezTo>
                <a:cubicBezTo>
                  <a:pt x="916988" y="1691361"/>
                  <a:pt x="921824" y="1658306"/>
                  <a:pt x="910744" y="1653401"/>
                </a:cubicBezTo>
                <a:cubicBezTo>
                  <a:pt x="848494" y="1625784"/>
                  <a:pt x="789970" y="1612028"/>
                  <a:pt x="722684" y="1615654"/>
                </a:cubicBezTo>
                <a:cubicBezTo>
                  <a:pt x="637670" y="1620026"/>
                  <a:pt x="552454" y="1669182"/>
                  <a:pt x="469252" y="1683897"/>
                </a:cubicBezTo>
                <a:cubicBezTo>
                  <a:pt x="427552" y="1691361"/>
                  <a:pt x="423320" y="1740411"/>
                  <a:pt x="377590" y="1742117"/>
                </a:cubicBezTo>
                <a:cubicBezTo>
                  <a:pt x="338608" y="1743716"/>
                  <a:pt x="299224" y="1737531"/>
                  <a:pt x="260142" y="1739238"/>
                </a:cubicBezTo>
                <a:cubicBezTo>
                  <a:pt x="196986" y="1741903"/>
                  <a:pt x="144708" y="1800017"/>
                  <a:pt x="77320" y="1807267"/>
                </a:cubicBezTo>
                <a:cubicBezTo>
                  <a:pt x="51534" y="1810040"/>
                  <a:pt x="-7392" y="1762909"/>
                  <a:pt x="768" y="1735612"/>
                </a:cubicBezTo>
                <a:cubicBezTo>
                  <a:pt x="5702" y="1719405"/>
                  <a:pt x="33706" y="1725269"/>
                  <a:pt x="46196" y="1700851"/>
                </a:cubicBezTo>
                <a:cubicBezTo>
                  <a:pt x="72788" y="1649349"/>
                  <a:pt x="75306" y="1615227"/>
                  <a:pt x="64528" y="1561059"/>
                </a:cubicBezTo>
                <a:cubicBezTo>
                  <a:pt x="56570" y="1521606"/>
                  <a:pt x="78226" y="1487271"/>
                  <a:pt x="64528" y="1446539"/>
                </a:cubicBezTo>
                <a:cubicBezTo>
                  <a:pt x="58786" y="1429665"/>
                  <a:pt x="49418" y="1347294"/>
                  <a:pt x="41270" y="1306173"/>
                </a:cubicBezTo>
                <a:lnTo>
                  <a:pt x="37358" y="1289712"/>
                </a:lnTo>
                <a:lnTo>
                  <a:pt x="39396" y="1295738"/>
                </a:lnTo>
                <a:cubicBezTo>
                  <a:pt x="41486" y="1302162"/>
                  <a:pt x="43878" y="1308933"/>
                  <a:pt x="46900" y="1310799"/>
                </a:cubicBezTo>
                <a:cubicBezTo>
                  <a:pt x="55362" y="1316024"/>
                  <a:pt x="51836" y="1286168"/>
                  <a:pt x="51736" y="1286594"/>
                </a:cubicBezTo>
                <a:cubicBezTo>
                  <a:pt x="54052" y="1275292"/>
                  <a:pt x="70470" y="1336710"/>
                  <a:pt x="82658" y="1322102"/>
                </a:cubicBezTo>
                <a:cubicBezTo>
                  <a:pt x="116402" y="1281476"/>
                  <a:pt x="36424" y="1225922"/>
                  <a:pt x="86286" y="1174207"/>
                </a:cubicBezTo>
                <a:cubicBezTo>
                  <a:pt x="98374" y="1161651"/>
                  <a:pt x="93858" y="1117906"/>
                  <a:pt x="104062" y="1096818"/>
                </a:cubicBezTo>
                <a:lnTo>
                  <a:pt x="113746" y="1089948"/>
                </a:lnTo>
                <a:lnTo>
                  <a:pt x="115990" y="1101637"/>
                </a:lnTo>
                <a:cubicBezTo>
                  <a:pt x="117378" y="1105444"/>
                  <a:pt x="119400" y="1107963"/>
                  <a:pt x="122346" y="1107243"/>
                </a:cubicBezTo>
                <a:cubicBezTo>
                  <a:pt x="152664" y="1099566"/>
                  <a:pt x="208972" y="1039747"/>
                  <a:pt x="236772" y="1019700"/>
                </a:cubicBezTo>
                <a:cubicBezTo>
                  <a:pt x="263264" y="1000720"/>
                  <a:pt x="292576" y="1015861"/>
                  <a:pt x="323600" y="1000613"/>
                </a:cubicBezTo>
                <a:cubicBezTo>
                  <a:pt x="334076" y="995495"/>
                  <a:pt x="373260" y="972996"/>
                  <a:pt x="384842" y="973849"/>
                </a:cubicBezTo>
                <a:cubicBezTo>
                  <a:pt x="470662" y="979927"/>
                  <a:pt x="472980" y="940901"/>
                  <a:pt x="519214" y="897716"/>
                </a:cubicBezTo>
                <a:cubicBezTo>
                  <a:pt x="524654" y="892597"/>
                  <a:pt x="591638" y="771786"/>
                  <a:pt x="595768" y="779997"/>
                </a:cubicBezTo>
                <a:cubicBezTo>
                  <a:pt x="602918" y="798337"/>
                  <a:pt x="609870" y="816464"/>
                  <a:pt x="618028" y="834378"/>
                </a:cubicBezTo>
                <a:cubicBezTo>
                  <a:pt x="620546" y="824141"/>
                  <a:pt x="622964" y="813798"/>
                  <a:pt x="625382" y="803455"/>
                </a:cubicBezTo>
                <a:cubicBezTo>
                  <a:pt x="638878" y="831072"/>
                  <a:pt x="598084" y="754619"/>
                  <a:pt x="647742" y="768694"/>
                </a:cubicBezTo>
                <a:cubicBezTo>
                  <a:pt x="680982" y="778077"/>
                  <a:pt x="661844" y="730094"/>
                  <a:pt x="689746" y="715165"/>
                </a:cubicBezTo>
                <a:cubicBezTo>
                  <a:pt x="725404" y="696079"/>
                  <a:pt x="859372" y="558100"/>
                  <a:pt x="862898" y="696185"/>
                </a:cubicBezTo>
                <a:cubicBezTo>
                  <a:pt x="862898" y="681897"/>
                  <a:pt x="943984" y="699278"/>
                  <a:pt x="938242" y="682217"/>
                </a:cubicBezTo>
                <a:cubicBezTo>
                  <a:pt x="924644" y="641378"/>
                  <a:pt x="973496" y="581025"/>
                  <a:pt x="1012076" y="555434"/>
                </a:cubicBezTo>
                <a:cubicBezTo>
                  <a:pt x="1052166" y="528990"/>
                  <a:pt x="1136978" y="558206"/>
                  <a:pt x="1065966" y="500733"/>
                </a:cubicBezTo>
                <a:cubicBezTo>
                  <a:pt x="1056194" y="492842"/>
                  <a:pt x="1088730" y="481540"/>
                  <a:pt x="1101622" y="494548"/>
                </a:cubicBezTo>
                <a:cubicBezTo>
                  <a:pt x="1116632" y="509370"/>
                  <a:pt x="1134058" y="520673"/>
                  <a:pt x="1154002" y="528457"/>
                </a:cubicBezTo>
                <a:cubicBezTo>
                  <a:pt x="1159138" y="530909"/>
                  <a:pt x="1216150" y="551915"/>
                  <a:pt x="1220684" y="550956"/>
                </a:cubicBezTo>
                <a:cubicBezTo>
                  <a:pt x="1250096" y="544238"/>
                  <a:pt x="1273062" y="514595"/>
                  <a:pt x="1298748" y="548290"/>
                </a:cubicBezTo>
                <a:cubicBezTo>
                  <a:pt x="1313656" y="568016"/>
                  <a:pt x="1246974" y="603204"/>
                  <a:pt x="1246974" y="628795"/>
                </a:cubicBezTo>
                <a:cubicBezTo>
                  <a:pt x="1246974" y="680937"/>
                  <a:pt x="1199632" y="678272"/>
                  <a:pt x="1244758" y="729774"/>
                </a:cubicBezTo>
                <a:cubicBezTo>
                  <a:pt x="1258658" y="745662"/>
                  <a:pt x="1317482" y="783195"/>
                  <a:pt x="1336822" y="792792"/>
                </a:cubicBezTo>
                <a:cubicBezTo>
                  <a:pt x="1375804" y="812199"/>
                  <a:pt x="1394742" y="866687"/>
                  <a:pt x="1448026" y="840882"/>
                </a:cubicBezTo>
                <a:cubicBezTo>
                  <a:pt x="1504938" y="813372"/>
                  <a:pt x="1509370" y="693306"/>
                  <a:pt x="1514406" y="641164"/>
                </a:cubicBezTo>
                <a:cubicBezTo>
                  <a:pt x="1516824" y="615787"/>
                  <a:pt x="1529414" y="557353"/>
                  <a:pt x="1542912" y="537627"/>
                </a:cubicBezTo>
                <a:cubicBezTo>
                  <a:pt x="1566394" y="503439"/>
                  <a:pt x="1577916" y="471875"/>
                  <a:pt x="1587312" y="477454"/>
                </a:cubicBezTo>
                <a:close/>
                <a:moveTo>
                  <a:pt x="1952774" y="204942"/>
                </a:moveTo>
                <a:cubicBezTo>
                  <a:pt x="1944614" y="201743"/>
                  <a:pt x="1978258" y="214859"/>
                  <a:pt x="1952774" y="204942"/>
                </a:cubicBezTo>
                <a:close/>
                <a:moveTo>
                  <a:pt x="2002432" y="20366"/>
                </a:moveTo>
                <a:cubicBezTo>
                  <a:pt x="2033860" y="34654"/>
                  <a:pt x="2168332" y="101511"/>
                  <a:pt x="2113434" y="150134"/>
                </a:cubicBezTo>
                <a:cubicBezTo>
                  <a:pt x="2106484" y="142990"/>
                  <a:pt x="2103362" y="133927"/>
                  <a:pt x="2104168" y="122944"/>
                </a:cubicBezTo>
                <a:cubicBezTo>
                  <a:pt x="2105880" y="179564"/>
                  <a:pt x="1995886" y="221683"/>
                  <a:pt x="1952774" y="204942"/>
                </a:cubicBezTo>
                <a:cubicBezTo>
                  <a:pt x="1944614" y="201743"/>
                  <a:pt x="1897072" y="185216"/>
                  <a:pt x="1900396" y="175832"/>
                </a:cubicBezTo>
                <a:cubicBezTo>
                  <a:pt x="1963954" y="170074"/>
                  <a:pt x="1997194" y="168901"/>
                  <a:pt x="2052394" y="144803"/>
                </a:cubicBezTo>
                <a:cubicBezTo>
                  <a:pt x="2061862" y="140644"/>
                  <a:pt x="2066194" y="62698"/>
                  <a:pt x="2100744" y="112707"/>
                </a:cubicBezTo>
                <a:cubicBezTo>
                  <a:pt x="2082410" y="64084"/>
                  <a:pt x="2020966" y="64404"/>
                  <a:pt x="2002432" y="20366"/>
                </a:cubicBezTo>
                <a:close/>
                <a:moveTo>
                  <a:pt x="1537472" y="0"/>
                </a:moveTo>
                <a:cubicBezTo>
                  <a:pt x="1567490" y="3625"/>
                  <a:pt x="1724928" y="54807"/>
                  <a:pt x="1731072" y="82638"/>
                </a:cubicBezTo>
                <a:cubicBezTo>
                  <a:pt x="1756556" y="75600"/>
                  <a:pt x="1801280" y="134566"/>
                  <a:pt x="1788184" y="157918"/>
                </a:cubicBezTo>
                <a:cubicBezTo>
                  <a:pt x="1829584" y="153760"/>
                  <a:pt x="1893244" y="201850"/>
                  <a:pt x="1882264" y="245888"/>
                </a:cubicBezTo>
                <a:cubicBezTo>
                  <a:pt x="1867658" y="248021"/>
                  <a:pt x="1852650" y="245568"/>
                  <a:pt x="1838348" y="248021"/>
                </a:cubicBezTo>
                <a:cubicBezTo>
                  <a:pt x="1843888" y="263588"/>
                  <a:pt x="1900496" y="351238"/>
                  <a:pt x="1906540" y="352731"/>
                </a:cubicBezTo>
                <a:cubicBezTo>
                  <a:pt x="1925074" y="350598"/>
                  <a:pt x="1943204" y="359768"/>
                  <a:pt x="1933534" y="382694"/>
                </a:cubicBezTo>
                <a:cubicBezTo>
                  <a:pt x="1961538" y="383120"/>
                  <a:pt x="2033154" y="467038"/>
                  <a:pt x="1973926" y="467038"/>
                </a:cubicBezTo>
                <a:cubicBezTo>
                  <a:pt x="1920238" y="467038"/>
                  <a:pt x="1826562" y="420761"/>
                  <a:pt x="1800978" y="380881"/>
                </a:cubicBezTo>
                <a:cubicBezTo>
                  <a:pt x="1752930" y="320742"/>
                  <a:pt x="1723014" y="276811"/>
                  <a:pt x="1644042" y="331938"/>
                </a:cubicBezTo>
                <a:cubicBezTo>
                  <a:pt x="1676980" y="397942"/>
                  <a:pt x="1551574" y="394743"/>
                  <a:pt x="1516118" y="372671"/>
                </a:cubicBezTo>
                <a:cubicBezTo>
                  <a:pt x="1524478" y="338123"/>
                  <a:pt x="1540998" y="262096"/>
                  <a:pt x="1511786" y="236931"/>
                </a:cubicBezTo>
                <a:cubicBezTo>
                  <a:pt x="1551474" y="179244"/>
                  <a:pt x="1533142" y="68883"/>
                  <a:pt x="153747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9" name="Shape 18329">
            <a:extLst>
              <a:ext uri="{FF2B5EF4-FFF2-40B4-BE49-F238E27FC236}">
                <a16:creationId xmlns:a16="http://schemas.microsoft.com/office/drawing/2014/main" id="{26F0B8FD-62F7-A044-92EE-AA25B094A6A7}"/>
              </a:ext>
            </a:extLst>
          </p:cNvPr>
          <p:cNvSpPr/>
          <p:nvPr/>
        </p:nvSpPr>
        <p:spPr>
          <a:xfrm>
            <a:off x="10333419" y="2707241"/>
            <a:ext cx="3354239" cy="3012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extrusionOk="0">
                <a:moveTo>
                  <a:pt x="3010" y="6585"/>
                </a:moveTo>
                <a:cubicBezTo>
                  <a:pt x="2435" y="7097"/>
                  <a:pt x="992" y="7348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8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6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10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4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6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7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9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9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8" y="4457"/>
                  <a:pt x="16818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2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8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8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9"/>
                  <a:pt x="5904" y="20198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5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1"/>
                  <a:pt x="13864" y="17445"/>
                </a:cubicBezTo>
                <a:cubicBezTo>
                  <a:pt x="13864" y="17445"/>
                  <a:pt x="13885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3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9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7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5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6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7"/>
                  <a:pt x="17971" y="15701"/>
                </a:cubicBezTo>
                <a:cubicBezTo>
                  <a:pt x="18121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8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0" name="Shape 18352">
            <a:extLst>
              <a:ext uri="{FF2B5EF4-FFF2-40B4-BE49-F238E27FC236}">
                <a16:creationId xmlns:a16="http://schemas.microsoft.com/office/drawing/2014/main" id="{7430FB05-86C0-5A45-92C3-AB1E3BA020AA}"/>
              </a:ext>
            </a:extLst>
          </p:cNvPr>
          <p:cNvSpPr/>
          <p:nvPr/>
        </p:nvSpPr>
        <p:spPr>
          <a:xfrm>
            <a:off x="5151807" y="4344070"/>
            <a:ext cx="5907778" cy="329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6735" y="76"/>
                  <a:pt x="12015" y="2609"/>
                  <a:pt x="7964" y="7234"/>
                </a:cubicBezTo>
                <a:cubicBezTo>
                  <a:pt x="4750" y="10903"/>
                  <a:pt x="2030" y="15810"/>
                  <a:pt x="0" y="2160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1" name="Shape 18353">
            <a:extLst>
              <a:ext uri="{FF2B5EF4-FFF2-40B4-BE49-F238E27FC236}">
                <a16:creationId xmlns:a16="http://schemas.microsoft.com/office/drawing/2014/main" id="{58BC6E46-5DF2-B248-9CA4-EBD299EF775B}"/>
              </a:ext>
            </a:extLst>
          </p:cNvPr>
          <p:cNvSpPr/>
          <p:nvPr/>
        </p:nvSpPr>
        <p:spPr>
          <a:xfrm>
            <a:off x="13701845" y="5719995"/>
            <a:ext cx="505190" cy="1862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309" y="1977"/>
                  <a:pt x="9981" y="4858"/>
                  <a:pt x="13672" y="8432"/>
                </a:cubicBezTo>
                <a:cubicBezTo>
                  <a:pt x="17628" y="12262"/>
                  <a:pt x="20347" y="16779"/>
                  <a:pt x="21600" y="2160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2" name="Shape 18354">
            <a:extLst>
              <a:ext uri="{FF2B5EF4-FFF2-40B4-BE49-F238E27FC236}">
                <a16:creationId xmlns:a16="http://schemas.microsoft.com/office/drawing/2014/main" id="{61604142-E7C9-0940-B073-288809AAF460}"/>
              </a:ext>
            </a:extLst>
          </p:cNvPr>
          <p:cNvSpPr/>
          <p:nvPr/>
        </p:nvSpPr>
        <p:spPr>
          <a:xfrm flipH="1">
            <a:off x="9843719" y="6009538"/>
            <a:ext cx="1130948" cy="2850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9" h="21600" extrusionOk="0">
                <a:moveTo>
                  <a:pt x="0" y="0"/>
                </a:moveTo>
                <a:cubicBezTo>
                  <a:pt x="6909" y="2705"/>
                  <a:pt x="12409" y="5886"/>
                  <a:pt x="16003" y="9380"/>
                </a:cubicBezTo>
                <a:cubicBezTo>
                  <a:pt x="19979" y="13245"/>
                  <a:pt x="21600" y="17421"/>
                  <a:pt x="20748" y="2160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3" name="Shape 18355">
            <a:extLst>
              <a:ext uri="{FF2B5EF4-FFF2-40B4-BE49-F238E27FC236}">
                <a16:creationId xmlns:a16="http://schemas.microsoft.com/office/drawing/2014/main" id="{0E668A58-96C8-764D-93B8-F334A0883D78}"/>
              </a:ext>
            </a:extLst>
          </p:cNvPr>
          <p:cNvSpPr/>
          <p:nvPr/>
        </p:nvSpPr>
        <p:spPr>
          <a:xfrm flipH="1">
            <a:off x="13359363" y="4415509"/>
            <a:ext cx="5866481" cy="4691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6490" y="319"/>
                  <a:pt x="11638" y="2561"/>
                  <a:pt x="7774" y="6341"/>
                </a:cubicBezTo>
                <a:cubicBezTo>
                  <a:pt x="3759" y="10270"/>
                  <a:pt x="1019" y="15648"/>
                  <a:pt x="0" y="2160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9" name="Shape 18357">
            <a:extLst>
              <a:ext uri="{FF2B5EF4-FFF2-40B4-BE49-F238E27FC236}">
                <a16:creationId xmlns:a16="http://schemas.microsoft.com/office/drawing/2014/main" id="{A32E8277-A01A-1142-8893-ABC5F92536D4}"/>
              </a:ext>
            </a:extLst>
          </p:cNvPr>
          <p:cNvSpPr/>
          <p:nvPr/>
        </p:nvSpPr>
        <p:spPr>
          <a:xfrm flipH="1">
            <a:off x="10376461" y="3650080"/>
            <a:ext cx="3571878" cy="2414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08" y="7355"/>
                </a:moveTo>
                <a:cubicBezTo>
                  <a:pt x="17708" y="7303"/>
                  <a:pt x="17713" y="7252"/>
                  <a:pt x="17713" y="7200"/>
                </a:cubicBezTo>
                <a:cubicBezTo>
                  <a:pt x="17713" y="3224"/>
                  <a:pt x="15518" y="0"/>
                  <a:pt x="12810" y="0"/>
                </a:cubicBezTo>
                <a:cubicBezTo>
                  <a:pt x="11018" y="0"/>
                  <a:pt x="9455" y="1417"/>
                  <a:pt x="8600" y="3525"/>
                </a:cubicBezTo>
                <a:cubicBezTo>
                  <a:pt x="8051" y="2762"/>
                  <a:pt x="7312" y="2290"/>
                  <a:pt x="6497" y="2290"/>
                </a:cubicBezTo>
                <a:cubicBezTo>
                  <a:pt x="4806" y="2290"/>
                  <a:pt x="3436" y="4302"/>
                  <a:pt x="3436" y="6784"/>
                </a:cubicBezTo>
                <a:cubicBezTo>
                  <a:pt x="3436" y="7032"/>
                  <a:pt x="3453" y="7274"/>
                  <a:pt x="3479" y="7511"/>
                </a:cubicBezTo>
                <a:cubicBezTo>
                  <a:pt x="1466" y="8407"/>
                  <a:pt x="0" y="11151"/>
                  <a:pt x="0" y="14400"/>
                </a:cubicBezTo>
                <a:cubicBezTo>
                  <a:pt x="0" y="18376"/>
                  <a:pt x="2195" y="21600"/>
                  <a:pt x="4903" y="21600"/>
                </a:cubicBezTo>
                <a:lnTo>
                  <a:pt x="17131" y="21572"/>
                </a:lnTo>
                <a:lnTo>
                  <a:pt x="17131" y="21568"/>
                </a:lnTo>
                <a:cubicBezTo>
                  <a:pt x="19635" y="21244"/>
                  <a:pt x="21600" y="18161"/>
                  <a:pt x="21600" y="14400"/>
                </a:cubicBezTo>
                <a:cubicBezTo>
                  <a:pt x="21600" y="10933"/>
                  <a:pt x="19930" y="8039"/>
                  <a:pt x="17708" y="7355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3A57A3F4-FCBE-894F-B43A-60D8D60D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18" y="8935819"/>
            <a:ext cx="802161" cy="1245834"/>
          </a:xfrm>
          <a:custGeom>
            <a:avLst/>
            <a:gdLst>
              <a:gd name="T0" fmla="*/ 537620 w 1075965"/>
              <a:gd name="T1" fmla="*/ 1465408 h 1671278"/>
              <a:gd name="T2" fmla="*/ 485920 w 1075965"/>
              <a:gd name="T3" fmla="*/ 1517831 h 1671278"/>
              <a:gd name="T4" fmla="*/ 537620 w 1075965"/>
              <a:gd name="T5" fmla="*/ 1568809 h 1671278"/>
              <a:gd name="T6" fmla="*/ 589321 w 1075965"/>
              <a:gd name="T7" fmla="*/ 1517831 h 1671278"/>
              <a:gd name="T8" fmla="*/ 537620 w 1075965"/>
              <a:gd name="T9" fmla="*/ 1465408 h 1671278"/>
              <a:gd name="T10" fmla="*/ 537620 w 1075965"/>
              <a:gd name="T11" fmla="*/ 1430338 h 1671278"/>
              <a:gd name="T12" fmla="*/ 625114 w 1075965"/>
              <a:gd name="T13" fmla="*/ 1517831 h 1671278"/>
              <a:gd name="T14" fmla="*/ 537620 w 1075965"/>
              <a:gd name="T15" fmla="*/ 1604602 h 1671278"/>
              <a:gd name="T16" fmla="*/ 450850 w 1075965"/>
              <a:gd name="T17" fmla="*/ 1517831 h 1671278"/>
              <a:gd name="T18" fmla="*/ 537620 w 1075965"/>
              <a:gd name="T19" fmla="*/ 1430338 h 1671278"/>
              <a:gd name="T20" fmla="*/ 52539 w 1075965"/>
              <a:gd name="T21" fmla="*/ 1406047 h 1671278"/>
              <a:gd name="T22" fmla="*/ 52539 w 1075965"/>
              <a:gd name="T23" fmla="*/ 1565114 h 1671278"/>
              <a:gd name="T24" fmla="*/ 105437 w 1075965"/>
              <a:gd name="T25" fmla="*/ 1618016 h 1671278"/>
              <a:gd name="T26" fmla="*/ 970528 w 1075965"/>
              <a:gd name="T27" fmla="*/ 1618016 h 1671278"/>
              <a:gd name="T28" fmla="*/ 1022707 w 1075965"/>
              <a:gd name="T29" fmla="*/ 1565114 h 1671278"/>
              <a:gd name="T30" fmla="*/ 1022707 w 1075965"/>
              <a:gd name="T31" fmla="*/ 1406047 h 1671278"/>
              <a:gd name="T32" fmla="*/ 52539 w 1075965"/>
              <a:gd name="T33" fmla="*/ 265951 h 1671278"/>
              <a:gd name="T34" fmla="*/ 52539 w 1075965"/>
              <a:gd name="T35" fmla="*/ 1371139 h 1671278"/>
              <a:gd name="T36" fmla="*/ 1022707 w 1075965"/>
              <a:gd name="T37" fmla="*/ 1371139 h 1671278"/>
              <a:gd name="T38" fmla="*/ 1022707 w 1075965"/>
              <a:gd name="T39" fmla="*/ 265951 h 1671278"/>
              <a:gd name="T40" fmla="*/ 417720 w 1075965"/>
              <a:gd name="T41" fmla="*/ 133350 h 1671278"/>
              <a:gd name="T42" fmla="*/ 658605 w 1075965"/>
              <a:gd name="T43" fmla="*/ 133350 h 1671278"/>
              <a:gd name="T44" fmla="*/ 675915 w 1075965"/>
              <a:gd name="T45" fmla="*/ 150636 h 1671278"/>
              <a:gd name="T46" fmla="*/ 658605 w 1075965"/>
              <a:gd name="T47" fmla="*/ 167922 h 1671278"/>
              <a:gd name="T48" fmla="*/ 417720 w 1075965"/>
              <a:gd name="T49" fmla="*/ 167922 h 1671278"/>
              <a:gd name="T50" fmla="*/ 400050 w 1075965"/>
              <a:gd name="T51" fmla="*/ 150636 h 1671278"/>
              <a:gd name="T52" fmla="*/ 417720 w 1075965"/>
              <a:gd name="T53" fmla="*/ 133350 h 1671278"/>
              <a:gd name="T54" fmla="*/ 353836 w 1075965"/>
              <a:gd name="T55" fmla="*/ 133350 h 1671278"/>
              <a:gd name="T56" fmla="*/ 366184 w 1075965"/>
              <a:gd name="T57" fmla="*/ 138289 h 1671278"/>
              <a:gd name="T58" fmla="*/ 371122 w 1075965"/>
              <a:gd name="T59" fmla="*/ 150636 h 1671278"/>
              <a:gd name="T60" fmla="*/ 366184 w 1075965"/>
              <a:gd name="T61" fmla="*/ 162983 h 1671278"/>
              <a:gd name="T62" fmla="*/ 353836 w 1075965"/>
              <a:gd name="T63" fmla="*/ 167922 h 1671278"/>
              <a:gd name="T64" fmla="*/ 341489 w 1075965"/>
              <a:gd name="T65" fmla="*/ 162983 h 1671278"/>
              <a:gd name="T66" fmla="*/ 336550 w 1075965"/>
              <a:gd name="T67" fmla="*/ 150636 h 1671278"/>
              <a:gd name="T68" fmla="*/ 341489 w 1075965"/>
              <a:gd name="T69" fmla="*/ 138289 h 1671278"/>
              <a:gd name="T70" fmla="*/ 353836 w 1075965"/>
              <a:gd name="T71" fmla="*/ 133350 h 1671278"/>
              <a:gd name="T72" fmla="*/ 105437 w 1075965"/>
              <a:gd name="T73" fmla="*/ 52902 h 1671278"/>
              <a:gd name="T74" fmla="*/ 52539 w 1075965"/>
              <a:gd name="T75" fmla="*/ 105445 h 1671278"/>
              <a:gd name="T76" fmla="*/ 52539 w 1075965"/>
              <a:gd name="T77" fmla="*/ 230683 h 1671278"/>
              <a:gd name="T78" fmla="*/ 1022707 w 1075965"/>
              <a:gd name="T79" fmla="*/ 230683 h 1671278"/>
              <a:gd name="T80" fmla="*/ 1022707 w 1075965"/>
              <a:gd name="T81" fmla="*/ 105445 h 1671278"/>
              <a:gd name="T82" fmla="*/ 970528 w 1075965"/>
              <a:gd name="T83" fmla="*/ 52902 h 1671278"/>
              <a:gd name="T84" fmla="*/ 105437 w 1075965"/>
              <a:gd name="T85" fmla="*/ 0 h 1671278"/>
              <a:gd name="T86" fmla="*/ 970528 w 1075965"/>
              <a:gd name="T87" fmla="*/ 0 h 1671278"/>
              <a:gd name="T88" fmla="*/ 1075965 w 1075965"/>
              <a:gd name="T89" fmla="*/ 105445 h 1671278"/>
              <a:gd name="T90" fmla="*/ 1075965 w 1075965"/>
              <a:gd name="T91" fmla="*/ 1565114 h 1671278"/>
              <a:gd name="T92" fmla="*/ 970528 w 1075965"/>
              <a:gd name="T93" fmla="*/ 1671278 h 1671278"/>
              <a:gd name="T94" fmla="*/ 105437 w 1075965"/>
              <a:gd name="T95" fmla="*/ 1671278 h 1671278"/>
              <a:gd name="T96" fmla="*/ 0 w 1075965"/>
              <a:gd name="T97" fmla="*/ 1565114 h 1671278"/>
              <a:gd name="T98" fmla="*/ 0 w 1075965"/>
              <a:gd name="T99" fmla="*/ 105445 h 1671278"/>
              <a:gd name="T100" fmla="*/ 105437 w 1075965"/>
              <a:gd name="T101" fmla="*/ 0 h 1671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75965" h="1671278">
                <a:moveTo>
                  <a:pt x="537620" y="1465408"/>
                </a:moveTo>
                <a:cubicBezTo>
                  <a:pt x="509059" y="1465408"/>
                  <a:pt x="485920" y="1488546"/>
                  <a:pt x="485920" y="1517831"/>
                </a:cubicBezTo>
                <a:cubicBezTo>
                  <a:pt x="485920" y="1545670"/>
                  <a:pt x="509059" y="1568809"/>
                  <a:pt x="537620" y="1568809"/>
                </a:cubicBezTo>
                <a:cubicBezTo>
                  <a:pt x="566182" y="1568809"/>
                  <a:pt x="589321" y="1545670"/>
                  <a:pt x="589321" y="1517831"/>
                </a:cubicBezTo>
                <a:cubicBezTo>
                  <a:pt x="589321" y="1488546"/>
                  <a:pt x="566182" y="1465408"/>
                  <a:pt x="537620" y="1465408"/>
                </a:cubicBezTo>
                <a:close/>
                <a:moveTo>
                  <a:pt x="537620" y="1430338"/>
                </a:moveTo>
                <a:cubicBezTo>
                  <a:pt x="585706" y="1430338"/>
                  <a:pt x="625114" y="1469385"/>
                  <a:pt x="625114" y="1517831"/>
                </a:cubicBezTo>
                <a:cubicBezTo>
                  <a:pt x="625114" y="1565193"/>
                  <a:pt x="585706" y="1604602"/>
                  <a:pt x="537620" y="1604602"/>
                </a:cubicBezTo>
                <a:cubicBezTo>
                  <a:pt x="489535" y="1604602"/>
                  <a:pt x="450850" y="1565193"/>
                  <a:pt x="450850" y="1517831"/>
                </a:cubicBezTo>
                <a:cubicBezTo>
                  <a:pt x="450850" y="1469385"/>
                  <a:pt x="489535" y="1430338"/>
                  <a:pt x="537620" y="1430338"/>
                </a:cubicBezTo>
                <a:close/>
                <a:moveTo>
                  <a:pt x="52539" y="1406047"/>
                </a:moveTo>
                <a:lnTo>
                  <a:pt x="52539" y="1565114"/>
                </a:lnTo>
                <a:cubicBezTo>
                  <a:pt x="52539" y="1594264"/>
                  <a:pt x="76649" y="1618016"/>
                  <a:pt x="105437" y="1618016"/>
                </a:cubicBezTo>
                <a:lnTo>
                  <a:pt x="970528" y="1618016"/>
                </a:lnTo>
                <a:cubicBezTo>
                  <a:pt x="999316" y="1618016"/>
                  <a:pt x="1022707" y="1594264"/>
                  <a:pt x="1022707" y="1565114"/>
                </a:cubicBezTo>
                <a:lnTo>
                  <a:pt x="1022707" y="1406047"/>
                </a:lnTo>
                <a:lnTo>
                  <a:pt x="52539" y="1406047"/>
                </a:lnTo>
                <a:close/>
                <a:moveTo>
                  <a:pt x="52539" y="265951"/>
                </a:moveTo>
                <a:lnTo>
                  <a:pt x="52539" y="1371139"/>
                </a:lnTo>
                <a:lnTo>
                  <a:pt x="1022707" y="1371139"/>
                </a:lnTo>
                <a:lnTo>
                  <a:pt x="1022707" y="265951"/>
                </a:lnTo>
                <a:lnTo>
                  <a:pt x="52539" y="265951"/>
                </a:lnTo>
                <a:close/>
                <a:moveTo>
                  <a:pt x="417720" y="133350"/>
                </a:moveTo>
                <a:lnTo>
                  <a:pt x="658605" y="133350"/>
                </a:lnTo>
                <a:cubicBezTo>
                  <a:pt x="667981" y="133350"/>
                  <a:pt x="675915" y="140758"/>
                  <a:pt x="675915" y="150636"/>
                </a:cubicBezTo>
                <a:cubicBezTo>
                  <a:pt x="675915" y="159808"/>
                  <a:pt x="667981" y="167922"/>
                  <a:pt x="658605" y="167922"/>
                </a:cubicBezTo>
                <a:lnTo>
                  <a:pt x="417720" y="167922"/>
                </a:lnTo>
                <a:cubicBezTo>
                  <a:pt x="407623" y="167922"/>
                  <a:pt x="400050" y="159808"/>
                  <a:pt x="400050" y="150636"/>
                </a:cubicBezTo>
                <a:cubicBezTo>
                  <a:pt x="400050" y="140758"/>
                  <a:pt x="407623" y="133350"/>
                  <a:pt x="417720" y="133350"/>
                </a:cubicBezTo>
                <a:close/>
                <a:moveTo>
                  <a:pt x="353836" y="133350"/>
                </a:moveTo>
                <a:cubicBezTo>
                  <a:pt x="358070" y="133350"/>
                  <a:pt x="363009" y="135114"/>
                  <a:pt x="366184" y="138289"/>
                </a:cubicBezTo>
                <a:cubicBezTo>
                  <a:pt x="369359" y="141111"/>
                  <a:pt x="371122" y="145697"/>
                  <a:pt x="371122" y="150636"/>
                </a:cubicBezTo>
                <a:cubicBezTo>
                  <a:pt x="371122" y="154870"/>
                  <a:pt x="369359" y="159456"/>
                  <a:pt x="366184" y="162983"/>
                </a:cubicBezTo>
                <a:cubicBezTo>
                  <a:pt x="363009" y="166158"/>
                  <a:pt x="358070" y="167922"/>
                  <a:pt x="353836" y="167922"/>
                </a:cubicBezTo>
                <a:cubicBezTo>
                  <a:pt x="349250" y="167922"/>
                  <a:pt x="345017" y="166158"/>
                  <a:pt x="341489" y="162983"/>
                </a:cubicBezTo>
                <a:cubicBezTo>
                  <a:pt x="338314" y="159456"/>
                  <a:pt x="336550" y="154870"/>
                  <a:pt x="336550" y="150636"/>
                </a:cubicBezTo>
                <a:cubicBezTo>
                  <a:pt x="336550" y="145697"/>
                  <a:pt x="338314" y="141111"/>
                  <a:pt x="341489" y="138289"/>
                </a:cubicBezTo>
                <a:cubicBezTo>
                  <a:pt x="345017" y="135114"/>
                  <a:pt x="349250" y="133350"/>
                  <a:pt x="353836" y="133350"/>
                </a:cubicBezTo>
                <a:close/>
                <a:moveTo>
                  <a:pt x="105437" y="52902"/>
                </a:moveTo>
                <a:cubicBezTo>
                  <a:pt x="76649" y="52902"/>
                  <a:pt x="52539" y="76654"/>
                  <a:pt x="52539" y="105445"/>
                </a:cubicBezTo>
                <a:lnTo>
                  <a:pt x="52539" y="230683"/>
                </a:lnTo>
                <a:lnTo>
                  <a:pt x="1022707" y="230683"/>
                </a:lnTo>
                <a:lnTo>
                  <a:pt x="1022707" y="105445"/>
                </a:lnTo>
                <a:cubicBezTo>
                  <a:pt x="1022707" y="76654"/>
                  <a:pt x="999316" y="52902"/>
                  <a:pt x="970528" y="52902"/>
                </a:cubicBezTo>
                <a:lnTo>
                  <a:pt x="105437" y="52902"/>
                </a:lnTo>
                <a:close/>
                <a:moveTo>
                  <a:pt x="105437" y="0"/>
                </a:moveTo>
                <a:lnTo>
                  <a:pt x="970528" y="0"/>
                </a:lnTo>
                <a:cubicBezTo>
                  <a:pt x="1028824" y="0"/>
                  <a:pt x="1075965" y="47504"/>
                  <a:pt x="1075965" y="105445"/>
                </a:cubicBezTo>
                <a:lnTo>
                  <a:pt x="1075965" y="1565114"/>
                </a:lnTo>
                <a:cubicBezTo>
                  <a:pt x="1075965" y="1623414"/>
                  <a:pt x="1028824" y="1671278"/>
                  <a:pt x="970528" y="1671278"/>
                </a:cubicBezTo>
                <a:lnTo>
                  <a:pt x="105437" y="1671278"/>
                </a:lnTo>
                <a:cubicBezTo>
                  <a:pt x="47141" y="1671278"/>
                  <a:pt x="0" y="1623414"/>
                  <a:pt x="0" y="1565114"/>
                </a:cubicBezTo>
                <a:lnTo>
                  <a:pt x="0" y="105445"/>
                </a:lnTo>
                <a:cubicBezTo>
                  <a:pt x="0" y="47504"/>
                  <a:pt x="47141" y="0"/>
                  <a:pt x="105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64268592-A03E-1D48-9ADE-CD32B0B4C863}"/>
              </a:ext>
            </a:extLst>
          </p:cNvPr>
          <p:cNvSpPr txBox="1">
            <a:spLocks/>
          </p:cNvSpPr>
          <p:nvPr/>
        </p:nvSpPr>
        <p:spPr>
          <a:xfrm>
            <a:off x="3154016" y="9852894"/>
            <a:ext cx="4013790" cy="9537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"/>
              </a:rPr>
              <a:t>17.89% of the entire world population </a:t>
            </a:r>
            <a:endParaRPr lang="en-US" sz="2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37646C-9F80-A94C-96E9-27F9A4A4F3EE}"/>
              </a:ext>
            </a:extLst>
          </p:cNvPr>
          <p:cNvSpPr txBox="1"/>
          <p:nvPr/>
        </p:nvSpPr>
        <p:spPr>
          <a:xfrm>
            <a:off x="2559280" y="9270963"/>
            <a:ext cx="519084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POPULATION – 1.4 Billion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864CCF-9AE4-9C43-B5EE-343CD4CB5C68}"/>
              </a:ext>
            </a:extLst>
          </p:cNvPr>
          <p:cNvSpPr txBox="1"/>
          <p:nvPr/>
        </p:nvSpPr>
        <p:spPr>
          <a:xfrm>
            <a:off x="7341108" y="10496229"/>
            <a:ext cx="50273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INTERNET USERS – 570M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5CEA6280-7A8A-3540-A551-1A6344B004B8}"/>
              </a:ext>
            </a:extLst>
          </p:cNvPr>
          <p:cNvSpPr txBox="1">
            <a:spLocks/>
          </p:cNvSpPr>
          <p:nvPr/>
        </p:nvSpPr>
        <p:spPr>
          <a:xfrm>
            <a:off x="12563714" y="9852894"/>
            <a:ext cx="416693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151529"/>
                </a:solidFill>
                <a:effectLst/>
                <a:latin typeface="Poppins" panose="00000500000000000000" pitchFamily="2" charset="0"/>
                <a:ea typeface="Georgia" panose="02040502050405020303" pitchFamily="18" charset="0"/>
                <a:cs typeface="Poppins" panose="00000500000000000000" pitchFamily="2" charset="0"/>
              </a:rPr>
              <a:t>It is estimated that it costs the South African economy $570m a year, Nigeria $500m and Kenya $36m</a:t>
            </a:r>
            <a:endParaRPr lang="en-US" b="1" dirty="0">
              <a:solidFill>
                <a:schemeClr val="tx1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606F6C-649F-6B48-BB0B-3747F7D380B9}"/>
              </a:ext>
            </a:extLst>
          </p:cNvPr>
          <p:cNvSpPr txBox="1"/>
          <p:nvPr/>
        </p:nvSpPr>
        <p:spPr>
          <a:xfrm>
            <a:off x="10912277" y="9270963"/>
            <a:ext cx="663835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COST OF CYBERCRIME - $4B/YR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F19A5E-5E08-E84A-876D-AC14CFBC5A62}"/>
              </a:ext>
            </a:extLst>
          </p:cNvPr>
          <p:cNvSpPr txBox="1"/>
          <p:nvPr/>
        </p:nvSpPr>
        <p:spPr>
          <a:xfrm>
            <a:off x="16460756" y="11124785"/>
            <a:ext cx="5626860" cy="15081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GLOBAL TERRORISM INDEX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Burkina Faso (2</a:t>
            </a:r>
            <a:r>
              <a:rPr lang="en-US" sz="20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nd</a:t>
            </a:r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) Somalia (3</a:t>
            </a:r>
            <a:r>
              <a:rPr lang="en-US" sz="20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rd</a:t>
            </a:r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)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Mali (4</a:t>
            </a:r>
            <a:r>
              <a:rPr lang="en-US" sz="20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</a:t>
            </a:r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)  Nigeria (8</a:t>
            </a:r>
            <a:r>
              <a:rPr lang="en-US" sz="20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</a:t>
            </a:r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) Niger (10</a:t>
            </a:r>
            <a:r>
              <a:rPr lang="en-US" sz="20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</a:t>
            </a:r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)</a:t>
            </a:r>
          </a:p>
          <a:p>
            <a:pPr algn="ctr"/>
            <a:endParaRPr lang="en-US" sz="20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2EAD7-E795-7074-B5CE-C1C4693244E7}"/>
              </a:ext>
            </a:extLst>
          </p:cNvPr>
          <p:cNvSpPr txBox="1"/>
          <p:nvPr/>
        </p:nvSpPr>
        <p:spPr>
          <a:xfrm>
            <a:off x="7334001" y="612372"/>
            <a:ext cx="9709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CYBERCRIME STATISTICS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F04164-C391-7AE4-A38E-13A2FB057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54785"/>
              </p:ext>
            </p:extLst>
          </p:nvPr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3F04164-C391-7AE4-A38E-13A2FB057C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43F661-7E28-51BD-7E5E-82001EE6CBA7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CYBERCRIME IN AFRICA</a:t>
            </a:r>
          </a:p>
        </p:txBody>
      </p:sp>
      <p:sp>
        <p:nvSpPr>
          <p:cNvPr id="5" name="Freeform 35">
            <a:extLst>
              <a:ext uri="{FF2B5EF4-FFF2-40B4-BE49-F238E27FC236}">
                <a16:creationId xmlns:a16="http://schemas.microsoft.com/office/drawing/2014/main" id="{1748ED01-21F2-3E95-252A-4378D6B7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871" y="7825718"/>
            <a:ext cx="639199" cy="1262160"/>
          </a:xfrm>
          <a:custGeom>
            <a:avLst/>
            <a:gdLst>
              <a:gd name="connsiteX0" fmla="*/ 186451 w 639199"/>
              <a:gd name="connsiteY0" fmla="*/ 286882 h 1262160"/>
              <a:gd name="connsiteX1" fmla="*/ 190186 w 639199"/>
              <a:gd name="connsiteY1" fmla="*/ 286882 h 1262160"/>
              <a:gd name="connsiteX2" fmla="*/ 452900 w 639199"/>
              <a:gd name="connsiteY2" fmla="*/ 286882 h 1262160"/>
              <a:gd name="connsiteX3" fmla="*/ 454145 w 639199"/>
              <a:gd name="connsiteY3" fmla="*/ 286882 h 1262160"/>
              <a:gd name="connsiteX4" fmla="*/ 506438 w 639199"/>
              <a:gd name="connsiteY4" fmla="*/ 320426 h 1262160"/>
              <a:gd name="connsiteX5" fmla="*/ 635927 w 639199"/>
              <a:gd name="connsiteY5" fmla="*/ 663327 h 1262160"/>
              <a:gd name="connsiteX6" fmla="*/ 607290 w 639199"/>
              <a:gd name="connsiteY6" fmla="*/ 727931 h 1262160"/>
              <a:gd name="connsiteX7" fmla="*/ 542546 w 639199"/>
              <a:gd name="connsiteY7" fmla="*/ 699356 h 1262160"/>
              <a:gd name="connsiteX8" fmla="*/ 470331 w 639199"/>
              <a:gd name="connsiteY8" fmla="*/ 508028 h 1262160"/>
              <a:gd name="connsiteX9" fmla="*/ 470331 w 639199"/>
              <a:gd name="connsiteY9" fmla="*/ 839746 h 1262160"/>
              <a:gd name="connsiteX10" fmla="*/ 470331 w 639199"/>
              <a:gd name="connsiteY10" fmla="*/ 891927 h 1262160"/>
              <a:gd name="connsiteX11" fmla="*/ 470331 w 639199"/>
              <a:gd name="connsiteY11" fmla="*/ 1217434 h 1262160"/>
              <a:gd name="connsiteX12" fmla="*/ 424263 w 639199"/>
              <a:gd name="connsiteY12" fmla="*/ 1262160 h 1262160"/>
              <a:gd name="connsiteX13" fmla="*/ 414302 w 639199"/>
              <a:gd name="connsiteY13" fmla="*/ 1262160 h 1262160"/>
              <a:gd name="connsiteX14" fmla="*/ 368234 w 639199"/>
              <a:gd name="connsiteY14" fmla="*/ 1217434 h 1262160"/>
              <a:gd name="connsiteX15" fmla="*/ 368234 w 639199"/>
              <a:gd name="connsiteY15" fmla="*/ 891927 h 1262160"/>
              <a:gd name="connsiteX16" fmla="*/ 274852 w 639199"/>
              <a:gd name="connsiteY16" fmla="*/ 891927 h 1262160"/>
              <a:gd name="connsiteX17" fmla="*/ 274852 w 639199"/>
              <a:gd name="connsiteY17" fmla="*/ 1217434 h 1262160"/>
              <a:gd name="connsiteX18" fmla="*/ 230029 w 639199"/>
              <a:gd name="connsiteY18" fmla="*/ 1262160 h 1262160"/>
              <a:gd name="connsiteX19" fmla="*/ 218823 w 639199"/>
              <a:gd name="connsiteY19" fmla="*/ 1262160 h 1262160"/>
              <a:gd name="connsiteX20" fmla="*/ 174000 w 639199"/>
              <a:gd name="connsiteY20" fmla="*/ 1217434 h 1262160"/>
              <a:gd name="connsiteX21" fmla="*/ 174000 w 639199"/>
              <a:gd name="connsiteY21" fmla="*/ 891927 h 1262160"/>
              <a:gd name="connsiteX22" fmla="*/ 174000 w 639199"/>
              <a:gd name="connsiteY22" fmla="*/ 839746 h 1262160"/>
              <a:gd name="connsiteX23" fmla="*/ 174000 w 639199"/>
              <a:gd name="connsiteY23" fmla="*/ 498088 h 1262160"/>
              <a:gd name="connsiteX24" fmla="*/ 96805 w 639199"/>
              <a:gd name="connsiteY24" fmla="*/ 699356 h 1262160"/>
              <a:gd name="connsiteX25" fmla="*/ 32060 w 639199"/>
              <a:gd name="connsiteY25" fmla="*/ 727931 h 1262160"/>
              <a:gd name="connsiteX26" fmla="*/ 3423 w 639199"/>
              <a:gd name="connsiteY26" fmla="*/ 663327 h 1262160"/>
              <a:gd name="connsiteX27" fmla="*/ 132912 w 639199"/>
              <a:gd name="connsiteY27" fmla="*/ 320426 h 1262160"/>
              <a:gd name="connsiteX28" fmla="*/ 186451 w 639199"/>
              <a:gd name="connsiteY28" fmla="*/ 286882 h 1262160"/>
              <a:gd name="connsiteX29" fmla="*/ 334032 w 639199"/>
              <a:gd name="connsiteY29" fmla="*/ 0 h 1262160"/>
              <a:gd name="connsiteX30" fmla="*/ 453645 w 639199"/>
              <a:gd name="connsiteY30" fmla="*/ 120227 h 1262160"/>
              <a:gd name="connsiteX31" fmla="*/ 334032 w 639199"/>
              <a:gd name="connsiteY31" fmla="*/ 240453 h 1262160"/>
              <a:gd name="connsiteX32" fmla="*/ 213185 w 639199"/>
              <a:gd name="connsiteY32" fmla="*/ 120227 h 1262160"/>
              <a:gd name="connsiteX33" fmla="*/ 334032 w 639199"/>
              <a:gd name="connsiteY33" fmla="*/ 0 h 12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9199" h="1262160">
                <a:moveTo>
                  <a:pt x="186451" y="286882"/>
                </a:moveTo>
                <a:cubicBezTo>
                  <a:pt x="187696" y="286882"/>
                  <a:pt x="188941" y="286882"/>
                  <a:pt x="190186" y="286882"/>
                </a:cubicBezTo>
                <a:lnTo>
                  <a:pt x="452900" y="286882"/>
                </a:lnTo>
                <a:cubicBezTo>
                  <a:pt x="454145" y="286882"/>
                  <a:pt x="454145" y="286882"/>
                  <a:pt x="454145" y="286882"/>
                </a:cubicBezTo>
                <a:cubicBezTo>
                  <a:pt x="476556" y="285639"/>
                  <a:pt x="497723" y="299306"/>
                  <a:pt x="506438" y="320426"/>
                </a:cubicBezTo>
                <a:lnTo>
                  <a:pt x="635927" y="663327"/>
                </a:lnTo>
                <a:cubicBezTo>
                  <a:pt x="645888" y="688174"/>
                  <a:pt x="632192" y="717992"/>
                  <a:pt x="607290" y="727931"/>
                </a:cubicBezTo>
                <a:cubicBezTo>
                  <a:pt x="581144" y="737870"/>
                  <a:pt x="551261" y="724204"/>
                  <a:pt x="542546" y="699356"/>
                </a:cubicBezTo>
                <a:lnTo>
                  <a:pt x="470331" y="508028"/>
                </a:lnTo>
                <a:lnTo>
                  <a:pt x="470331" y="839746"/>
                </a:lnTo>
                <a:lnTo>
                  <a:pt x="470331" y="891927"/>
                </a:lnTo>
                <a:lnTo>
                  <a:pt x="470331" y="1217434"/>
                </a:lnTo>
                <a:cubicBezTo>
                  <a:pt x="470331" y="1242282"/>
                  <a:pt x="449164" y="1262160"/>
                  <a:pt x="424263" y="1262160"/>
                </a:cubicBezTo>
                <a:lnTo>
                  <a:pt x="414302" y="1262160"/>
                </a:lnTo>
                <a:cubicBezTo>
                  <a:pt x="389400" y="1262160"/>
                  <a:pt x="368234" y="1242282"/>
                  <a:pt x="368234" y="1217434"/>
                </a:cubicBezTo>
                <a:lnTo>
                  <a:pt x="368234" y="891927"/>
                </a:lnTo>
                <a:lnTo>
                  <a:pt x="274852" y="891927"/>
                </a:lnTo>
                <a:lnTo>
                  <a:pt x="274852" y="1217434"/>
                </a:lnTo>
                <a:cubicBezTo>
                  <a:pt x="274852" y="1242282"/>
                  <a:pt x="254931" y="1262160"/>
                  <a:pt x="230029" y="1262160"/>
                </a:cubicBezTo>
                <a:lnTo>
                  <a:pt x="218823" y="1262160"/>
                </a:lnTo>
                <a:cubicBezTo>
                  <a:pt x="193921" y="1262160"/>
                  <a:pt x="174000" y="1242282"/>
                  <a:pt x="174000" y="1217434"/>
                </a:cubicBezTo>
                <a:lnTo>
                  <a:pt x="174000" y="891927"/>
                </a:lnTo>
                <a:lnTo>
                  <a:pt x="174000" y="839746"/>
                </a:lnTo>
                <a:lnTo>
                  <a:pt x="174000" y="498088"/>
                </a:lnTo>
                <a:lnTo>
                  <a:pt x="96805" y="699356"/>
                </a:lnTo>
                <a:cubicBezTo>
                  <a:pt x="88089" y="724204"/>
                  <a:pt x="58207" y="737870"/>
                  <a:pt x="32060" y="727931"/>
                </a:cubicBezTo>
                <a:cubicBezTo>
                  <a:pt x="5913" y="717992"/>
                  <a:pt x="-6538" y="688174"/>
                  <a:pt x="3423" y="663327"/>
                </a:cubicBezTo>
                <a:lnTo>
                  <a:pt x="132912" y="320426"/>
                </a:lnTo>
                <a:cubicBezTo>
                  <a:pt x="141628" y="298063"/>
                  <a:pt x="164039" y="285639"/>
                  <a:pt x="186451" y="286882"/>
                </a:cubicBezTo>
                <a:close/>
                <a:moveTo>
                  <a:pt x="334032" y="0"/>
                </a:moveTo>
                <a:cubicBezTo>
                  <a:pt x="399388" y="0"/>
                  <a:pt x="453645" y="53296"/>
                  <a:pt x="453645" y="120227"/>
                </a:cubicBezTo>
                <a:cubicBezTo>
                  <a:pt x="453645" y="187157"/>
                  <a:pt x="399388" y="240453"/>
                  <a:pt x="334032" y="240453"/>
                </a:cubicBezTo>
                <a:cubicBezTo>
                  <a:pt x="267443" y="240453"/>
                  <a:pt x="213185" y="187157"/>
                  <a:pt x="213185" y="120227"/>
                </a:cubicBezTo>
                <a:cubicBezTo>
                  <a:pt x="213185" y="53296"/>
                  <a:pt x="267443" y="0"/>
                  <a:pt x="334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BF09BE-28C0-E566-1C0B-48C0271375E9}"/>
              </a:ext>
            </a:extLst>
          </p:cNvPr>
          <p:cNvGrpSpPr/>
          <p:nvPr/>
        </p:nvGrpSpPr>
        <p:grpSpPr>
          <a:xfrm>
            <a:off x="13495299" y="7626236"/>
            <a:ext cx="1488613" cy="1565517"/>
            <a:chOff x="2933038" y="4929943"/>
            <a:chExt cx="3987952" cy="3235403"/>
          </a:xfrm>
        </p:grpSpPr>
        <p:sp>
          <p:nvSpPr>
            <p:cNvPr id="7" name="Freeform 455">
              <a:extLst>
                <a:ext uri="{FF2B5EF4-FFF2-40B4-BE49-F238E27FC236}">
                  <a16:creationId xmlns:a16="http://schemas.microsoft.com/office/drawing/2014/main" id="{78A5FC84-BC8A-A47B-D2A9-56C82479E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038" y="7703930"/>
              <a:ext cx="3427661" cy="461416"/>
            </a:xfrm>
            <a:custGeom>
              <a:avLst/>
              <a:gdLst>
                <a:gd name="T0" fmla="*/ 2749 w 2750"/>
                <a:gd name="T1" fmla="*/ 185 h 371"/>
                <a:gd name="T2" fmla="*/ 2749 w 2750"/>
                <a:gd name="T3" fmla="*/ 185 h 371"/>
                <a:gd name="T4" fmla="*/ 1375 w 2750"/>
                <a:gd name="T5" fmla="*/ 370 h 371"/>
                <a:gd name="T6" fmla="*/ 1375 w 2750"/>
                <a:gd name="T7" fmla="*/ 370 h 371"/>
                <a:gd name="T8" fmla="*/ 0 w 2750"/>
                <a:gd name="T9" fmla="*/ 185 h 371"/>
                <a:gd name="T10" fmla="*/ 0 w 2750"/>
                <a:gd name="T11" fmla="*/ 185 h 371"/>
                <a:gd name="T12" fmla="*/ 1375 w 2750"/>
                <a:gd name="T13" fmla="*/ 0 h 371"/>
                <a:gd name="T14" fmla="*/ 1375 w 2750"/>
                <a:gd name="T15" fmla="*/ 0 h 371"/>
                <a:gd name="T16" fmla="*/ 2749 w 2750"/>
                <a:gd name="T17" fmla="*/ 18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0" h="371">
                  <a:moveTo>
                    <a:pt x="2749" y="185"/>
                  </a:moveTo>
                  <a:lnTo>
                    <a:pt x="2749" y="185"/>
                  </a:lnTo>
                  <a:cubicBezTo>
                    <a:pt x="2749" y="287"/>
                    <a:pt x="2134" y="370"/>
                    <a:pt x="1375" y="370"/>
                  </a:cubicBezTo>
                  <a:lnTo>
                    <a:pt x="1375" y="370"/>
                  </a:lnTo>
                  <a:cubicBezTo>
                    <a:pt x="615" y="370"/>
                    <a:pt x="0" y="287"/>
                    <a:pt x="0" y="185"/>
                  </a:cubicBezTo>
                  <a:lnTo>
                    <a:pt x="0" y="185"/>
                  </a:lnTo>
                  <a:cubicBezTo>
                    <a:pt x="0" y="82"/>
                    <a:pt x="615" y="0"/>
                    <a:pt x="1375" y="0"/>
                  </a:cubicBezTo>
                  <a:lnTo>
                    <a:pt x="1375" y="0"/>
                  </a:lnTo>
                  <a:cubicBezTo>
                    <a:pt x="2134" y="0"/>
                    <a:pt x="2749" y="82"/>
                    <a:pt x="2749" y="185"/>
                  </a:cubicBezTo>
                </a:path>
              </a:pathLst>
            </a:custGeom>
            <a:solidFill>
              <a:srgbClr val="90C0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" name="Freeform 161">
              <a:extLst>
                <a:ext uri="{FF2B5EF4-FFF2-40B4-BE49-F238E27FC236}">
                  <a16:creationId xmlns:a16="http://schemas.microsoft.com/office/drawing/2014/main" id="{22D31A62-0649-DBCE-4F73-83135CB7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771" y="6076999"/>
              <a:ext cx="226537" cy="1006213"/>
            </a:xfrm>
            <a:custGeom>
              <a:avLst/>
              <a:gdLst>
                <a:gd name="connsiteX0" fmla="*/ 86021 w 226537"/>
                <a:gd name="connsiteY0" fmla="*/ 868253 h 1006213"/>
                <a:gd name="connsiteX1" fmla="*/ 128736 w 226537"/>
                <a:gd name="connsiteY1" fmla="*/ 877974 h 1006213"/>
                <a:gd name="connsiteX2" fmla="*/ 214515 w 226537"/>
                <a:gd name="connsiteY2" fmla="*/ 973303 h 1006213"/>
                <a:gd name="connsiteX3" fmla="*/ 87711 w 226537"/>
                <a:gd name="connsiteY3" fmla="*/ 995881 h 1006213"/>
                <a:gd name="connsiteX4" fmla="*/ 1932 w 226537"/>
                <a:gd name="connsiteY4" fmla="*/ 899297 h 1006213"/>
                <a:gd name="connsiteX5" fmla="*/ 86021 w 226537"/>
                <a:gd name="connsiteY5" fmla="*/ 868253 h 1006213"/>
                <a:gd name="connsiteX6" fmla="*/ 141392 w 226537"/>
                <a:gd name="connsiteY6" fmla="*/ 990 h 1006213"/>
                <a:gd name="connsiteX7" fmla="*/ 224257 w 226537"/>
                <a:gd name="connsiteY7" fmla="*/ 32317 h 1006213"/>
                <a:gd name="connsiteX8" fmla="*/ 138478 w 226537"/>
                <a:gd name="connsiteY8" fmla="*/ 126902 h 1006213"/>
                <a:gd name="connsiteX9" fmla="*/ 11675 w 226537"/>
                <a:gd name="connsiteY9" fmla="*/ 105745 h 1006213"/>
                <a:gd name="connsiteX10" fmla="*/ 98697 w 226537"/>
                <a:gd name="connsiteY10" fmla="*/ 11160 h 1006213"/>
                <a:gd name="connsiteX11" fmla="*/ 141392 w 226537"/>
                <a:gd name="connsiteY11" fmla="*/ 990 h 100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537" h="1006213">
                  <a:moveTo>
                    <a:pt x="86021" y="868253"/>
                  </a:moveTo>
                  <a:cubicBezTo>
                    <a:pt x="99676" y="869742"/>
                    <a:pt x="114128" y="872956"/>
                    <a:pt x="128736" y="877974"/>
                  </a:cubicBezTo>
                  <a:cubicBezTo>
                    <a:pt x="187165" y="898043"/>
                    <a:pt x="225703" y="940690"/>
                    <a:pt x="214515" y="973303"/>
                  </a:cubicBezTo>
                  <a:cubicBezTo>
                    <a:pt x="203326" y="1005915"/>
                    <a:pt x="146140" y="1015950"/>
                    <a:pt x="87711" y="995881"/>
                  </a:cubicBezTo>
                  <a:cubicBezTo>
                    <a:pt x="29282" y="974557"/>
                    <a:pt x="-9257" y="931910"/>
                    <a:pt x="1932" y="899297"/>
                  </a:cubicBezTo>
                  <a:cubicBezTo>
                    <a:pt x="11256" y="874838"/>
                    <a:pt x="45054" y="863784"/>
                    <a:pt x="86021" y="868253"/>
                  </a:cubicBezTo>
                  <a:close/>
                  <a:moveTo>
                    <a:pt x="141392" y="990"/>
                  </a:moveTo>
                  <a:cubicBezTo>
                    <a:pt x="182300" y="-3619"/>
                    <a:pt x="215866" y="8049"/>
                    <a:pt x="224257" y="32317"/>
                  </a:cubicBezTo>
                  <a:cubicBezTo>
                    <a:pt x="236689" y="64675"/>
                    <a:pt x="196908" y="108234"/>
                    <a:pt x="138478" y="126902"/>
                  </a:cubicBezTo>
                  <a:cubicBezTo>
                    <a:pt x="80049" y="148059"/>
                    <a:pt x="22863" y="139347"/>
                    <a:pt x="11675" y="105745"/>
                  </a:cubicBezTo>
                  <a:cubicBezTo>
                    <a:pt x="1729" y="74631"/>
                    <a:pt x="39024" y="32317"/>
                    <a:pt x="98697" y="11160"/>
                  </a:cubicBezTo>
                  <a:cubicBezTo>
                    <a:pt x="113304" y="5871"/>
                    <a:pt x="127756" y="2526"/>
                    <a:pt x="141392" y="990"/>
                  </a:cubicBezTo>
                  <a:close/>
                </a:path>
              </a:pathLst>
            </a:custGeom>
            <a:solidFill>
              <a:srgbClr val="F668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458">
              <a:extLst>
                <a:ext uri="{FF2B5EF4-FFF2-40B4-BE49-F238E27FC236}">
                  <a16:creationId xmlns:a16="http://schemas.microsoft.com/office/drawing/2014/main" id="{920DC6D3-32DF-3BD3-F45C-21EE5AA6A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437" y="6138413"/>
              <a:ext cx="637193" cy="895365"/>
            </a:xfrm>
            <a:custGeom>
              <a:avLst/>
              <a:gdLst>
                <a:gd name="T0" fmla="*/ 457 w 511"/>
                <a:gd name="T1" fmla="*/ 0 h 719"/>
                <a:gd name="T2" fmla="*/ 457 w 511"/>
                <a:gd name="T3" fmla="*/ 0 h 719"/>
                <a:gd name="T4" fmla="*/ 0 w 511"/>
                <a:gd name="T5" fmla="*/ 360 h 719"/>
                <a:gd name="T6" fmla="*/ 0 w 511"/>
                <a:gd name="T7" fmla="*/ 360 h 719"/>
                <a:gd name="T8" fmla="*/ 457 w 511"/>
                <a:gd name="T9" fmla="*/ 718 h 719"/>
                <a:gd name="T10" fmla="*/ 457 w 511"/>
                <a:gd name="T11" fmla="*/ 718 h 719"/>
                <a:gd name="T12" fmla="*/ 510 w 511"/>
                <a:gd name="T13" fmla="*/ 716 h 719"/>
                <a:gd name="T14" fmla="*/ 510 w 511"/>
                <a:gd name="T15" fmla="*/ 2 h 719"/>
                <a:gd name="T16" fmla="*/ 510 w 511"/>
                <a:gd name="T17" fmla="*/ 2 h 719"/>
                <a:gd name="T18" fmla="*/ 457 w 511"/>
                <a:gd name="T1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1" h="719">
                  <a:moveTo>
                    <a:pt x="457" y="0"/>
                  </a:moveTo>
                  <a:lnTo>
                    <a:pt x="457" y="0"/>
                  </a:lnTo>
                  <a:cubicBezTo>
                    <a:pt x="205" y="0"/>
                    <a:pt x="0" y="161"/>
                    <a:pt x="0" y="360"/>
                  </a:cubicBezTo>
                  <a:lnTo>
                    <a:pt x="0" y="360"/>
                  </a:lnTo>
                  <a:cubicBezTo>
                    <a:pt x="0" y="558"/>
                    <a:pt x="205" y="718"/>
                    <a:pt x="457" y="718"/>
                  </a:cubicBezTo>
                  <a:lnTo>
                    <a:pt x="457" y="718"/>
                  </a:lnTo>
                  <a:cubicBezTo>
                    <a:pt x="475" y="718"/>
                    <a:pt x="493" y="718"/>
                    <a:pt x="510" y="716"/>
                  </a:cubicBezTo>
                  <a:lnTo>
                    <a:pt x="510" y="2"/>
                  </a:lnTo>
                  <a:lnTo>
                    <a:pt x="510" y="2"/>
                  </a:lnTo>
                  <a:cubicBezTo>
                    <a:pt x="493" y="1"/>
                    <a:pt x="475" y="0"/>
                    <a:pt x="457" y="0"/>
                  </a:cubicBezTo>
                </a:path>
              </a:pathLst>
            </a:custGeom>
            <a:solidFill>
              <a:srgbClr val="EF83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459">
              <a:extLst>
                <a:ext uri="{FF2B5EF4-FFF2-40B4-BE49-F238E27FC236}">
                  <a16:creationId xmlns:a16="http://schemas.microsoft.com/office/drawing/2014/main" id="{BDE7A477-357C-CB13-FA36-3EF6903D9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630" y="6127427"/>
              <a:ext cx="505360" cy="917337"/>
            </a:xfrm>
            <a:custGeom>
              <a:avLst/>
              <a:gdLst>
                <a:gd name="T0" fmla="*/ 405 w 406"/>
                <a:gd name="T1" fmla="*/ 369 h 737"/>
                <a:gd name="T2" fmla="*/ 405 w 406"/>
                <a:gd name="T3" fmla="*/ 369 h 737"/>
                <a:gd name="T4" fmla="*/ 0 w 406"/>
                <a:gd name="T5" fmla="*/ 0 h 737"/>
                <a:gd name="T6" fmla="*/ 0 w 406"/>
                <a:gd name="T7" fmla="*/ 736 h 737"/>
                <a:gd name="T8" fmla="*/ 0 w 406"/>
                <a:gd name="T9" fmla="*/ 736 h 737"/>
                <a:gd name="T10" fmla="*/ 405 w 406"/>
                <a:gd name="T11" fmla="*/ 369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737">
                  <a:moveTo>
                    <a:pt x="405" y="369"/>
                  </a:moveTo>
                  <a:lnTo>
                    <a:pt x="405" y="369"/>
                  </a:lnTo>
                  <a:cubicBezTo>
                    <a:pt x="405" y="178"/>
                    <a:pt x="228" y="22"/>
                    <a:pt x="0" y="0"/>
                  </a:cubicBezTo>
                  <a:lnTo>
                    <a:pt x="0" y="736"/>
                  </a:lnTo>
                  <a:lnTo>
                    <a:pt x="0" y="736"/>
                  </a:lnTo>
                  <a:cubicBezTo>
                    <a:pt x="228" y="715"/>
                    <a:pt x="405" y="559"/>
                    <a:pt x="405" y="369"/>
                  </a:cubicBezTo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460">
              <a:extLst>
                <a:ext uri="{FF2B5EF4-FFF2-40B4-BE49-F238E27FC236}">
                  <a16:creationId xmlns:a16="http://schemas.microsoft.com/office/drawing/2014/main" id="{4A1BCBA5-00BD-88CC-62C5-C8073E9C9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630" y="6110946"/>
              <a:ext cx="131833" cy="950299"/>
            </a:xfrm>
            <a:custGeom>
              <a:avLst/>
              <a:gdLst>
                <a:gd name="T0" fmla="*/ 0 w 108"/>
                <a:gd name="T1" fmla="*/ 760 h 761"/>
                <a:gd name="T2" fmla="*/ 107 w 108"/>
                <a:gd name="T3" fmla="*/ 760 h 761"/>
                <a:gd name="T4" fmla="*/ 107 w 108"/>
                <a:gd name="T5" fmla="*/ 0 h 761"/>
                <a:gd name="T6" fmla="*/ 0 w 108"/>
                <a:gd name="T7" fmla="*/ 0 h 761"/>
                <a:gd name="T8" fmla="*/ 0 w 108"/>
                <a:gd name="T9" fmla="*/ 76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61">
                  <a:moveTo>
                    <a:pt x="0" y="760"/>
                  </a:moveTo>
                  <a:lnTo>
                    <a:pt x="107" y="76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760"/>
                  </a:ln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461">
              <a:extLst>
                <a:ext uri="{FF2B5EF4-FFF2-40B4-BE49-F238E27FC236}">
                  <a16:creationId xmlns:a16="http://schemas.microsoft.com/office/drawing/2014/main" id="{A9263A88-EBE9-1093-F01D-9B586D061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870" y="6138413"/>
              <a:ext cx="186764" cy="895365"/>
            </a:xfrm>
            <a:custGeom>
              <a:avLst/>
              <a:gdLst>
                <a:gd name="T0" fmla="*/ 97 w 151"/>
                <a:gd name="T1" fmla="*/ 0 h 719"/>
                <a:gd name="T2" fmla="*/ 97 w 151"/>
                <a:gd name="T3" fmla="*/ 0 h 719"/>
                <a:gd name="T4" fmla="*/ 0 w 151"/>
                <a:gd name="T5" fmla="*/ 8 h 719"/>
                <a:gd name="T6" fmla="*/ 0 w 151"/>
                <a:gd name="T7" fmla="*/ 710 h 719"/>
                <a:gd name="T8" fmla="*/ 0 w 151"/>
                <a:gd name="T9" fmla="*/ 710 h 719"/>
                <a:gd name="T10" fmla="*/ 97 w 151"/>
                <a:gd name="T11" fmla="*/ 718 h 719"/>
                <a:gd name="T12" fmla="*/ 97 w 151"/>
                <a:gd name="T13" fmla="*/ 718 h 719"/>
                <a:gd name="T14" fmla="*/ 150 w 151"/>
                <a:gd name="T15" fmla="*/ 716 h 719"/>
                <a:gd name="T16" fmla="*/ 150 w 151"/>
                <a:gd name="T17" fmla="*/ 2 h 719"/>
                <a:gd name="T18" fmla="*/ 150 w 151"/>
                <a:gd name="T19" fmla="*/ 2 h 719"/>
                <a:gd name="T20" fmla="*/ 97 w 151"/>
                <a:gd name="T21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719">
                  <a:moveTo>
                    <a:pt x="97" y="0"/>
                  </a:moveTo>
                  <a:lnTo>
                    <a:pt x="97" y="0"/>
                  </a:lnTo>
                  <a:cubicBezTo>
                    <a:pt x="64" y="0"/>
                    <a:pt x="32" y="2"/>
                    <a:pt x="0" y="8"/>
                  </a:cubicBezTo>
                  <a:lnTo>
                    <a:pt x="0" y="710"/>
                  </a:lnTo>
                  <a:lnTo>
                    <a:pt x="0" y="710"/>
                  </a:lnTo>
                  <a:cubicBezTo>
                    <a:pt x="32" y="716"/>
                    <a:pt x="64" y="718"/>
                    <a:pt x="97" y="718"/>
                  </a:cubicBezTo>
                  <a:lnTo>
                    <a:pt x="97" y="718"/>
                  </a:lnTo>
                  <a:cubicBezTo>
                    <a:pt x="115" y="718"/>
                    <a:pt x="133" y="718"/>
                    <a:pt x="150" y="716"/>
                  </a:cubicBezTo>
                  <a:lnTo>
                    <a:pt x="150" y="2"/>
                  </a:lnTo>
                  <a:lnTo>
                    <a:pt x="150" y="2"/>
                  </a:lnTo>
                  <a:cubicBezTo>
                    <a:pt x="133" y="1"/>
                    <a:pt x="115" y="0"/>
                    <a:pt x="97" y="0"/>
                  </a:cubicBezTo>
                </a:path>
              </a:pathLst>
            </a:custGeom>
            <a:solidFill>
              <a:srgbClr val="373C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66">
              <a:extLst>
                <a:ext uri="{FF2B5EF4-FFF2-40B4-BE49-F238E27FC236}">
                  <a16:creationId xmlns:a16="http://schemas.microsoft.com/office/drawing/2014/main" id="{7F19A38F-DE62-7714-84AB-D64694DC4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825" y="6270250"/>
              <a:ext cx="125112" cy="608487"/>
            </a:xfrm>
            <a:custGeom>
              <a:avLst/>
              <a:gdLst>
                <a:gd name="connsiteX0" fmla="*/ 33118 w 125112"/>
                <a:gd name="connsiteY0" fmla="*/ 411973 h 608487"/>
                <a:gd name="connsiteX1" fmla="*/ 125112 w 125112"/>
                <a:gd name="connsiteY1" fmla="*/ 608487 h 608487"/>
                <a:gd name="connsiteX2" fmla="*/ 116526 w 125112"/>
                <a:gd name="connsiteY2" fmla="*/ 608487 h 608487"/>
                <a:gd name="connsiteX3" fmla="*/ 0 w 125112"/>
                <a:gd name="connsiteY3" fmla="*/ 492309 h 608487"/>
                <a:gd name="connsiteX4" fmla="*/ 33118 w 125112"/>
                <a:gd name="connsiteY4" fmla="*/ 411973 h 608487"/>
                <a:gd name="connsiteX5" fmla="*/ 116526 w 125112"/>
                <a:gd name="connsiteY5" fmla="*/ 0 h 608487"/>
                <a:gd name="connsiteX6" fmla="*/ 125112 w 125112"/>
                <a:gd name="connsiteY6" fmla="*/ 1255 h 608487"/>
                <a:gd name="connsiteX7" fmla="*/ 33118 w 125112"/>
                <a:gd name="connsiteY7" fmla="*/ 201987 h 608487"/>
                <a:gd name="connsiteX8" fmla="*/ 0 w 125112"/>
                <a:gd name="connsiteY8" fmla="*/ 119185 h 608487"/>
                <a:gd name="connsiteX9" fmla="*/ 116526 w 125112"/>
                <a:gd name="connsiteY9" fmla="*/ 0 h 60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112" h="608487">
                  <a:moveTo>
                    <a:pt x="33118" y="411973"/>
                  </a:moveTo>
                  <a:lnTo>
                    <a:pt x="125112" y="608487"/>
                  </a:lnTo>
                  <a:cubicBezTo>
                    <a:pt x="122658" y="608487"/>
                    <a:pt x="118979" y="608487"/>
                    <a:pt x="116526" y="608487"/>
                  </a:cubicBezTo>
                  <a:cubicBezTo>
                    <a:pt x="51517" y="608487"/>
                    <a:pt x="0" y="557814"/>
                    <a:pt x="0" y="492309"/>
                  </a:cubicBezTo>
                  <a:cubicBezTo>
                    <a:pt x="0" y="460175"/>
                    <a:pt x="13493" y="431748"/>
                    <a:pt x="33118" y="411973"/>
                  </a:cubicBezTo>
                  <a:close/>
                  <a:moveTo>
                    <a:pt x="116526" y="0"/>
                  </a:moveTo>
                  <a:cubicBezTo>
                    <a:pt x="118979" y="0"/>
                    <a:pt x="122658" y="1255"/>
                    <a:pt x="125112" y="1255"/>
                  </a:cubicBezTo>
                  <a:lnTo>
                    <a:pt x="33118" y="201987"/>
                  </a:lnTo>
                  <a:cubicBezTo>
                    <a:pt x="13493" y="180659"/>
                    <a:pt x="0" y="151804"/>
                    <a:pt x="0" y="119185"/>
                  </a:cubicBezTo>
                  <a:cubicBezTo>
                    <a:pt x="0" y="53947"/>
                    <a:pt x="51517" y="0"/>
                    <a:pt x="116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464">
              <a:extLst>
                <a:ext uri="{FF2B5EF4-FFF2-40B4-BE49-F238E27FC236}">
                  <a16:creationId xmlns:a16="http://schemas.microsoft.com/office/drawing/2014/main" id="{72D71DAB-7437-0D5B-5FE3-4FC0230D9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848" y="5666015"/>
              <a:ext cx="2482857" cy="1763266"/>
            </a:xfrm>
            <a:custGeom>
              <a:avLst/>
              <a:gdLst>
                <a:gd name="T0" fmla="*/ 1990 w 1991"/>
                <a:gd name="T1" fmla="*/ 1414 h 1415"/>
                <a:gd name="T2" fmla="*/ 0 w 1991"/>
                <a:gd name="T3" fmla="*/ 1414 h 1415"/>
                <a:gd name="T4" fmla="*/ 0 w 1991"/>
                <a:gd name="T5" fmla="*/ 0 h 1415"/>
                <a:gd name="T6" fmla="*/ 1990 w 1991"/>
                <a:gd name="T7" fmla="*/ 0 h 1415"/>
                <a:gd name="T8" fmla="*/ 1990 w 1991"/>
                <a:gd name="T9" fmla="*/ 141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" h="1415">
                  <a:moveTo>
                    <a:pt x="1990" y="1414"/>
                  </a:moveTo>
                  <a:lnTo>
                    <a:pt x="0" y="1414"/>
                  </a:lnTo>
                  <a:lnTo>
                    <a:pt x="0" y="0"/>
                  </a:lnTo>
                  <a:lnTo>
                    <a:pt x="1990" y="0"/>
                  </a:lnTo>
                  <a:lnTo>
                    <a:pt x="1990" y="1414"/>
                  </a:ln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465">
              <a:extLst>
                <a:ext uri="{FF2B5EF4-FFF2-40B4-BE49-F238E27FC236}">
                  <a16:creationId xmlns:a16="http://schemas.microsoft.com/office/drawing/2014/main" id="{7F19BFFF-0F22-2906-1FD4-C35B7949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727" y="5759391"/>
              <a:ext cx="2279616" cy="1581997"/>
            </a:xfrm>
            <a:custGeom>
              <a:avLst/>
              <a:gdLst>
                <a:gd name="T0" fmla="*/ 1828 w 1829"/>
                <a:gd name="T1" fmla="*/ 1270 h 1271"/>
                <a:gd name="T2" fmla="*/ 0 w 1829"/>
                <a:gd name="T3" fmla="*/ 1270 h 1271"/>
                <a:gd name="T4" fmla="*/ 0 w 1829"/>
                <a:gd name="T5" fmla="*/ 0 h 1271"/>
                <a:gd name="T6" fmla="*/ 1828 w 1829"/>
                <a:gd name="T7" fmla="*/ 0 h 1271"/>
                <a:gd name="T8" fmla="*/ 1828 w 1829"/>
                <a:gd name="T9" fmla="*/ 127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9" h="1271">
                  <a:moveTo>
                    <a:pt x="1828" y="1270"/>
                  </a:moveTo>
                  <a:lnTo>
                    <a:pt x="0" y="1270"/>
                  </a:lnTo>
                  <a:lnTo>
                    <a:pt x="0" y="0"/>
                  </a:lnTo>
                  <a:lnTo>
                    <a:pt x="1828" y="0"/>
                  </a:lnTo>
                  <a:lnTo>
                    <a:pt x="1828" y="1270"/>
                  </a:lnTo>
                </a:path>
              </a:pathLst>
            </a:custGeom>
            <a:solidFill>
              <a:srgbClr val="373C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466">
              <a:extLst>
                <a:ext uri="{FF2B5EF4-FFF2-40B4-BE49-F238E27FC236}">
                  <a16:creationId xmlns:a16="http://schemas.microsoft.com/office/drawing/2014/main" id="{0E2643C7-36FB-20DA-7982-20289D5E3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625" y="7429277"/>
              <a:ext cx="549305" cy="263666"/>
            </a:xfrm>
            <a:custGeom>
              <a:avLst/>
              <a:gdLst>
                <a:gd name="T0" fmla="*/ 439 w 440"/>
                <a:gd name="T1" fmla="*/ 0 h 210"/>
                <a:gd name="T2" fmla="*/ 0 w 440"/>
                <a:gd name="T3" fmla="*/ 0 h 210"/>
                <a:gd name="T4" fmla="*/ 0 w 440"/>
                <a:gd name="T5" fmla="*/ 209 h 210"/>
                <a:gd name="T6" fmla="*/ 439 w 440"/>
                <a:gd name="T7" fmla="*/ 209 h 210"/>
                <a:gd name="T8" fmla="*/ 439 w 440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210">
                  <a:moveTo>
                    <a:pt x="439" y="0"/>
                  </a:moveTo>
                  <a:lnTo>
                    <a:pt x="0" y="0"/>
                  </a:lnTo>
                  <a:lnTo>
                    <a:pt x="0" y="209"/>
                  </a:lnTo>
                  <a:lnTo>
                    <a:pt x="439" y="209"/>
                  </a:lnTo>
                  <a:lnTo>
                    <a:pt x="439" y="0"/>
                  </a:ln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467">
              <a:extLst>
                <a:ext uri="{FF2B5EF4-FFF2-40B4-BE49-F238E27FC236}">
                  <a16:creationId xmlns:a16="http://schemas.microsoft.com/office/drawing/2014/main" id="{20D33FEF-AD84-3BC0-FF66-093F09E53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709" y="7687452"/>
              <a:ext cx="2263135" cy="263666"/>
            </a:xfrm>
            <a:custGeom>
              <a:avLst/>
              <a:gdLst>
                <a:gd name="T0" fmla="*/ 1709 w 1815"/>
                <a:gd name="T1" fmla="*/ 210 h 211"/>
                <a:gd name="T2" fmla="*/ 105 w 1815"/>
                <a:gd name="T3" fmla="*/ 210 h 211"/>
                <a:gd name="T4" fmla="*/ 105 w 1815"/>
                <a:gd name="T5" fmla="*/ 210 h 211"/>
                <a:gd name="T6" fmla="*/ 0 w 1815"/>
                <a:gd name="T7" fmla="*/ 105 h 211"/>
                <a:gd name="T8" fmla="*/ 0 w 1815"/>
                <a:gd name="T9" fmla="*/ 105 h 211"/>
                <a:gd name="T10" fmla="*/ 105 w 1815"/>
                <a:gd name="T11" fmla="*/ 0 h 211"/>
                <a:gd name="T12" fmla="*/ 1709 w 1815"/>
                <a:gd name="T13" fmla="*/ 0 h 211"/>
                <a:gd name="T14" fmla="*/ 1709 w 1815"/>
                <a:gd name="T15" fmla="*/ 0 h 211"/>
                <a:gd name="T16" fmla="*/ 1814 w 1815"/>
                <a:gd name="T17" fmla="*/ 105 h 211"/>
                <a:gd name="T18" fmla="*/ 1814 w 1815"/>
                <a:gd name="T19" fmla="*/ 105 h 211"/>
                <a:gd name="T20" fmla="*/ 1709 w 1815"/>
                <a:gd name="T21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5" h="211">
                  <a:moveTo>
                    <a:pt x="1709" y="210"/>
                  </a:moveTo>
                  <a:lnTo>
                    <a:pt x="105" y="210"/>
                  </a:lnTo>
                  <a:lnTo>
                    <a:pt x="105" y="210"/>
                  </a:lnTo>
                  <a:cubicBezTo>
                    <a:pt x="47" y="210"/>
                    <a:pt x="0" y="163"/>
                    <a:pt x="0" y="105"/>
                  </a:cubicBezTo>
                  <a:lnTo>
                    <a:pt x="0" y="105"/>
                  </a:lnTo>
                  <a:cubicBezTo>
                    <a:pt x="0" y="47"/>
                    <a:pt x="47" y="0"/>
                    <a:pt x="105" y="0"/>
                  </a:cubicBezTo>
                  <a:lnTo>
                    <a:pt x="1709" y="0"/>
                  </a:lnTo>
                  <a:lnTo>
                    <a:pt x="1709" y="0"/>
                  </a:lnTo>
                  <a:cubicBezTo>
                    <a:pt x="1767" y="0"/>
                    <a:pt x="1814" y="47"/>
                    <a:pt x="1814" y="105"/>
                  </a:cubicBezTo>
                  <a:lnTo>
                    <a:pt x="1814" y="105"/>
                  </a:lnTo>
                  <a:cubicBezTo>
                    <a:pt x="1814" y="163"/>
                    <a:pt x="1767" y="210"/>
                    <a:pt x="1709" y="210"/>
                  </a:cubicBez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468">
              <a:extLst>
                <a:ext uri="{FF2B5EF4-FFF2-40B4-BE49-F238E27FC236}">
                  <a16:creationId xmlns:a16="http://schemas.microsoft.com/office/drawing/2014/main" id="{940F5FB0-F5D9-EA4D-ED2E-9DFD87916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625" y="7429277"/>
              <a:ext cx="549305" cy="109861"/>
            </a:xfrm>
            <a:custGeom>
              <a:avLst/>
              <a:gdLst>
                <a:gd name="T0" fmla="*/ 439 w 440"/>
                <a:gd name="T1" fmla="*/ 0 h 87"/>
                <a:gd name="T2" fmla="*/ 0 w 440"/>
                <a:gd name="T3" fmla="*/ 0 h 87"/>
                <a:gd name="T4" fmla="*/ 0 w 440"/>
                <a:gd name="T5" fmla="*/ 86 h 87"/>
                <a:gd name="T6" fmla="*/ 439 w 440"/>
                <a:gd name="T7" fmla="*/ 86 h 87"/>
                <a:gd name="T8" fmla="*/ 439 w 44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87">
                  <a:moveTo>
                    <a:pt x="439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439" y="86"/>
                  </a:lnTo>
                  <a:lnTo>
                    <a:pt x="439" y="0"/>
                  </a:lnTo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72">
              <a:extLst>
                <a:ext uri="{FF2B5EF4-FFF2-40B4-BE49-F238E27FC236}">
                  <a16:creationId xmlns:a16="http://schemas.microsoft.com/office/drawing/2014/main" id="{92C34E90-DAB7-9748-47A1-F4B201FEA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898" y="7099695"/>
              <a:ext cx="283636" cy="288451"/>
            </a:xfrm>
            <a:custGeom>
              <a:avLst/>
              <a:gdLst>
                <a:gd name="connsiteX0" fmla="*/ 138321 w 283636"/>
                <a:gd name="connsiteY0" fmla="*/ 195969 h 288451"/>
                <a:gd name="connsiteX1" fmla="*/ 148541 w 283636"/>
                <a:gd name="connsiteY1" fmla="*/ 195969 h 288451"/>
                <a:gd name="connsiteX2" fmla="*/ 172812 w 283636"/>
                <a:gd name="connsiteY2" fmla="*/ 235519 h 288451"/>
                <a:gd name="connsiteX3" fmla="*/ 174090 w 283636"/>
                <a:gd name="connsiteY3" fmla="*/ 239227 h 288451"/>
                <a:gd name="connsiteX4" fmla="*/ 135766 w 283636"/>
                <a:gd name="connsiteY4" fmla="*/ 287428 h 288451"/>
                <a:gd name="connsiteX5" fmla="*/ 126824 w 283636"/>
                <a:gd name="connsiteY5" fmla="*/ 284957 h 288451"/>
                <a:gd name="connsiteX6" fmla="*/ 130657 w 283636"/>
                <a:gd name="connsiteY6" fmla="*/ 275069 h 288451"/>
                <a:gd name="connsiteX7" fmla="*/ 158760 w 283636"/>
                <a:gd name="connsiteY7" fmla="*/ 241699 h 288451"/>
                <a:gd name="connsiteX8" fmla="*/ 139599 w 283636"/>
                <a:gd name="connsiteY8" fmla="*/ 207092 h 288451"/>
                <a:gd name="connsiteX9" fmla="*/ 138321 w 283636"/>
                <a:gd name="connsiteY9" fmla="*/ 195969 h 288451"/>
                <a:gd name="connsiteX10" fmla="*/ 191806 w 283636"/>
                <a:gd name="connsiteY10" fmla="*/ 166004 h 288451"/>
                <a:gd name="connsiteX11" fmla="*/ 232090 w 283636"/>
                <a:gd name="connsiteY11" fmla="*/ 195111 h 288451"/>
                <a:gd name="connsiteX12" fmla="*/ 235867 w 283636"/>
                <a:gd name="connsiteY12" fmla="*/ 204813 h 288451"/>
                <a:gd name="connsiteX13" fmla="*/ 218243 w 283636"/>
                <a:gd name="connsiteY13" fmla="*/ 253324 h 288451"/>
                <a:gd name="connsiteX14" fmla="*/ 208172 w 283636"/>
                <a:gd name="connsiteY14" fmla="*/ 254537 h 288451"/>
                <a:gd name="connsiteX15" fmla="*/ 206913 w 283636"/>
                <a:gd name="connsiteY15" fmla="*/ 244835 h 288451"/>
                <a:gd name="connsiteX16" fmla="*/ 219502 w 283636"/>
                <a:gd name="connsiteY16" fmla="*/ 203600 h 288451"/>
                <a:gd name="connsiteX17" fmla="*/ 185512 w 283636"/>
                <a:gd name="connsiteY17" fmla="*/ 179345 h 288451"/>
                <a:gd name="connsiteX18" fmla="*/ 181736 w 283636"/>
                <a:gd name="connsiteY18" fmla="*/ 170855 h 288451"/>
                <a:gd name="connsiteX19" fmla="*/ 191806 w 283636"/>
                <a:gd name="connsiteY19" fmla="*/ 166004 h 288451"/>
                <a:gd name="connsiteX20" fmla="*/ 225019 w 283636"/>
                <a:gd name="connsiteY20" fmla="*/ 124357 h 288451"/>
                <a:gd name="connsiteX21" fmla="*/ 255766 w 283636"/>
                <a:gd name="connsiteY21" fmla="*/ 124509 h 288451"/>
                <a:gd name="connsiteX22" fmla="*/ 282424 w 283636"/>
                <a:gd name="connsiteY22" fmla="*/ 158688 h 288451"/>
                <a:gd name="connsiteX23" fmla="*/ 283636 w 283636"/>
                <a:gd name="connsiteY23" fmla="*/ 178219 h 288451"/>
                <a:gd name="connsiteX24" fmla="*/ 277577 w 283636"/>
                <a:gd name="connsiteY24" fmla="*/ 185544 h 288451"/>
                <a:gd name="connsiteX25" fmla="*/ 270307 w 283636"/>
                <a:gd name="connsiteY25" fmla="*/ 178219 h 288451"/>
                <a:gd name="connsiteX26" fmla="*/ 253343 w 283636"/>
                <a:gd name="connsiteY26" fmla="*/ 137937 h 288451"/>
                <a:gd name="connsiteX27" fmla="*/ 212144 w 283636"/>
                <a:gd name="connsiteY27" fmla="*/ 141599 h 288451"/>
                <a:gd name="connsiteX28" fmla="*/ 203662 w 283636"/>
                <a:gd name="connsiteY28" fmla="*/ 135495 h 288451"/>
                <a:gd name="connsiteX29" fmla="*/ 209721 w 283636"/>
                <a:gd name="connsiteY29" fmla="*/ 126951 h 288451"/>
                <a:gd name="connsiteX30" fmla="*/ 225019 w 283636"/>
                <a:gd name="connsiteY30" fmla="*/ 124357 h 288451"/>
                <a:gd name="connsiteX31" fmla="*/ 52354 w 283636"/>
                <a:gd name="connsiteY31" fmla="*/ 110760 h 288451"/>
                <a:gd name="connsiteX32" fmla="*/ 94376 w 283636"/>
                <a:gd name="connsiteY32" fmla="*/ 137587 h 288451"/>
                <a:gd name="connsiteX33" fmla="*/ 95612 w 283636"/>
                <a:gd name="connsiteY33" fmla="*/ 141419 h 288451"/>
                <a:gd name="connsiteX34" fmla="*/ 93140 w 283636"/>
                <a:gd name="connsiteY34" fmla="*/ 147806 h 288451"/>
                <a:gd name="connsiteX35" fmla="*/ 83253 w 283636"/>
                <a:gd name="connsiteY35" fmla="*/ 146529 h 288451"/>
                <a:gd name="connsiteX36" fmla="*/ 48646 w 283636"/>
                <a:gd name="connsiteY36" fmla="*/ 124812 h 288451"/>
                <a:gd name="connsiteX37" fmla="*/ 14040 w 283636"/>
                <a:gd name="connsiteY37" fmla="*/ 152916 h 288451"/>
                <a:gd name="connsiteX38" fmla="*/ 5388 w 283636"/>
                <a:gd name="connsiteY38" fmla="*/ 156748 h 288451"/>
                <a:gd name="connsiteX39" fmla="*/ 445 w 283636"/>
                <a:gd name="connsiteY39" fmla="*/ 147806 h 288451"/>
                <a:gd name="connsiteX40" fmla="*/ 52354 w 283636"/>
                <a:gd name="connsiteY40" fmla="*/ 110760 h 288451"/>
                <a:gd name="connsiteX41" fmla="*/ 78550 w 283636"/>
                <a:gd name="connsiteY41" fmla="*/ 48809 h 288451"/>
                <a:gd name="connsiteX42" fmla="*/ 96058 w 283636"/>
                <a:gd name="connsiteY42" fmla="*/ 54033 h 288451"/>
                <a:gd name="connsiteX43" fmla="*/ 124318 w 283636"/>
                <a:gd name="connsiteY43" fmla="*/ 93583 h 288451"/>
                <a:gd name="connsiteX44" fmla="*/ 120632 w 283636"/>
                <a:gd name="connsiteY44" fmla="*/ 101973 h 288451"/>
                <a:gd name="connsiteX45" fmla="*/ 110803 w 283636"/>
                <a:gd name="connsiteY45" fmla="*/ 98377 h 288451"/>
                <a:gd name="connsiteX46" fmla="*/ 87458 w 283636"/>
                <a:gd name="connsiteY46" fmla="*/ 64820 h 288451"/>
                <a:gd name="connsiteX47" fmla="*/ 44454 w 283636"/>
                <a:gd name="connsiteY47" fmla="*/ 75606 h 288451"/>
                <a:gd name="connsiteX48" fmla="*/ 34624 w 283636"/>
                <a:gd name="connsiteY48" fmla="*/ 74407 h 288451"/>
                <a:gd name="connsiteX49" fmla="*/ 37081 w 283636"/>
                <a:gd name="connsiteY49" fmla="*/ 64820 h 288451"/>
                <a:gd name="connsiteX50" fmla="*/ 78550 w 283636"/>
                <a:gd name="connsiteY50" fmla="*/ 48809 h 288451"/>
                <a:gd name="connsiteX51" fmla="*/ 116528 w 283636"/>
                <a:gd name="connsiteY51" fmla="*/ 0 h 288451"/>
                <a:gd name="connsiteX52" fmla="*/ 171252 w 283636"/>
                <a:gd name="connsiteY52" fmla="*/ 29296 h 288451"/>
                <a:gd name="connsiteX53" fmla="*/ 171252 w 283636"/>
                <a:gd name="connsiteY53" fmla="*/ 30570 h 288451"/>
                <a:gd name="connsiteX54" fmla="*/ 166277 w 283636"/>
                <a:gd name="connsiteY54" fmla="*/ 80246 h 288451"/>
                <a:gd name="connsiteX55" fmla="*/ 158814 w 283636"/>
                <a:gd name="connsiteY55" fmla="*/ 85341 h 288451"/>
                <a:gd name="connsiteX56" fmla="*/ 152596 w 283636"/>
                <a:gd name="connsiteY56" fmla="*/ 76425 h 288451"/>
                <a:gd name="connsiteX57" fmla="*/ 157571 w 283636"/>
                <a:gd name="connsiteY57" fmla="*/ 33117 h 288451"/>
                <a:gd name="connsiteX58" fmla="*/ 116528 w 283636"/>
                <a:gd name="connsiteY58" fmla="*/ 14011 h 288451"/>
                <a:gd name="connsiteX59" fmla="*/ 109066 w 283636"/>
                <a:gd name="connsiteY59" fmla="*/ 6369 h 288451"/>
                <a:gd name="connsiteX60" fmla="*/ 116528 w 283636"/>
                <a:gd name="connsiteY60" fmla="*/ 0 h 28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3636" h="288451">
                  <a:moveTo>
                    <a:pt x="138321" y="195969"/>
                  </a:moveTo>
                  <a:cubicBezTo>
                    <a:pt x="140876" y="193497"/>
                    <a:pt x="144708" y="192261"/>
                    <a:pt x="148541" y="195969"/>
                  </a:cubicBezTo>
                  <a:cubicBezTo>
                    <a:pt x="149818" y="195969"/>
                    <a:pt x="167702" y="212036"/>
                    <a:pt x="172812" y="235519"/>
                  </a:cubicBezTo>
                  <a:cubicBezTo>
                    <a:pt x="172812" y="236755"/>
                    <a:pt x="172812" y="236755"/>
                    <a:pt x="174090" y="239227"/>
                  </a:cubicBezTo>
                  <a:cubicBezTo>
                    <a:pt x="179199" y="272597"/>
                    <a:pt x="137044" y="287428"/>
                    <a:pt x="135766" y="287428"/>
                  </a:cubicBezTo>
                  <a:cubicBezTo>
                    <a:pt x="131934" y="289900"/>
                    <a:pt x="128102" y="287428"/>
                    <a:pt x="126824" y="284957"/>
                  </a:cubicBezTo>
                  <a:cubicBezTo>
                    <a:pt x="125547" y="280013"/>
                    <a:pt x="126824" y="276305"/>
                    <a:pt x="130657" y="275069"/>
                  </a:cubicBezTo>
                  <a:cubicBezTo>
                    <a:pt x="130657" y="275069"/>
                    <a:pt x="163870" y="262710"/>
                    <a:pt x="158760" y="241699"/>
                  </a:cubicBezTo>
                  <a:cubicBezTo>
                    <a:pt x="156205" y="220688"/>
                    <a:pt x="139599" y="207092"/>
                    <a:pt x="139599" y="207092"/>
                  </a:cubicBezTo>
                  <a:cubicBezTo>
                    <a:pt x="135766" y="204621"/>
                    <a:pt x="135766" y="199677"/>
                    <a:pt x="138321" y="195969"/>
                  </a:cubicBezTo>
                  <a:close/>
                  <a:moveTo>
                    <a:pt x="191806" y="166004"/>
                  </a:moveTo>
                  <a:cubicBezTo>
                    <a:pt x="193065" y="167217"/>
                    <a:pt x="219502" y="178132"/>
                    <a:pt x="232090" y="195111"/>
                  </a:cubicBezTo>
                  <a:cubicBezTo>
                    <a:pt x="234608" y="197536"/>
                    <a:pt x="234608" y="201175"/>
                    <a:pt x="235867" y="204813"/>
                  </a:cubicBezTo>
                  <a:cubicBezTo>
                    <a:pt x="239643" y="225430"/>
                    <a:pt x="222019" y="250899"/>
                    <a:pt x="218243" y="253324"/>
                  </a:cubicBezTo>
                  <a:cubicBezTo>
                    <a:pt x="215725" y="256962"/>
                    <a:pt x="211949" y="256962"/>
                    <a:pt x="208172" y="254537"/>
                  </a:cubicBezTo>
                  <a:cubicBezTo>
                    <a:pt x="205654" y="253324"/>
                    <a:pt x="204395" y="248473"/>
                    <a:pt x="206913" y="244835"/>
                  </a:cubicBezTo>
                  <a:cubicBezTo>
                    <a:pt x="213207" y="237558"/>
                    <a:pt x="228314" y="214515"/>
                    <a:pt x="219502" y="203600"/>
                  </a:cubicBezTo>
                  <a:cubicBezTo>
                    <a:pt x="210690" y="190260"/>
                    <a:pt x="186771" y="180557"/>
                    <a:pt x="185512" y="179345"/>
                  </a:cubicBezTo>
                  <a:cubicBezTo>
                    <a:pt x="182994" y="178132"/>
                    <a:pt x="180477" y="174493"/>
                    <a:pt x="181736" y="170855"/>
                  </a:cubicBezTo>
                  <a:cubicBezTo>
                    <a:pt x="182994" y="166004"/>
                    <a:pt x="188030" y="164791"/>
                    <a:pt x="191806" y="166004"/>
                  </a:cubicBezTo>
                  <a:close/>
                  <a:moveTo>
                    <a:pt x="225019" y="124357"/>
                  </a:moveTo>
                  <a:cubicBezTo>
                    <a:pt x="233955" y="123289"/>
                    <a:pt x="245466" y="122678"/>
                    <a:pt x="255766" y="124509"/>
                  </a:cubicBezTo>
                  <a:cubicBezTo>
                    <a:pt x="272730" y="128171"/>
                    <a:pt x="278789" y="144040"/>
                    <a:pt x="282424" y="158688"/>
                  </a:cubicBezTo>
                  <a:cubicBezTo>
                    <a:pt x="283636" y="168454"/>
                    <a:pt x="283636" y="175778"/>
                    <a:pt x="283636" y="178219"/>
                  </a:cubicBezTo>
                  <a:cubicBezTo>
                    <a:pt x="283636" y="181882"/>
                    <a:pt x="281212" y="184323"/>
                    <a:pt x="277577" y="185544"/>
                  </a:cubicBezTo>
                  <a:cubicBezTo>
                    <a:pt x="272730" y="185544"/>
                    <a:pt x="270307" y="181882"/>
                    <a:pt x="270307" y="178219"/>
                  </a:cubicBezTo>
                  <a:cubicBezTo>
                    <a:pt x="270307" y="168454"/>
                    <a:pt x="266671" y="141599"/>
                    <a:pt x="253343" y="137937"/>
                  </a:cubicBezTo>
                  <a:cubicBezTo>
                    <a:pt x="235167" y="135495"/>
                    <a:pt x="212144" y="141599"/>
                    <a:pt x="212144" y="141599"/>
                  </a:cubicBezTo>
                  <a:cubicBezTo>
                    <a:pt x="208509" y="141599"/>
                    <a:pt x="204874" y="139158"/>
                    <a:pt x="203662" y="135495"/>
                  </a:cubicBezTo>
                  <a:cubicBezTo>
                    <a:pt x="202450" y="131833"/>
                    <a:pt x="204874" y="128171"/>
                    <a:pt x="209721" y="126951"/>
                  </a:cubicBezTo>
                  <a:cubicBezTo>
                    <a:pt x="209721" y="126951"/>
                    <a:pt x="216082" y="125425"/>
                    <a:pt x="225019" y="124357"/>
                  </a:cubicBezTo>
                  <a:close/>
                  <a:moveTo>
                    <a:pt x="52354" y="110760"/>
                  </a:moveTo>
                  <a:cubicBezTo>
                    <a:pt x="77073" y="115870"/>
                    <a:pt x="93140" y="136309"/>
                    <a:pt x="94376" y="137587"/>
                  </a:cubicBezTo>
                  <a:cubicBezTo>
                    <a:pt x="94376" y="138864"/>
                    <a:pt x="95612" y="138864"/>
                    <a:pt x="95612" y="141419"/>
                  </a:cubicBezTo>
                  <a:cubicBezTo>
                    <a:pt x="96848" y="142697"/>
                    <a:pt x="94376" y="146529"/>
                    <a:pt x="93140" y="147806"/>
                  </a:cubicBezTo>
                  <a:cubicBezTo>
                    <a:pt x="89432" y="150361"/>
                    <a:pt x="85724" y="149084"/>
                    <a:pt x="83253" y="146529"/>
                  </a:cubicBezTo>
                  <a:cubicBezTo>
                    <a:pt x="83253" y="146529"/>
                    <a:pt x="69657" y="128645"/>
                    <a:pt x="48646" y="124812"/>
                  </a:cubicBezTo>
                  <a:cubicBezTo>
                    <a:pt x="27635" y="120980"/>
                    <a:pt x="14040" y="152916"/>
                    <a:pt x="14040" y="152916"/>
                  </a:cubicBezTo>
                  <a:cubicBezTo>
                    <a:pt x="12804" y="156748"/>
                    <a:pt x="9096" y="158026"/>
                    <a:pt x="5388" y="156748"/>
                  </a:cubicBezTo>
                  <a:cubicBezTo>
                    <a:pt x="445" y="155471"/>
                    <a:pt x="-791" y="150361"/>
                    <a:pt x="445" y="147806"/>
                  </a:cubicBezTo>
                  <a:cubicBezTo>
                    <a:pt x="1681" y="145251"/>
                    <a:pt x="18984" y="104373"/>
                    <a:pt x="52354" y="110760"/>
                  </a:cubicBezTo>
                  <a:close/>
                  <a:moveTo>
                    <a:pt x="78550" y="48809"/>
                  </a:moveTo>
                  <a:cubicBezTo>
                    <a:pt x="84770" y="48715"/>
                    <a:pt x="90836" y="50138"/>
                    <a:pt x="96058" y="54033"/>
                  </a:cubicBezTo>
                  <a:cubicBezTo>
                    <a:pt x="113260" y="66018"/>
                    <a:pt x="123089" y="91186"/>
                    <a:pt x="124318" y="93583"/>
                  </a:cubicBezTo>
                  <a:cubicBezTo>
                    <a:pt x="124318" y="97179"/>
                    <a:pt x="123089" y="100774"/>
                    <a:pt x="120632" y="101973"/>
                  </a:cubicBezTo>
                  <a:cubicBezTo>
                    <a:pt x="116946" y="103171"/>
                    <a:pt x="112031" y="101973"/>
                    <a:pt x="110803" y="98377"/>
                  </a:cubicBezTo>
                  <a:cubicBezTo>
                    <a:pt x="110803" y="97179"/>
                    <a:pt x="100973" y="75606"/>
                    <a:pt x="87458" y="64820"/>
                  </a:cubicBezTo>
                  <a:cubicBezTo>
                    <a:pt x="76399" y="57629"/>
                    <a:pt x="53054" y="70812"/>
                    <a:pt x="44454" y="75606"/>
                  </a:cubicBezTo>
                  <a:cubicBezTo>
                    <a:pt x="40768" y="78003"/>
                    <a:pt x="37081" y="76804"/>
                    <a:pt x="34624" y="74407"/>
                  </a:cubicBezTo>
                  <a:cubicBezTo>
                    <a:pt x="32167" y="70812"/>
                    <a:pt x="33395" y="67217"/>
                    <a:pt x="37081" y="64820"/>
                  </a:cubicBezTo>
                  <a:cubicBezTo>
                    <a:pt x="39846" y="63022"/>
                    <a:pt x="59889" y="49089"/>
                    <a:pt x="78550" y="48809"/>
                  </a:cubicBezTo>
                  <a:close/>
                  <a:moveTo>
                    <a:pt x="116528" y="0"/>
                  </a:moveTo>
                  <a:cubicBezTo>
                    <a:pt x="121503" y="0"/>
                    <a:pt x="165033" y="2547"/>
                    <a:pt x="171252" y="29296"/>
                  </a:cubicBezTo>
                  <a:lnTo>
                    <a:pt x="171252" y="30570"/>
                  </a:lnTo>
                  <a:cubicBezTo>
                    <a:pt x="173739" y="52224"/>
                    <a:pt x="167520" y="78972"/>
                    <a:pt x="166277" y="80246"/>
                  </a:cubicBezTo>
                  <a:cubicBezTo>
                    <a:pt x="166277" y="84067"/>
                    <a:pt x="162546" y="86615"/>
                    <a:pt x="158814" y="85341"/>
                  </a:cubicBezTo>
                  <a:cubicBezTo>
                    <a:pt x="155083" y="84067"/>
                    <a:pt x="152596" y="80246"/>
                    <a:pt x="152596" y="76425"/>
                  </a:cubicBezTo>
                  <a:cubicBezTo>
                    <a:pt x="152596" y="76425"/>
                    <a:pt x="160058" y="50950"/>
                    <a:pt x="157571" y="33117"/>
                  </a:cubicBezTo>
                  <a:cubicBezTo>
                    <a:pt x="155083" y="19106"/>
                    <a:pt x="125234" y="14011"/>
                    <a:pt x="116528" y="14011"/>
                  </a:cubicBezTo>
                  <a:cubicBezTo>
                    <a:pt x="111553" y="14011"/>
                    <a:pt x="109066" y="10190"/>
                    <a:pt x="109066" y="6369"/>
                  </a:cubicBezTo>
                  <a:cubicBezTo>
                    <a:pt x="110309" y="2547"/>
                    <a:pt x="112797" y="0"/>
                    <a:pt x="116528" y="0"/>
                  </a:cubicBez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475">
              <a:extLst>
                <a:ext uri="{FF2B5EF4-FFF2-40B4-BE49-F238E27FC236}">
                  <a16:creationId xmlns:a16="http://schemas.microsoft.com/office/drawing/2014/main" id="{61F9ADB9-F137-4BB0-931E-A7DC3595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1526" y="7143642"/>
              <a:ext cx="181272" cy="192258"/>
            </a:xfrm>
            <a:custGeom>
              <a:avLst/>
              <a:gdLst>
                <a:gd name="T0" fmla="*/ 32 w 146"/>
                <a:gd name="T1" fmla="*/ 42 h 154"/>
                <a:gd name="T2" fmla="*/ 32 w 146"/>
                <a:gd name="T3" fmla="*/ 42 h 154"/>
                <a:gd name="T4" fmla="*/ 122 w 146"/>
                <a:gd name="T5" fmla="*/ 20 h 154"/>
                <a:gd name="T6" fmla="*/ 122 w 146"/>
                <a:gd name="T7" fmla="*/ 20 h 154"/>
                <a:gd name="T8" fmla="*/ 113 w 146"/>
                <a:gd name="T9" fmla="*/ 112 h 154"/>
                <a:gd name="T10" fmla="*/ 113 w 146"/>
                <a:gd name="T11" fmla="*/ 112 h 154"/>
                <a:gd name="T12" fmla="*/ 22 w 146"/>
                <a:gd name="T13" fmla="*/ 134 h 154"/>
                <a:gd name="T14" fmla="*/ 22 w 146"/>
                <a:gd name="T15" fmla="*/ 134 h 154"/>
                <a:gd name="T16" fmla="*/ 32 w 146"/>
                <a:gd name="T17" fmla="*/ 4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54">
                  <a:moveTo>
                    <a:pt x="32" y="42"/>
                  </a:moveTo>
                  <a:lnTo>
                    <a:pt x="32" y="42"/>
                  </a:lnTo>
                  <a:cubicBezTo>
                    <a:pt x="60" y="10"/>
                    <a:pt x="100" y="0"/>
                    <a:pt x="122" y="20"/>
                  </a:cubicBezTo>
                  <a:lnTo>
                    <a:pt x="122" y="20"/>
                  </a:lnTo>
                  <a:cubicBezTo>
                    <a:pt x="145" y="39"/>
                    <a:pt x="141" y="80"/>
                    <a:pt x="113" y="112"/>
                  </a:cubicBezTo>
                  <a:lnTo>
                    <a:pt x="113" y="112"/>
                  </a:lnTo>
                  <a:cubicBezTo>
                    <a:pt x="85" y="144"/>
                    <a:pt x="45" y="153"/>
                    <a:pt x="22" y="134"/>
                  </a:cubicBezTo>
                  <a:lnTo>
                    <a:pt x="22" y="134"/>
                  </a:lnTo>
                  <a:cubicBezTo>
                    <a:pt x="0" y="114"/>
                    <a:pt x="5" y="73"/>
                    <a:pt x="32" y="42"/>
                  </a:cubicBez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74">
              <a:extLst>
                <a:ext uri="{FF2B5EF4-FFF2-40B4-BE49-F238E27FC236}">
                  <a16:creationId xmlns:a16="http://schemas.microsoft.com/office/drawing/2014/main" id="{BFD11ADE-1A40-24A1-2B75-A0139F714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797" y="5711144"/>
              <a:ext cx="288052" cy="277698"/>
            </a:xfrm>
            <a:custGeom>
              <a:avLst/>
              <a:gdLst>
                <a:gd name="connsiteX0" fmla="*/ 137315 w 288052"/>
                <a:gd name="connsiteY0" fmla="*/ 203316 h 277698"/>
                <a:gd name="connsiteX1" fmla="*/ 143619 w 288052"/>
                <a:gd name="connsiteY1" fmla="*/ 209619 h 277698"/>
                <a:gd name="connsiteX2" fmla="*/ 137315 w 288052"/>
                <a:gd name="connsiteY2" fmla="*/ 257526 h 277698"/>
                <a:gd name="connsiteX3" fmla="*/ 96973 w 288052"/>
                <a:gd name="connsiteY3" fmla="*/ 277698 h 277698"/>
                <a:gd name="connsiteX4" fmla="*/ 76802 w 288052"/>
                <a:gd name="connsiteY4" fmla="*/ 275176 h 277698"/>
                <a:gd name="connsiteX5" fmla="*/ 70498 w 288052"/>
                <a:gd name="connsiteY5" fmla="*/ 266351 h 277698"/>
                <a:gd name="connsiteX6" fmla="*/ 79323 w 288052"/>
                <a:gd name="connsiteY6" fmla="*/ 261308 h 277698"/>
                <a:gd name="connsiteX7" fmla="*/ 124708 w 288052"/>
                <a:gd name="connsiteY7" fmla="*/ 252483 h 277698"/>
                <a:gd name="connsiteX8" fmla="*/ 129751 w 288052"/>
                <a:gd name="connsiteY8" fmla="*/ 210880 h 277698"/>
                <a:gd name="connsiteX9" fmla="*/ 137315 w 288052"/>
                <a:gd name="connsiteY9" fmla="*/ 203316 h 277698"/>
                <a:gd name="connsiteX10" fmla="*/ 102771 w 288052"/>
                <a:gd name="connsiteY10" fmla="*/ 175859 h 277698"/>
                <a:gd name="connsiteX11" fmla="*/ 105243 w 288052"/>
                <a:gd name="connsiteY11" fmla="*/ 187268 h 277698"/>
                <a:gd name="connsiteX12" fmla="*/ 69401 w 288052"/>
                <a:gd name="connsiteY12" fmla="*/ 220225 h 277698"/>
                <a:gd name="connsiteX13" fmla="*/ 58277 w 288052"/>
                <a:gd name="connsiteY13" fmla="*/ 222761 h 277698"/>
                <a:gd name="connsiteX14" fmla="*/ 12548 w 288052"/>
                <a:gd name="connsiteY14" fmla="*/ 194873 h 277698"/>
                <a:gd name="connsiteX15" fmla="*/ 12548 w 288052"/>
                <a:gd name="connsiteY15" fmla="*/ 184732 h 277698"/>
                <a:gd name="connsiteX16" fmla="*/ 23671 w 288052"/>
                <a:gd name="connsiteY16" fmla="*/ 186000 h 277698"/>
                <a:gd name="connsiteX17" fmla="*/ 63221 w 288052"/>
                <a:gd name="connsiteY17" fmla="*/ 206282 h 277698"/>
                <a:gd name="connsiteX18" fmla="*/ 92884 w 288052"/>
                <a:gd name="connsiteY18" fmla="*/ 178395 h 277698"/>
                <a:gd name="connsiteX19" fmla="*/ 102771 w 288052"/>
                <a:gd name="connsiteY19" fmla="*/ 175859 h 277698"/>
                <a:gd name="connsiteX20" fmla="*/ 282749 w 288052"/>
                <a:gd name="connsiteY20" fmla="*/ 137332 h 277698"/>
                <a:gd name="connsiteX21" fmla="*/ 287729 w 288052"/>
                <a:gd name="connsiteY21" fmla="*/ 144497 h 277698"/>
                <a:gd name="connsiteX22" fmla="*/ 247887 w 288052"/>
                <a:gd name="connsiteY22" fmla="*/ 189874 h 277698"/>
                <a:gd name="connsiteX23" fmla="*/ 200574 w 288052"/>
                <a:gd name="connsiteY23" fmla="*/ 176738 h 277698"/>
                <a:gd name="connsiteX24" fmla="*/ 198084 w 288052"/>
                <a:gd name="connsiteY24" fmla="*/ 167185 h 277698"/>
                <a:gd name="connsiteX25" fmla="*/ 208045 w 288052"/>
                <a:gd name="connsiteY25" fmla="*/ 164797 h 277698"/>
                <a:gd name="connsiteX26" fmla="*/ 247887 w 288052"/>
                <a:gd name="connsiteY26" fmla="*/ 176738 h 277698"/>
                <a:gd name="connsiteX27" fmla="*/ 274033 w 288052"/>
                <a:gd name="connsiteY27" fmla="*/ 140914 h 277698"/>
                <a:gd name="connsiteX28" fmla="*/ 282749 w 288052"/>
                <a:gd name="connsiteY28" fmla="*/ 137332 h 277698"/>
                <a:gd name="connsiteX29" fmla="*/ 5233 w 288052"/>
                <a:gd name="connsiteY29" fmla="*/ 98883 h 277698"/>
                <a:gd name="connsiteX30" fmla="*/ 13834 w 288052"/>
                <a:gd name="connsiteY30" fmla="*/ 104854 h 277698"/>
                <a:gd name="connsiteX31" fmla="*/ 42094 w 288052"/>
                <a:gd name="connsiteY31" fmla="*/ 137095 h 277698"/>
                <a:gd name="connsiteX32" fmla="*/ 78955 w 288052"/>
                <a:gd name="connsiteY32" fmla="*/ 126348 h 277698"/>
                <a:gd name="connsiteX33" fmla="*/ 88784 w 288052"/>
                <a:gd name="connsiteY33" fmla="*/ 126348 h 277698"/>
                <a:gd name="connsiteX34" fmla="*/ 87555 w 288052"/>
                <a:gd name="connsiteY34" fmla="*/ 137095 h 277698"/>
                <a:gd name="connsiteX35" fmla="*/ 44551 w 288052"/>
                <a:gd name="connsiteY35" fmla="*/ 151425 h 277698"/>
                <a:gd name="connsiteX36" fmla="*/ 40865 w 288052"/>
                <a:gd name="connsiteY36" fmla="*/ 151425 h 277698"/>
                <a:gd name="connsiteX37" fmla="*/ 319 w 288052"/>
                <a:gd name="connsiteY37" fmla="*/ 107242 h 277698"/>
                <a:gd name="connsiteX38" fmla="*/ 5233 w 288052"/>
                <a:gd name="connsiteY38" fmla="*/ 98883 h 277698"/>
                <a:gd name="connsiteX39" fmla="*/ 227782 w 288052"/>
                <a:gd name="connsiteY39" fmla="*/ 49501 h 277698"/>
                <a:gd name="connsiteX40" fmla="*/ 236754 w 288052"/>
                <a:gd name="connsiteY40" fmla="*/ 53268 h 277698"/>
                <a:gd name="connsiteX41" fmla="*/ 235472 w 288052"/>
                <a:gd name="connsiteY41" fmla="*/ 116046 h 277698"/>
                <a:gd name="connsiteX42" fmla="*/ 188048 w 288052"/>
                <a:gd name="connsiteY42" fmla="*/ 134879 h 277698"/>
                <a:gd name="connsiteX43" fmla="*/ 180358 w 288052"/>
                <a:gd name="connsiteY43" fmla="*/ 128601 h 277698"/>
                <a:gd name="connsiteX44" fmla="*/ 185485 w 288052"/>
                <a:gd name="connsiteY44" fmla="*/ 121068 h 277698"/>
                <a:gd name="connsiteX45" fmla="*/ 225218 w 288052"/>
                <a:gd name="connsiteY45" fmla="*/ 104746 h 277698"/>
                <a:gd name="connsiteX46" fmla="*/ 223936 w 288052"/>
                <a:gd name="connsiteY46" fmla="*/ 59546 h 277698"/>
                <a:gd name="connsiteX47" fmla="*/ 227782 w 288052"/>
                <a:gd name="connsiteY47" fmla="*/ 49501 h 277698"/>
                <a:gd name="connsiteX48" fmla="*/ 162474 w 288052"/>
                <a:gd name="connsiteY48" fmla="*/ 1286 h 277698"/>
                <a:gd name="connsiteX49" fmla="*/ 189471 w 288052"/>
                <a:gd name="connsiteY49" fmla="*/ 58139 h 277698"/>
                <a:gd name="connsiteX50" fmla="*/ 153475 w 288052"/>
                <a:gd name="connsiteY50" fmla="*/ 95217 h 277698"/>
                <a:gd name="connsiteX51" fmla="*/ 149619 w 288052"/>
                <a:gd name="connsiteY51" fmla="*/ 96453 h 277698"/>
                <a:gd name="connsiteX52" fmla="*/ 143191 w 288052"/>
                <a:gd name="connsiteY52" fmla="*/ 91509 h 277698"/>
                <a:gd name="connsiteX53" fmla="*/ 145762 w 288052"/>
                <a:gd name="connsiteY53" fmla="*/ 82858 h 277698"/>
                <a:gd name="connsiteX54" fmla="*/ 175330 w 288052"/>
                <a:gd name="connsiteY54" fmla="*/ 53195 h 277698"/>
                <a:gd name="connsiteX55" fmla="*/ 154761 w 288052"/>
                <a:gd name="connsiteY55" fmla="*/ 13645 h 277698"/>
                <a:gd name="connsiteX56" fmla="*/ 152190 w 288052"/>
                <a:gd name="connsiteY56" fmla="*/ 3758 h 277698"/>
                <a:gd name="connsiteX57" fmla="*/ 162474 w 288052"/>
                <a:gd name="connsiteY57" fmla="*/ 1286 h 27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8052" h="277698">
                  <a:moveTo>
                    <a:pt x="137315" y="203316"/>
                  </a:moveTo>
                  <a:cubicBezTo>
                    <a:pt x="141098" y="202055"/>
                    <a:pt x="143619" y="205837"/>
                    <a:pt x="143619" y="209619"/>
                  </a:cubicBezTo>
                  <a:cubicBezTo>
                    <a:pt x="143619" y="210880"/>
                    <a:pt x="146140" y="238616"/>
                    <a:pt x="137315" y="257526"/>
                  </a:cubicBezTo>
                  <a:cubicBezTo>
                    <a:pt x="131012" y="273915"/>
                    <a:pt x="112101" y="277698"/>
                    <a:pt x="96973" y="277698"/>
                  </a:cubicBezTo>
                  <a:cubicBezTo>
                    <a:pt x="86887" y="277698"/>
                    <a:pt x="79323" y="276437"/>
                    <a:pt x="76802" y="275176"/>
                  </a:cubicBezTo>
                  <a:cubicBezTo>
                    <a:pt x="73020" y="273915"/>
                    <a:pt x="70498" y="271394"/>
                    <a:pt x="70498" y="266351"/>
                  </a:cubicBezTo>
                  <a:cubicBezTo>
                    <a:pt x="71759" y="263830"/>
                    <a:pt x="75541" y="261308"/>
                    <a:pt x="79323" y="261308"/>
                  </a:cubicBezTo>
                  <a:cubicBezTo>
                    <a:pt x="89409" y="263830"/>
                    <a:pt x="118405" y="265090"/>
                    <a:pt x="124708" y="252483"/>
                  </a:cubicBezTo>
                  <a:cubicBezTo>
                    <a:pt x="131012" y="236094"/>
                    <a:pt x="129751" y="210880"/>
                    <a:pt x="129751" y="210880"/>
                  </a:cubicBezTo>
                  <a:cubicBezTo>
                    <a:pt x="129751" y="205837"/>
                    <a:pt x="132273" y="203316"/>
                    <a:pt x="137315" y="203316"/>
                  </a:cubicBezTo>
                  <a:close/>
                  <a:moveTo>
                    <a:pt x="102771" y="175859"/>
                  </a:moveTo>
                  <a:cubicBezTo>
                    <a:pt x="106479" y="178395"/>
                    <a:pt x="107715" y="183465"/>
                    <a:pt x="105243" y="187268"/>
                  </a:cubicBezTo>
                  <a:cubicBezTo>
                    <a:pt x="104007" y="187268"/>
                    <a:pt x="87940" y="211352"/>
                    <a:pt x="69401" y="220225"/>
                  </a:cubicBezTo>
                  <a:cubicBezTo>
                    <a:pt x="65693" y="221493"/>
                    <a:pt x="61985" y="222761"/>
                    <a:pt x="58277" y="222761"/>
                  </a:cubicBezTo>
                  <a:cubicBezTo>
                    <a:pt x="37266" y="222761"/>
                    <a:pt x="15020" y="198676"/>
                    <a:pt x="12548" y="194873"/>
                  </a:cubicBezTo>
                  <a:cubicBezTo>
                    <a:pt x="10076" y="192338"/>
                    <a:pt x="10076" y="187268"/>
                    <a:pt x="12548" y="184732"/>
                  </a:cubicBezTo>
                  <a:cubicBezTo>
                    <a:pt x="16256" y="182197"/>
                    <a:pt x="21199" y="182197"/>
                    <a:pt x="23671" y="186000"/>
                  </a:cubicBezTo>
                  <a:cubicBezTo>
                    <a:pt x="29851" y="192338"/>
                    <a:pt x="49626" y="211352"/>
                    <a:pt x="63221" y="206282"/>
                  </a:cubicBezTo>
                  <a:cubicBezTo>
                    <a:pt x="79289" y="201211"/>
                    <a:pt x="92884" y="178395"/>
                    <a:pt x="92884" y="178395"/>
                  </a:cubicBezTo>
                  <a:cubicBezTo>
                    <a:pt x="95356" y="174592"/>
                    <a:pt x="100300" y="174592"/>
                    <a:pt x="102771" y="175859"/>
                  </a:cubicBezTo>
                  <a:close/>
                  <a:moveTo>
                    <a:pt x="282749" y="137332"/>
                  </a:moveTo>
                  <a:cubicBezTo>
                    <a:pt x="286484" y="137332"/>
                    <a:pt x="288974" y="140914"/>
                    <a:pt x="287729" y="144497"/>
                  </a:cubicBezTo>
                  <a:cubicBezTo>
                    <a:pt x="286484" y="149273"/>
                    <a:pt x="275278" y="189874"/>
                    <a:pt x="247887" y="189874"/>
                  </a:cubicBezTo>
                  <a:cubicBezTo>
                    <a:pt x="226721" y="189874"/>
                    <a:pt x="201819" y="177932"/>
                    <a:pt x="200574" y="176738"/>
                  </a:cubicBezTo>
                  <a:cubicBezTo>
                    <a:pt x="196839" y="175544"/>
                    <a:pt x="196839" y="170768"/>
                    <a:pt x="198084" y="167185"/>
                  </a:cubicBezTo>
                  <a:cubicBezTo>
                    <a:pt x="199329" y="164797"/>
                    <a:pt x="204310" y="163603"/>
                    <a:pt x="208045" y="164797"/>
                  </a:cubicBezTo>
                  <a:cubicBezTo>
                    <a:pt x="208045" y="164797"/>
                    <a:pt x="230456" y="175544"/>
                    <a:pt x="247887" y="176738"/>
                  </a:cubicBezTo>
                  <a:cubicBezTo>
                    <a:pt x="261583" y="176738"/>
                    <a:pt x="271543" y="150467"/>
                    <a:pt x="274033" y="140914"/>
                  </a:cubicBezTo>
                  <a:cubicBezTo>
                    <a:pt x="275278" y="137332"/>
                    <a:pt x="279014" y="136138"/>
                    <a:pt x="282749" y="137332"/>
                  </a:cubicBezTo>
                  <a:close/>
                  <a:moveTo>
                    <a:pt x="5233" y="98883"/>
                  </a:moveTo>
                  <a:cubicBezTo>
                    <a:pt x="10148" y="97689"/>
                    <a:pt x="13834" y="101271"/>
                    <a:pt x="13834" y="104854"/>
                  </a:cubicBezTo>
                  <a:cubicBezTo>
                    <a:pt x="13834" y="104854"/>
                    <a:pt x="19978" y="137095"/>
                    <a:pt x="42094" y="137095"/>
                  </a:cubicBezTo>
                  <a:cubicBezTo>
                    <a:pt x="61753" y="139483"/>
                    <a:pt x="78955" y="126348"/>
                    <a:pt x="78955" y="126348"/>
                  </a:cubicBezTo>
                  <a:cubicBezTo>
                    <a:pt x="82641" y="123960"/>
                    <a:pt x="87555" y="123960"/>
                    <a:pt x="88784" y="126348"/>
                  </a:cubicBezTo>
                  <a:cubicBezTo>
                    <a:pt x="91241" y="129930"/>
                    <a:pt x="91241" y="134707"/>
                    <a:pt x="87555" y="137095"/>
                  </a:cubicBezTo>
                  <a:cubicBezTo>
                    <a:pt x="87555" y="137095"/>
                    <a:pt x="67896" y="151425"/>
                    <a:pt x="44551" y="151425"/>
                  </a:cubicBezTo>
                  <a:cubicBezTo>
                    <a:pt x="42094" y="151425"/>
                    <a:pt x="42094" y="151425"/>
                    <a:pt x="40865" y="151425"/>
                  </a:cubicBezTo>
                  <a:cubicBezTo>
                    <a:pt x="7691" y="150230"/>
                    <a:pt x="319" y="108436"/>
                    <a:pt x="319" y="107242"/>
                  </a:cubicBezTo>
                  <a:cubicBezTo>
                    <a:pt x="-910" y="103659"/>
                    <a:pt x="1547" y="100077"/>
                    <a:pt x="5233" y="98883"/>
                  </a:cubicBezTo>
                  <a:close/>
                  <a:moveTo>
                    <a:pt x="227782" y="49501"/>
                  </a:moveTo>
                  <a:cubicBezTo>
                    <a:pt x="230345" y="48246"/>
                    <a:pt x="235472" y="49501"/>
                    <a:pt x="236754" y="53268"/>
                  </a:cubicBezTo>
                  <a:cubicBezTo>
                    <a:pt x="239317" y="58290"/>
                    <a:pt x="255979" y="97212"/>
                    <a:pt x="235472" y="116046"/>
                  </a:cubicBezTo>
                  <a:cubicBezTo>
                    <a:pt x="218810" y="129857"/>
                    <a:pt x="189330" y="134879"/>
                    <a:pt x="188048" y="134879"/>
                  </a:cubicBezTo>
                  <a:cubicBezTo>
                    <a:pt x="182922" y="134879"/>
                    <a:pt x="180358" y="132368"/>
                    <a:pt x="180358" y="128601"/>
                  </a:cubicBezTo>
                  <a:cubicBezTo>
                    <a:pt x="180358" y="124835"/>
                    <a:pt x="181640" y="121068"/>
                    <a:pt x="185485" y="121068"/>
                  </a:cubicBezTo>
                  <a:cubicBezTo>
                    <a:pt x="186767" y="121068"/>
                    <a:pt x="212401" y="116046"/>
                    <a:pt x="225218" y="104746"/>
                  </a:cubicBezTo>
                  <a:cubicBezTo>
                    <a:pt x="235472" y="95957"/>
                    <a:pt x="227782" y="68335"/>
                    <a:pt x="223936" y="59546"/>
                  </a:cubicBezTo>
                  <a:cubicBezTo>
                    <a:pt x="221373" y="55779"/>
                    <a:pt x="223936" y="50757"/>
                    <a:pt x="227782" y="49501"/>
                  </a:cubicBezTo>
                  <a:close/>
                  <a:moveTo>
                    <a:pt x="162474" y="1286"/>
                  </a:moveTo>
                  <a:cubicBezTo>
                    <a:pt x="165045" y="3758"/>
                    <a:pt x="201042" y="27240"/>
                    <a:pt x="189471" y="58139"/>
                  </a:cubicBezTo>
                  <a:cubicBezTo>
                    <a:pt x="177901" y="82858"/>
                    <a:pt x="154761" y="93981"/>
                    <a:pt x="153475" y="95217"/>
                  </a:cubicBezTo>
                  <a:cubicBezTo>
                    <a:pt x="152190" y="95217"/>
                    <a:pt x="150904" y="96453"/>
                    <a:pt x="149619" y="96453"/>
                  </a:cubicBezTo>
                  <a:cubicBezTo>
                    <a:pt x="147047" y="96453"/>
                    <a:pt x="144476" y="93981"/>
                    <a:pt x="143191" y="91509"/>
                  </a:cubicBezTo>
                  <a:cubicBezTo>
                    <a:pt x="141905" y="89037"/>
                    <a:pt x="143191" y="84093"/>
                    <a:pt x="145762" y="82858"/>
                  </a:cubicBezTo>
                  <a:cubicBezTo>
                    <a:pt x="145762" y="82858"/>
                    <a:pt x="166331" y="72970"/>
                    <a:pt x="175330" y="53195"/>
                  </a:cubicBezTo>
                  <a:cubicBezTo>
                    <a:pt x="183044" y="32184"/>
                    <a:pt x="154761" y="13645"/>
                    <a:pt x="154761" y="13645"/>
                  </a:cubicBezTo>
                  <a:cubicBezTo>
                    <a:pt x="150904" y="11173"/>
                    <a:pt x="150904" y="6229"/>
                    <a:pt x="152190" y="3758"/>
                  </a:cubicBezTo>
                  <a:cubicBezTo>
                    <a:pt x="154761" y="50"/>
                    <a:pt x="159903" y="-1186"/>
                    <a:pt x="162474" y="1286"/>
                  </a:cubicBez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482">
              <a:extLst>
                <a:ext uri="{FF2B5EF4-FFF2-40B4-BE49-F238E27FC236}">
                  <a16:creationId xmlns:a16="http://schemas.microsoft.com/office/drawing/2014/main" id="{34C92FA3-051A-7567-C621-0A9E0FBA6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815" y="5759391"/>
              <a:ext cx="175777" cy="197750"/>
            </a:xfrm>
            <a:custGeom>
              <a:avLst/>
              <a:gdLst>
                <a:gd name="T0" fmla="*/ 112 w 139"/>
                <a:gd name="T1" fmla="*/ 46 h 157"/>
                <a:gd name="T2" fmla="*/ 112 w 139"/>
                <a:gd name="T3" fmla="*/ 46 h 157"/>
                <a:gd name="T4" fmla="*/ 115 w 139"/>
                <a:gd name="T5" fmla="*/ 138 h 157"/>
                <a:gd name="T6" fmla="*/ 115 w 139"/>
                <a:gd name="T7" fmla="*/ 138 h 157"/>
                <a:gd name="T8" fmla="*/ 27 w 139"/>
                <a:gd name="T9" fmla="*/ 110 h 157"/>
                <a:gd name="T10" fmla="*/ 27 w 139"/>
                <a:gd name="T11" fmla="*/ 110 h 157"/>
                <a:gd name="T12" fmla="*/ 23 w 139"/>
                <a:gd name="T13" fmla="*/ 17 h 157"/>
                <a:gd name="T14" fmla="*/ 23 w 139"/>
                <a:gd name="T15" fmla="*/ 17 h 157"/>
                <a:gd name="T16" fmla="*/ 112 w 139"/>
                <a:gd name="T17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57">
                  <a:moveTo>
                    <a:pt x="112" y="46"/>
                  </a:moveTo>
                  <a:lnTo>
                    <a:pt x="112" y="46"/>
                  </a:lnTo>
                  <a:cubicBezTo>
                    <a:pt x="137" y="79"/>
                    <a:pt x="138" y="120"/>
                    <a:pt x="115" y="138"/>
                  </a:cubicBezTo>
                  <a:lnTo>
                    <a:pt x="115" y="138"/>
                  </a:lnTo>
                  <a:cubicBezTo>
                    <a:pt x="91" y="156"/>
                    <a:pt x="52" y="143"/>
                    <a:pt x="27" y="110"/>
                  </a:cubicBezTo>
                  <a:lnTo>
                    <a:pt x="27" y="110"/>
                  </a:lnTo>
                  <a:cubicBezTo>
                    <a:pt x="1" y="77"/>
                    <a:pt x="0" y="35"/>
                    <a:pt x="23" y="17"/>
                  </a:cubicBezTo>
                  <a:lnTo>
                    <a:pt x="23" y="17"/>
                  </a:lnTo>
                  <a:cubicBezTo>
                    <a:pt x="47" y="0"/>
                    <a:pt x="86" y="12"/>
                    <a:pt x="112" y="46"/>
                  </a:cubicBez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76">
              <a:extLst>
                <a:ext uri="{FF2B5EF4-FFF2-40B4-BE49-F238E27FC236}">
                  <a16:creationId xmlns:a16="http://schemas.microsoft.com/office/drawing/2014/main" id="{86524AC1-AC29-9778-20B5-851631B6D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001" y="6962370"/>
              <a:ext cx="295384" cy="306349"/>
            </a:xfrm>
            <a:custGeom>
              <a:avLst/>
              <a:gdLst>
                <a:gd name="connsiteX0" fmla="*/ 161344 w 295384"/>
                <a:gd name="connsiteY0" fmla="*/ 0 h 306349"/>
                <a:gd name="connsiteX1" fmla="*/ 295384 w 295384"/>
                <a:gd name="connsiteY1" fmla="*/ 51569 h 306349"/>
                <a:gd name="connsiteX2" fmla="*/ 284040 w 295384"/>
                <a:gd name="connsiteY2" fmla="*/ 81191 h 306349"/>
                <a:gd name="connsiteX3" fmla="*/ 272100 w 295384"/>
                <a:gd name="connsiteY3" fmla="*/ 87100 h 306349"/>
                <a:gd name="connsiteX4" fmla="*/ 284027 w 295384"/>
                <a:gd name="connsiteY4" fmla="*/ 93168 h 306349"/>
                <a:gd name="connsiteX5" fmla="*/ 295379 w 295384"/>
                <a:gd name="connsiteY5" fmla="*/ 122982 h 306349"/>
                <a:gd name="connsiteX6" fmla="*/ 284027 w 295384"/>
                <a:gd name="connsiteY6" fmla="*/ 152605 h 306349"/>
                <a:gd name="connsiteX7" fmla="*/ 272058 w 295384"/>
                <a:gd name="connsiteY7" fmla="*/ 158526 h 306349"/>
                <a:gd name="connsiteX8" fmla="*/ 283989 w 295384"/>
                <a:gd name="connsiteY8" fmla="*/ 164575 h 306349"/>
                <a:gd name="connsiteX9" fmla="*/ 295379 w 295384"/>
                <a:gd name="connsiteY9" fmla="*/ 194388 h 306349"/>
                <a:gd name="connsiteX10" fmla="*/ 283989 w 295384"/>
                <a:gd name="connsiteY10" fmla="*/ 224202 h 306349"/>
                <a:gd name="connsiteX11" fmla="*/ 265952 w 295384"/>
                <a:gd name="connsiteY11" fmla="*/ 233346 h 306349"/>
                <a:gd name="connsiteX12" fmla="*/ 269720 w 295384"/>
                <a:gd name="connsiteY12" fmla="*/ 235523 h 306349"/>
                <a:gd name="connsiteX13" fmla="*/ 278907 w 295384"/>
                <a:gd name="connsiteY13" fmla="*/ 260919 h 306349"/>
                <a:gd name="connsiteX14" fmla="*/ 170995 w 295384"/>
                <a:gd name="connsiteY14" fmla="*/ 306349 h 306349"/>
                <a:gd name="connsiteX15" fmla="*/ 49439 w 295384"/>
                <a:gd name="connsiteY15" fmla="*/ 264705 h 306349"/>
                <a:gd name="connsiteX16" fmla="*/ 60758 w 295384"/>
                <a:gd name="connsiteY16" fmla="*/ 246170 h 306349"/>
                <a:gd name="connsiteX17" fmla="*/ 78562 w 295384"/>
                <a:gd name="connsiteY17" fmla="*/ 236241 h 306349"/>
                <a:gd name="connsiteX18" fmla="*/ 68433 w 295384"/>
                <a:gd name="connsiteY18" fmla="*/ 234140 h 306349"/>
                <a:gd name="connsiteX19" fmla="*/ 27467 w 295384"/>
                <a:gd name="connsiteY19" fmla="*/ 199300 h 306349"/>
                <a:gd name="connsiteX20" fmla="*/ 38663 w 295384"/>
                <a:gd name="connsiteY20" fmla="*/ 177007 h 306349"/>
                <a:gd name="connsiteX21" fmla="*/ 62747 w 295384"/>
                <a:gd name="connsiteY21" fmla="*/ 162511 h 306349"/>
                <a:gd name="connsiteX22" fmla="*/ 60504 w 295384"/>
                <a:gd name="connsiteY22" fmla="*/ 162121 h 306349"/>
                <a:gd name="connsiteX23" fmla="*/ 10983 w 295384"/>
                <a:gd name="connsiteY23" fmla="*/ 127894 h 306349"/>
                <a:gd name="connsiteX24" fmla="*/ 24858 w 295384"/>
                <a:gd name="connsiteY24" fmla="*/ 106118 h 306349"/>
                <a:gd name="connsiteX25" fmla="*/ 51500 w 295384"/>
                <a:gd name="connsiteY25" fmla="*/ 92682 h 306349"/>
                <a:gd name="connsiteX26" fmla="*/ 15611 w 295384"/>
                <a:gd name="connsiteY26" fmla="*/ 80155 h 306349"/>
                <a:gd name="connsiteX27" fmla="*/ 0 w 295384"/>
                <a:gd name="connsiteY27" fmla="*/ 56481 h 306349"/>
                <a:gd name="connsiteX28" fmla="*/ 161344 w 295384"/>
                <a:gd name="connsiteY28" fmla="*/ 0 h 30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384" h="306349">
                  <a:moveTo>
                    <a:pt x="161344" y="0"/>
                  </a:moveTo>
                  <a:cubicBezTo>
                    <a:pt x="229605" y="0"/>
                    <a:pt x="295384" y="0"/>
                    <a:pt x="295384" y="51569"/>
                  </a:cubicBezTo>
                  <a:cubicBezTo>
                    <a:pt x="295384" y="64462"/>
                    <a:pt x="291273" y="74054"/>
                    <a:pt x="284040" y="81191"/>
                  </a:cubicBezTo>
                  <a:lnTo>
                    <a:pt x="272100" y="87100"/>
                  </a:lnTo>
                  <a:lnTo>
                    <a:pt x="284027" y="93168"/>
                  </a:lnTo>
                  <a:cubicBezTo>
                    <a:pt x="291265" y="100420"/>
                    <a:pt x="295379" y="110090"/>
                    <a:pt x="295379" y="122982"/>
                  </a:cubicBezTo>
                  <a:cubicBezTo>
                    <a:pt x="295379" y="135875"/>
                    <a:pt x="291265" y="145468"/>
                    <a:pt x="284027" y="152605"/>
                  </a:cubicBezTo>
                  <a:lnTo>
                    <a:pt x="272058" y="158526"/>
                  </a:lnTo>
                  <a:lnTo>
                    <a:pt x="283989" y="164575"/>
                  </a:lnTo>
                  <a:cubicBezTo>
                    <a:pt x="291252" y="171827"/>
                    <a:pt x="295379" y="181496"/>
                    <a:pt x="295379" y="194388"/>
                  </a:cubicBezTo>
                  <a:cubicBezTo>
                    <a:pt x="295379" y="207281"/>
                    <a:pt x="291252" y="216950"/>
                    <a:pt x="283989" y="224202"/>
                  </a:cubicBezTo>
                  <a:lnTo>
                    <a:pt x="265952" y="233346"/>
                  </a:lnTo>
                  <a:lnTo>
                    <a:pt x="269720" y="235523"/>
                  </a:lnTo>
                  <a:cubicBezTo>
                    <a:pt x="275573" y="241911"/>
                    <a:pt x="278907" y="250193"/>
                    <a:pt x="278907" y="260919"/>
                  </a:cubicBezTo>
                  <a:cubicBezTo>
                    <a:pt x="278907" y="302563"/>
                    <a:pt x="225571" y="306349"/>
                    <a:pt x="170995" y="306349"/>
                  </a:cubicBezTo>
                  <a:cubicBezTo>
                    <a:pt x="116419" y="306349"/>
                    <a:pt x="49439" y="289944"/>
                    <a:pt x="49439" y="264705"/>
                  </a:cubicBezTo>
                  <a:cubicBezTo>
                    <a:pt x="49439" y="258396"/>
                    <a:pt x="53625" y="252086"/>
                    <a:pt x="60758" y="246170"/>
                  </a:cubicBezTo>
                  <a:lnTo>
                    <a:pt x="78562" y="236241"/>
                  </a:lnTo>
                  <a:lnTo>
                    <a:pt x="68433" y="234140"/>
                  </a:lnTo>
                  <a:cubicBezTo>
                    <a:pt x="43667" y="226312"/>
                    <a:pt x="27467" y="214648"/>
                    <a:pt x="27467" y="199300"/>
                  </a:cubicBezTo>
                  <a:cubicBezTo>
                    <a:pt x="27467" y="191319"/>
                    <a:pt x="31517" y="183798"/>
                    <a:pt x="38663" y="177007"/>
                  </a:cubicBezTo>
                  <a:lnTo>
                    <a:pt x="62747" y="162511"/>
                  </a:lnTo>
                  <a:lnTo>
                    <a:pt x="60504" y="162121"/>
                  </a:lnTo>
                  <a:cubicBezTo>
                    <a:pt x="31475" y="154600"/>
                    <a:pt x="10983" y="143242"/>
                    <a:pt x="10983" y="127894"/>
                  </a:cubicBezTo>
                  <a:cubicBezTo>
                    <a:pt x="10983" y="120219"/>
                    <a:pt x="16106" y="112852"/>
                    <a:pt x="24858" y="106118"/>
                  </a:cubicBezTo>
                  <a:lnTo>
                    <a:pt x="51500" y="92682"/>
                  </a:lnTo>
                  <a:lnTo>
                    <a:pt x="15611" y="80155"/>
                  </a:lnTo>
                  <a:cubicBezTo>
                    <a:pt x="5818" y="74054"/>
                    <a:pt x="0" y="66303"/>
                    <a:pt x="0" y="56481"/>
                  </a:cubicBezTo>
                  <a:cubicBezTo>
                    <a:pt x="0" y="15962"/>
                    <a:pt x="93083" y="0"/>
                    <a:pt x="161344" y="0"/>
                  </a:cubicBezTo>
                  <a:close/>
                </a:path>
              </a:pathLst>
            </a:custGeom>
            <a:solidFill>
              <a:srgbClr val="EF83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77">
              <a:extLst>
                <a:ext uri="{FF2B5EF4-FFF2-40B4-BE49-F238E27FC236}">
                  <a16:creationId xmlns:a16="http://schemas.microsoft.com/office/drawing/2014/main" id="{1FD4B61E-FAF9-63E5-B58C-1EA60F8E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46" y="6782198"/>
              <a:ext cx="425269" cy="413561"/>
            </a:xfrm>
            <a:custGeom>
              <a:avLst/>
              <a:gdLst>
                <a:gd name="connsiteX0" fmla="*/ 235887 w 425269"/>
                <a:gd name="connsiteY0" fmla="*/ 270554 h 413561"/>
                <a:gd name="connsiteX1" fmla="*/ 287494 w 425269"/>
                <a:gd name="connsiteY1" fmla="*/ 317914 h 413561"/>
                <a:gd name="connsiteX2" fmla="*/ 289952 w 425269"/>
                <a:gd name="connsiteY2" fmla="*/ 322899 h 413561"/>
                <a:gd name="connsiteX3" fmla="*/ 258004 w 425269"/>
                <a:gd name="connsiteY3" fmla="*/ 411387 h 413561"/>
                <a:gd name="connsiteX4" fmla="*/ 243260 w 425269"/>
                <a:gd name="connsiteY4" fmla="*/ 408894 h 413561"/>
                <a:gd name="connsiteX5" fmla="*/ 244488 w 425269"/>
                <a:gd name="connsiteY5" fmla="*/ 393939 h 413561"/>
                <a:gd name="connsiteX6" fmla="*/ 270292 w 425269"/>
                <a:gd name="connsiteY6" fmla="*/ 331623 h 413561"/>
                <a:gd name="connsiteX7" fmla="*/ 227286 w 425269"/>
                <a:gd name="connsiteY7" fmla="*/ 290495 h 413561"/>
                <a:gd name="connsiteX8" fmla="*/ 221142 w 425269"/>
                <a:gd name="connsiteY8" fmla="*/ 275539 h 413561"/>
                <a:gd name="connsiteX9" fmla="*/ 235887 w 425269"/>
                <a:gd name="connsiteY9" fmla="*/ 270554 h 413561"/>
                <a:gd name="connsiteX10" fmla="*/ 285960 w 425269"/>
                <a:gd name="connsiteY10" fmla="*/ 214357 h 413561"/>
                <a:gd name="connsiteX11" fmla="*/ 356320 w 425269"/>
                <a:gd name="connsiteY11" fmla="*/ 237662 h 413561"/>
                <a:gd name="connsiteX12" fmla="*/ 366196 w 425269"/>
                <a:gd name="connsiteY12" fmla="*/ 251154 h 413561"/>
                <a:gd name="connsiteX13" fmla="*/ 363727 w 425269"/>
                <a:gd name="connsiteY13" fmla="*/ 329656 h 413561"/>
                <a:gd name="connsiteX14" fmla="*/ 350149 w 425269"/>
                <a:gd name="connsiteY14" fmla="*/ 335788 h 413561"/>
                <a:gd name="connsiteX15" fmla="*/ 342742 w 425269"/>
                <a:gd name="connsiteY15" fmla="*/ 322296 h 413561"/>
                <a:gd name="connsiteX16" fmla="*/ 342742 w 425269"/>
                <a:gd name="connsiteY16" fmla="*/ 254834 h 413561"/>
                <a:gd name="connsiteX17" fmla="*/ 283491 w 425269"/>
                <a:gd name="connsiteY17" fmla="*/ 235209 h 413561"/>
                <a:gd name="connsiteX18" fmla="*/ 274850 w 425269"/>
                <a:gd name="connsiteY18" fmla="*/ 222943 h 413561"/>
                <a:gd name="connsiteX19" fmla="*/ 285960 w 425269"/>
                <a:gd name="connsiteY19" fmla="*/ 214357 h 413561"/>
                <a:gd name="connsiteX20" fmla="*/ 57818 w 425269"/>
                <a:gd name="connsiteY20" fmla="*/ 190711 h 413561"/>
                <a:gd name="connsiteX21" fmla="*/ 130160 w 425269"/>
                <a:gd name="connsiteY21" fmla="*/ 210902 h 413561"/>
                <a:gd name="connsiteX22" fmla="*/ 132612 w 425269"/>
                <a:gd name="connsiteY22" fmla="*/ 213426 h 413561"/>
                <a:gd name="connsiteX23" fmla="*/ 132612 w 425269"/>
                <a:gd name="connsiteY23" fmla="*/ 224784 h 413561"/>
                <a:gd name="connsiteX24" fmla="*/ 117899 w 425269"/>
                <a:gd name="connsiteY24" fmla="*/ 228569 h 413561"/>
                <a:gd name="connsiteX25" fmla="*/ 60270 w 425269"/>
                <a:gd name="connsiteY25" fmla="*/ 212164 h 413561"/>
                <a:gd name="connsiteX26" fmla="*/ 21033 w 425269"/>
                <a:gd name="connsiteY26" fmla="*/ 267690 h 413561"/>
                <a:gd name="connsiteX27" fmla="*/ 9998 w 425269"/>
                <a:gd name="connsiteY27" fmla="*/ 277785 h 413561"/>
                <a:gd name="connsiteX28" fmla="*/ 189 w 425269"/>
                <a:gd name="connsiteY28" fmla="*/ 265166 h 413561"/>
                <a:gd name="connsiteX29" fmla="*/ 57818 w 425269"/>
                <a:gd name="connsiteY29" fmla="*/ 190711 h 413561"/>
                <a:gd name="connsiteX30" fmla="*/ 359708 w 425269"/>
                <a:gd name="connsiteY30" fmla="*/ 122258 h 413561"/>
                <a:gd name="connsiteX31" fmla="*/ 412650 w 425269"/>
                <a:gd name="connsiteY31" fmla="*/ 162436 h 413561"/>
                <a:gd name="connsiteX32" fmla="*/ 424962 w 425269"/>
                <a:gd name="connsiteY32" fmla="*/ 190058 h 413561"/>
                <a:gd name="connsiteX33" fmla="*/ 417575 w 425269"/>
                <a:gd name="connsiteY33" fmla="*/ 203870 h 413561"/>
                <a:gd name="connsiteX34" fmla="*/ 404031 w 425269"/>
                <a:gd name="connsiteY34" fmla="*/ 197592 h 413561"/>
                <a:gd name="connsiteX35" fmla="*/ 362171 w 425269"/>
                <a:gd name="connsiteY35" fmla="*/ 144858 h 413561"/>
                <a:gd name="connsiteX36" fmla="*/ 303073 w 425269"/>
                <a:gd name="connsiteY36" fmla="*/ 166203 h 413561"/>
                <a:gd name="connsiteX37" fmla="*/ 288299 w 425269"/>
                <a:gd name="connsiteY37" fmla="*/ 162436 h 413561"/>
                <a:gd name="connsiteX38" fmla="*/ 291992 w 425269"/>
                <a:gd name="connsiteY38" fmla="*/ 147370 h 413561"/>
                <a:gd name="connsiteX39" fmla="*/ 359708 w 425269"/>
                <a:gd name="connsiteY39" fmla="*/ 122258 h 413561"/>
                <a:gd name="connsiteX40" fmla="*/ 68099 w 425269"/>
                <a:gd name="connsiteY40" fmla="*/ 89927 h 413561"/>
                <a:gd name="connsiteX41" fmla="*/ 95754 w 425269"/>
                <a:gd name="connsiteY41" fmla="*/ 89968 h 413561"/>
                <a:gd name="connsiteX42" fmla="*/ 152138 w 425269"/>
                <a:gd name="connsiteY42" fmla="*/ 138891 h 413561"/>
                <a:gd name="connsiteX43" fmla="*/ 154590 w 425269"/>
                <a:gd name="connsiteY43" fmla="*/ 140179 h 413561"/>
                <a:gd name="connsiteX44" fmla="*/ 150912 w 425269"/>
                <a:gd name="connsiteY44" fmla="*/ 154341 h 413561"/>
                <a:gd name="connsiteX45" fmla="*/ 136204 w 425269"/>
                <a:gd name="connsiteY45" fmla="*/ 151766 h 413561"/>
                <a:gd name="connsiteX46" fmla="*/ 88400 w 425269"/>
                <a:gd name="connsiteY46" fmla="*/ 110567 h 413561"/>
                <a:gd name="connsiteX47" fmla="*/ 30790 w 425269"/>
                <a:gd name="connsiteY47" fmla="*/ 146616 h 413561"/>
                <a:gd name="connsiteX48" fmla="*/ 16082 w 425269"/>
                <a:gd name="connsiteY48" fmla="*/ 149191 h 413561"/>
                <a:gd name="connsiteX49" fmla="*/ 13630 w 425269"/>
                <a:gd name="connsiteY49" fmla="*/ 133742 h 413561"/>
                <a:gd name="connsiteX50" fmla="*/ 68099 w 425269"/>
                <a:gd name="connsiteY50" fmla="*/ 89927 h 413561"/>
                <a:gd name="connsiteX51" fmla="*/ 141743 w 425269"/>
                <a:gd name="connsiteY51" fmla="*/ 64 h 413561"/>
                <a:gd name="connsiteX52" fmla="*/ 191749 w 425269"/>
                <a:gd name="connsiteY52" fmla="*/ 24046 h 413561"/>
                <a:gd name="connsiteX53" fmla="*/ 191749 w 425269"/>
                <a:gd name="connsiteY53" fmla="*/ 25292 h 413561"/>
                <a:gd name="connsiteX54" fmla="*/ 206475 w 425269"/>
                <a:gd name="connsiteY54" fmla="*/ 95059 h 413561"/>
                <a:gd name="connsiteX55" fmla="*/ 196658 w 425269"/>
                <a:gd name="connsiteY55" fmla="*/ 107518 h 413561"/>
                <a:gd name="connsiteX56" fmla="*/ 185613 w 425269"/>
                <a:gd name="connsiteY56" fmla="*/ 96305 h 413561"/>
                <a:gd name="connsiteX57" fmla="*/ 172115 w 425269"/>
                <a:gd name="connsiteY57" fmla="*/ 35259 h 413561"/>
                <a:gd name="connsiteX58" fmla="*/ 105849 w 425269"/>
                <a:gd name="connsiteY58" fmla="*/ 25292 h 413561"/>
                <a:gd name="connsiteX59" fmla="*/ 93577 w 425269"/>
                <a:gd name="connsiteY59" fmla="*/ 17817 h 413561"/>
                <a:gd name="connsiteX60" fmla="*/ 100940 w 425269"/>
                <a:gd name="connsiteY60" fmla="*/ 4113 h 413561"/>
                <a:gd name="connsiteX61" fmla="*/ 141743 w 425269"/>
                <a:gd name="connsiteY61" fmla="*/ 64 h 41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5269" h="413561">
                  <a:moveTo>
                    <a:pt x="235887" y="270554"/>
                  </a:moveTo>
                  <a:cubicBezTo>
                    <a:pt x="237116" y="270554"/>
                    <a:pt x="270292" y="285510"/>
                    <a:pt x="287494" y="317914"/>
                  </a:cubicBezTo>
                  <a:cubicBezTo>
                    <a:pt x="288723" y="320406"/>
                    <a:pt x="288723" y="321653"/>
                    <a:pt x="289952" y="322899"/>
                  </a:cubicBezTo>
                  <a:cubicBezTo>
                    <a:pt x="310840" y="369012"/>
                    <a:pt x="260462" y="410141"/>
                    <a:pt x="258004" y="411387"/>
                  </a:cubicBezTo>
                  <a:cubicBezTo>
                    <a:pt x="253090" y="415126"/>
                    <a:pt x="246946" y="413880"/>
                    <a:pt x="243260" y="408894"/>
                  </a:cubicBezTo>
                  <a:cubicBezTo>
                    <a:pt x="239573" y="405155"/>
                    <a:pt x="239573" y="397678"/>
                    <a:pt x="244488" y="393939"/>
                  </a:cubicBezTo>
                  <a:cubicBezTo>
                    <a:pt x="244488" y="393939"/>
                    <a:pt x="285037" y="362781"/>
                    <a:pt x="270292" y="331623"/>
                  </a:cubicBezTo>
                  <a:cubicBezTo>
                    <a:pt x="256776" y="304204"/>
                    <a:pt x="227286" y="290495"/>
                    <a:pt x="227286" y="290495"/>
                  </a:cubicBezTo>
                  <a:cubicBezTo>
                    <a:pt x="222371" y="288002"/>
                    <a:pt x="218685" y="280524"/>
                    <a:pt x="221142" y="275539"/>
                  </a:cubicBezTo>
                  <a:cubicBezTo>
                    <a:pt x="223600" y="270554"/>
                    <a:pt x="229744" y="268061"/>
                    <a:pt x="235887" y="270554"/>
                  </a:cubicBezTo>
                  <a:close/>
                  <a:moveTo>
                    <a:pt x="285960" y="214357"/>
                  </a:moveTo>
                  <a:cubicBezTo>
                    <a:pt x="288429" y="214357"/>
                    <a:pt x="331633" y="218037"/>
                    <a:pt x="356320" y="237662"/>
                  </a:cubicBezTo>
                  <a:cubicBezTo>
                    <a:pt x="360024" y="241342"/>
                    <a:pt x="363727" y="246248"/>
                    <a:pt x="366196" y="251154"/>
                  </a:cubicBezTo>
                  <a:cubicBezTo>
                    <a:pt x="382243" y="279366"/>
                    <a:pt x="366196" y="323523"/>
                    <a:pt x="363727" y="329656"/>
                  </a:cubicBezTo>
                  <a:cubicBezTo>
                    <a:pt x="361258" y="335788"/>
                    <a:pt x="355086" y="338242"/>
                    <a:pt x="350149" y="335788"/>
                  </a:cubicBezTo>
                  <a:cubicBezTo>
                    <a:pt x="343977" y="333335"/>
                    <a:pt x="341508" y="328429"/>
                    <a:pt x="342742" y="322296"/>
                  </a:cubicBezTo>
                  <a:cubicBezTo>
                    <a:pt x="348914" y="308804"/>
                    <a:pt x="358789" y="267100"/>
                    <a:pt x="342742" y="254834"/>
                  </a:cubicBezTo>
                  <a:cubicBezTo>
                    <a:pt x="322992" y="238888"/>
                    <a:pt x="284726" y="235209"/>
                    <a:pt x="283491" y="235209"/>
                  </a:cubicBezTo>
                  <a:cubicBezTo>
                    <a:pt x="278553" y="233982"/>
                    <a:pt x="273616" y="229076"/>
                    <a:pt x="274850" y="222943"/>
                  </a:cubicBezTo>
                  <a:cubicBezTo>
                    <a:pt x="274850" y="218037"/>
                    <a:pt x="281022" y="213130"/>
                    <a:pt x="285960" y="214357"/>
                  </a:cubicBezTo>
                  <a:close/>
                  <a:moveTo>
                    <a:pt x="57818" y="190711"/>
                  </a:moveTo>
                  <a:cubicBezTo>
                    <a:pt x="97054" y="185663"/>
                    <a:pt x="128934" y="208378"/>
                    <a:pt x="130160" y="210902"/>
                  </a:cubicBezTo>
                  <a:cubicBezTo>
                    <a:pt x="131386" y="210902"/>
                    <a:pt x="132612" y="212164"/>
                    <a:pt x="132612" y="213426"/>
                  </a:cubicBezTo>
                  <a:cubicBezTo>
                    <a:pt x="135065" y="217212"/>
                    <a:pt x="135065" y="222260"/>
                    <a:pt x="132612" y="224784"/>
                  </a:cubicBezTo>
                  <a:cubicBezTo>
                    <a:pt x="128934" y="229831"/>
                    <a:pt x="122803" y="231093"/>
                    <a:pt x="117899" y="228569"/>
                  </a:cubicBezTo>
                  <a:cubicBezTo>
                    <a:pt x="117899" y="228569"/>
                    <a:pt x="90924" y="208378"/>
                    <a:pt x="60270" y="212164"/>
                  </a:cubicBezTo>
                  <a:cubicBezTo>
                    <a:pt x="25938" y="215950"/>
                    <a:pt x="21033" y="267690"/>
                    <a:pt x="21033" y="267690"/>
                  </a:cubicBezTo>
                  <a:cubicBezTo>
                    <a:pt x="19807" y="273999"/>
                    <a:pt x="14903" y="277785"/>
                    <a:pt x="9998" y="277785"/>
                  </a:cubicBezTo>
                  <a:cubicBezTo>
                    <a:pt x="3867" y="276523"/>
                    <a:pt x="-1037" y="271476"/>
                    <a:pt x="189" y="265166"/>
                  </a:cubicBezTo>
                  <a:cubicBezTo>
                    <a:pt x="189" y="262642"/>
                    <a:pt x="7546" y="195759"/>
                    <a:pt x="57818" y="190711"/>
                  </a:cubicBezTo>
                  <a:close/>
                  <a:moveTo>
                    <a:pt x="359708" y="122258"/>
                  </a:moveTo>
                  <a:cubicBezTo>
                    <a:pt x="385563" y="119747"/>
                    <a:pt x="402800" y="142347"/>
                    <a:pt x="412650" y="162436"/>
                  </a:cubicBezTo>
                  <a:cubicBezTo>
                    <a:pt x="420037" y="174992"/>
                    <a:pt x="423731" y="187547"/>
                    <a:pt x="424962" y="190058"/>
                  </a:cubicBezTo>
                  <a:cubicBezTo>
                    <a:pt x="426193" y="196336"/>
                    <a:pt x="423731" y="202614"/>
                    <a:pt x="417575" y="203870"/>
                  </a:cubicBezTo>
                  <a:cubicBezTo>
                    <a:pt x="412650" y="206381"/>
                    <a:pt x="406494" y="202614"/>
                    <a:pt x="404031" y="197592"/>
                  </a:cubicBezTo>
                  <a:cubicBezTo>
                    <a:pt x="400338" y="182525"/>
                    <a:pt x="383101" y="142347"/>
                    <a:pt x="362171" y="144858"/>
                  </a:cubicBezTo>
                  <a:cubicBezTo>
                    <a:pt x="335084" y="147370"/>
                    <a:pt x="303073" y="166203"/>
                    <a:pt x="303073" y="166203"/>
                  </a:cubicBezTo>
                  <a:cubicBezTo>
                    <a:pt x="296917" y="169970"/>
                    <a:pt x="290761" y="167458"/>
                    <a:pt x="288299" y="162436"/>
                  </a:cubicBezTo>
                  <a:cubicBezTo>
                    <a:pt x="284605" y="157414"/>
                    <a:pt x="287068" y="149881"/>
                    <a:pt x="291992" y="147370"/>
                  </a:cubicBezTo>
                  <a:cubicBezTo>
                    <a:pt x="293224" y="146114"/>
                    <a:pt x="328928" y="126025"/>
                    <a:pt x="359708" y="122258"/>
                  </a:cubicBezTo>
                  <a:close/>
                  <a:moveTo>
                    <a:pt x="68099" y="89927"/>
                  </a:moveTo>
                  <a:cubicBezTo>
                    <a:pt x="77139" y="86991"/>
                    <a:pt x="86561" y="86427"/>
                    <a:pt x="95754" y="89968"/>
                  </a:cubicBezTo>
                  <a:cubicBezTo>
                    <a:pt x="125172" y="100267"/>
                    <a:pt x="152138" y="136317"/>
                    <a:pt x="152138" y="138891"/>
                  </a:cubicBezTo>
                  <a:cubicBezTo>
                    <a:pt x="153364" y="138891"/>
                    <a:pt x="153364" y="138891"/>
                    <a:pt x="154590" y="140179"/>
                  </a:cubicBezTo>
                  <a:cubicBezTo>
                    <a:pt x="157041" y="145329"/>
                    <a:pt x="155815" y="150479"/>
                    <a:pt x="150912" y="154341"/>
                  </a:cubicBezTo>
                  <a:cubicBezTo>
                    <a:pt x="146010" y="156916"/>
                    <a:pt x="139881" y="156916"/>
                    <a:pt x="136204" y="151766"/>
                  </a:cubicBezTo>
                  <a:cubicBezTo>
                    <a:pt x="136204" y="151766"/>
                    <a:pt x="111689" y="119579"/>
                    <a:pt x="88400" y="110567"/>
                  </a:cubicBezTo>
                  <a:cubicBezTo>
                    <a:pt x="68788" y="104130"/>
                    <a:pt x="39371" y="135029"/>
                    <a:pt x="30790" y="146616"/>
                  </a:cubicBezTo>
                  <a:cubicBezTo>
                    <a:pt x="27113" y="151766"/>
                    <a:pt x="19759" y="153053"/>
                    <a:pt x="16082" y="149191"/>
                  </a:cubicBezTo>
                  <a:cubicBezTo>
                    <a:pt x="11179" y="145329"/>
                    <a:pt x="9953" y="138891"/>
                    <a:pt x="13630" y="133742"/>
                  </a:cubicBezTo>
                  <a:cubicBezTo>
                    <a:pt x="17307" y="128914"/>
                    <a:pt x="40979" y="98738"/>
                    <a:pt x="68099" y="89927"/>
                  </a:cubicBezTo>
                  <a:close/>
                  <a:moveTo>
                    <a:pt x="141743" y="64"/>
                  </a:moveTo>
                  <a:cubicBezTo>
                    <a:pt x="161070" y="687"/>
                    <a:pt x="181932" y="5982"/>
                    <a:pt x="191749" y="24046"/>
                  </a:cubicBezTo>
                  <a:lnTo>
                    <a:pt x="191749" y="25292"/>
                  </a:lnTo>
                  <a:cubicBezTo>
                    <a:pt x="205248" y="53947"/>
                    <a:pt x="206475" y="93814"/>
                    <a:pt x="206475" y="95059"/>
                  </a:cubicBezTo>
                  <a:cubicBezTo>
                    <a:pt x="206475" y="101289"/>
                    <a:pt x="202793" y="107518"/>
                    <a:pt x="196658" y="107518"/>
                  </a:cubicBezTo>
                  <a:cubicBezTo>
                    <a:pt x="190522" y="107518"/>
                    <a:pt x="185613" y="102535"/>
                    <a:pt x="185613" y="96305"/>
                  </a:cubicBezTo>
                  <a:cubicBezTo>
                    <a:pt x="185613" y="95059"/>
                    <a:pt x="184386" y="58930"/>
                    <a:pt x="172115" y="35259"/>
                  </a:cubicBezTo>
                  <a:cubicBezTo>
                    <a:pt x="163525" y="16571"/>
                    <a:pt x="120574" y="22800"/>
                    <a:pt x="105849" y="25292"/>
                  </a:cubicBezTo>
                  <a:cubicBezTo>
                    <a:pt x="100940" y="27784"/>
                    <a:pt x="94804" y="24046"/>
                    <a:pt x="93577" y="17817"/>
                  </a:cubicBezTo>
                  <a:cubicBezTo>
                    <a:pt x="92350" y="11588"/>
                    <a:pt x="96031" y="6604"/>
                    <a:pt x="100940" y="4113"/>
                  </a:cubicBezTo>
                  <a:cubicBezTo>
                    <a:pt x="104621" y="3490"/>
                    <a:pt x="122415" y="-559"/>
                    <a:pt x="141743" y="64"/>
                  </a:cubicBez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493">
              <a:extLst>
                <a:ext uri="{FF2B5EF4-FFF2-40B4-BE49-F238E27FC236}">
                  <a16:creationId xmlns:a16="http://schemas.microsoft.com/office/drawing/2014/main" id="{A24814BC-E159-2A3A-B50E-F3ED362FA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601" y="6825042"/>
              <a:ext cx="252680" cy="307611"/>
            </a:xfrm>
            <a:custGeom>
              <a:avLst/>
              <a:gdLst>
                <a:gd name="T0" fmla="*/ 27 w 202"/>
                <a:gd name="T1" fmla="*/ 88 h 246"/>
                <a:gd name="T2" fmla="*/ 27 w 202"/>
                <a:gd name="T3" fmla="*/ 88 h 246"/>
                <a:gd name="T4" fmla="*/ 149 w 202"/>
                <a:gd name="T5" fmla="*/ 18 h 246"/>
                <a:gd name="T6" fmla="*/ 149 w 202"/>
                <a:gd name="T7" fmla="*/ 18 h 246"/>
                <a:gd name="T8" fmla="*/ 175 w 202"/>
                <a:gd name="T9" fmla="*/ 156 h 246"/>
                <a:gd name="T10" fmla="*/ 175 w 202"/>
                <a:gd name="T11" fmla="*/ 156 h 246"/>
                <a:gd name="T12" fmla="*/ 53 w 202"/>
                <a:gd name="T13" fmla="*/ 226 h 246"/>
                <a:gd name="T14" fmla="*/ 53 w 202"/>
                <a:gd name="T15" fmla="*/ 226 h 246"/>
                <a:gd name="T16" fmla="*/ 27 w 202"/>
                <a:gd name="T17" fmla="*/ 8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46">
                  <a:moveTo>
                    <a:pt x="27" y="88"/>
                  </a:moveTo>
                  <a:lnTo>
                    <a:pt x="27" y="88"/>
                  </a:lnTo>
                  <a:cubicBezTo>
                    <a:pt x="54" y="31"/>
                    <a:pt x="108" y="0"/>
                    <a:pt x="149" y="18"/>
                  </a:cubicBezTo>
                  <a:lnTo>
                    <a:pt x="149" y="18"/>
                  </a:lnTo>
                  <a:cubicBezTo>
                    <a:pt x="189" y="36"/>
                    <a:pt x="201" y="98"/>
                    <a:pt x="175" y="156"/>
                  </a:cubicBezTo>
                  <a:lnTo>
                    <a:pt x="175" y="156"/>
                  </a:lnTo>
                  <a:cubicBezTo>
                    <a:pt x="149" y="214"/>
                    <a:pt x="94" y="245"/>
                    <a:pt x="53" y="226"/>
                  </a:cubicBezTo>
                  <a:lnTo>
                    <a:pt x="53" y="226"/>
                  </a:lnTo>
                  <a:cubicBezTo>
                    <a:pt x="12" y="208"/>
                    <a:pt x="0" y="146"/>
                    <a:pt x="27" y="88"/>
                  </a:cubicBez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179">
              <a:extLst>
                <a:ext uri="{FF2B5EF4-FFF2-40B4-BE49-F238E27FC236}">
                  <a16:creationId xmlns:a16="http://schemas.microsoft.com/office/drawing/2014/main" id="{02268D22-45C7-9EBB-BE41-C857EA9CA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432" y="5819820"/>
              <a:ext cx="404286" cy="392756"/>
            </a:xfrm>
            <a:custGeom>
              <a:avLst/>
              <a:gdLst>
                <a:gd name="connsiteX0" fmla="*/ 197933 w 404286"/>
                <a:gd name="connsiteY0" fmla="*/ 259417 h 392756"/>
                <a:gd name="connsiteX1" fmla="*/ 206905 w 404286"/>
                <a:gd name="connsiteY1" fmla="*/ 263162 h 392756"/>
                <a:gd name="connsiteX2" fmla="*/ 204342 w 404286"/>
                <a:gd name="connsiteY2" fmla="*/ 276895 h 392756"/>
                <a:gd name="connsiteX3" fmla="*/ 173580 w 404286"/>
                <a:gd name="connsiteY3" fmla="*/ 323087 h 392756"/>
                <a:gd name="connsiteX4" fmla="*/ 209469 w 404286"/>
                <a:gd name="connsiteY4" fmla="*/ 374273 h 392756"/>
                <a:gd name="connsiteX5" fmla="*/ 215877 w 404286"/>
                <a:gd name="connsiteY5" fmla="*/ 388006 h 392756"/>
                <a:gd name="connsiteX6" fmla="*/ 201778 w 404286"/>
                <a:gd name="connsiteY6" fmla="*/ 391751 h 392756"/>
                <a:gd name="connsiteX7" fmla="*/ 153072 w 404286"/>
                <a:gd name="connsiteY7" fmla="*/ 319342 h 392756"/>
                <a:gd name="connsiteX8" fmla="*/ 192806 w 404286"/>
                <a:gd name="connsiteY8" fmla="*/ 260665 h 392756"/>
                <a:gd name="connsiteX9" fmla="*/ 197933 w 404286"/>
                <a:gd name="connsiteY9" fmla="*/ 259417 h 392756"/>
                <a:gd name="connsiteX10" fmla="*/ 131835 w 404286"/>
                <a:gd name="connsiteY10" fmla="*/ 220974 h 392756"/>
                <a:gd name="connsiteX11" fmla="*/ 133102 w 404286"/>
                <a:gd name="connsiteY11" fmla="*/ 220974 h 392756"/>
                <a:gd name="connsiteX12" fmla="*/ 144511 w 404286"/>
                <a:gd name="connsiteY12" fmla="*/ 227252 h 392756"/>
                <a:gd name="connsiteX13" fmla="*/ 138173 w 404286"/>
                <a:gd name="connsiteY13" fmla="*/ 241063 h 392756"/>
                <a:gd name="connsiteX14" fmla="*/ 88735 w 404286"/>
                <a:gd name="connsiteY14" fmla="*/ 271196 h 392756"/>
                <a:gd name="connsiteX15" fmla="*/ 101412 w 404286"/>
                <a:gd name="connsiteY15" fmla="*/ 332718 h 392756"/>
                <a:gd name="connsiteX16" fmla="*/ 98876 w 404286"/>
                <a:gd name="connsiteY16" fmla="*/ 346529 h 392756"/>
                <a:gd name="connsiteX17" fmla="*/ 84932 w 404286"/>
                <a:gd name="connsiteY17" fmla="*/ 344018 h 392756"/>
                <a:gd name="connsiteX18" fmla="*/ 73524 w 404286"/>
                <a:gd name="connsiteY18" fmla="*/ 258640 h 392756"/>
                <a:gd name="connsiteX19" fmla="*/ 131835 w 404286"/>
                <a:gd name="connsiteY19" fmla="*/ 220974 h 392756"/>
                <a:gd name="connsiteX20" fmla="*/ 335933 w 404286"/>
                <a:gd name="connsiteY20" fmla="*/ 158848 h 392756"/>
                <a:gd name="connsiteX21" fmla="*/ 403966 w 404286"/>
                <a:gd name="connsiteY21" fmla="*/ 214319 h 392756"/>
                <a:gd name="connsiteX22" fmla="*/ 397666 w 404286"/>
                <a:gd name="connsiteY22" fmla="*/ 228187 h 392756"/>
                <a:gd name="connsiteX23" fmla="*/ 385068 w 404286"/>
                <a:gd name="connsiteY23" fmla="*/ 220623 h 392756"/>
                <a:gd name="connsiteX24" fmla="*/ 337193 w 404286"/>
                <a:gd name="connsiteY24" fmla="*/ 179019 h 392756"/>
                <a:gd name="connsiteX25" fmla="*/ 288059 w 404286"/>
                <a:gd name="connsiteY25" fmla="*/ 205494 h 392756"/>
                <a:gd name="connsiteX26" fmla="*/ 274201 w 404286"/>
                <a:gd name="connsiteY26" fmla="*/ 206755 h 392756"/>
                <a:gd name="connsiteX27" fmla="*/ 272941 w 404286"/>
                <a:gd name="connsiteY27" fmla="*/ 192887 h 392756"/>
                <a:gd name="connsiteX28" fmla="*/ 330894 w 404286"/>
                <a:gd name="connsiteY28" fmla="*/ 160109 h 392756"/>
                <a:gd name="connsiteX29" fmla="*/ 335933 w 404286"/>
                <a:gd name="connsiteY29" fmla="*/ 158848 h 392756"/>
                <a:gd name="connsiteX30" fmla="*/ 43604 w 404286"/>
                <a:gd name="connsiteY30" fmla="*/ 157464 h 392756"/>
                <a:gd name="connsiteX31" fmla="*/ 44850 w 404286"/>
                <a:gd name="connsiteY31" fmla="*/ 157464 h 392756"/>
                <a:gd name="connsiteX32" fmla="*/ 110880 w 404286"/>
                <a:gd name="connsiteY32" fmla="*/ 164788 h 392756"/>
                <a:gd name="connsiteX33" fmla="*/ 118355 w 404286"/>
                <a:gd name="connsiteY33" fmla="*/ 178216 h 392756"/>
                <a:gd name="connsiteX34" fmla="*/ 104651 w 404286"/>
                <a:gd name="connsiteY34" fmla="*/ 183099 h 392756"/>
                <a:gd name="connsiteX35" fmla="*/ 47342 w 404286"/>
                <a:gd name="connsiteY35" fmla="*/ 175774 h 392756"/>
                <a:gd name="connsiteX36" fmla="*/ 18687 w 404286"/>
                <a:gd name="connsiteY36" fmla="*/ 230705 h 392756"/>
                <a:gd name="connsiteX37" fmla="*/ 8721 w 404286"/>
                <a:gd name="connsiteY37" fmla="*/ 239250 h 392756"/>
                <a:gd name="connsiteX38" fmla="*/ 0 w 404286"/>
                <a:gd name="connsiteY38" fmla="*/ 229484 h 392756"/>
                <a:gd name="connsiteX39" fmla="*/ 43604 w 404286"/>
                <a:gd name="connsiteY39" fmla="*/ 157464 h 392756"/>
                <a:gd name="connsiteX40" fmla="*/ 288077 w 404286"/>
                <a:gd name="connsiteY40" fmla="*/ 69775 h 392756"/>
                <a:gd name="connsiteX41" fmla="*/ 356435 w 404286"/>
                <a:gd name="connsiteY41" fmla="*/ 98098 h 392756"/>
                <a:gd name="connsiteX42" fmla="*/ 357656 w 404286"/>
                <a:gd name="connsiteY42" fmla="*/ 112260 h 392756"/>
                <a:gd name="connsiteX43" fmla="*/ 344228 w 404286"/>
                <a:gd name="connsiteY43" fmla="*/ 113547 h 392756"/>
                <a:gd name="connsiteX44" fmla="*/ 284415 w 404286"/>
                <a:gd name="connsiteY44" fmla="*/ 94236 h 392756"/>
                <a:gd name="connsiteX45" fmla="*/ 251457 w 404286"/>
                <a:gd name="connsiteY45" fmla="*/ 140583 h 392756"/>
                <a:gd name="connsiteX46" fmla="*/ 238029 w 404286"/>
                <a:gd name="connsiteY46" fmla="*/ 144445 h 392756"/>
                <a:gd name="connsiteX47" fmla="*/ 233147 w 404286"/>
                <a:gd name="connsiteY47" fmla="*/ 131571 h 392756"/>
                <a:gd name="connsiteX48" fmla="*/ 274650 w 404286"/>
                <a:gd name="connsiteY48" fmla="*/ 76212 h 392756"/>
                <a:gd name="connsiteX49" fmla="*/ 288077 w 404286"/>
                <a:gd name="connsiteY49" fmla="*/ 69775 h 392756"/>
                <a:gd name="connsiteX50" fmla="*/ 252752 w 404286"/>
                <a:gd name="connsiteY50" fmla="*/ 0 h 392756"/>
                <a:gd name="connsiteX51" fmla="*/ 262454 w 404286"/>
                <a:gd name="connsiteY51" fmla="*/ 10031 h 392756"/>
                <a:gd name="connsiteX52" fmla="*/ 252752 w 404286"/>
                <a:gd name="connsiteY52" fmla="*/ 20061 h 392756"/>
                <a:gd name="connsiteX53" fmla="*/ 195754 w 404286"/>
                <a:gd name="connsiteY53" fmla="*/ 42630 h 392756"/>
                <a:gd name="connsiteX54" fmla="*/ 196966 w 404286"/>
                <a:gd name="connsiteY54" fmla="*/ 101560 h 392756"/>
                <a:gd name="connsiteX55" fmla="*/ 189690 w 404286"/>
                <a:gd name="connsiteY55" fmla="*/ 112845 h 392756"/>
                <a:gd name="connsiteX56" fmla="*/ 177563 w 404286"/>
                <a:gd name="connsiteY56" fmla="*/ 105322 h 392756"/>
                <a:gd name="connsiteX57" fmla="*/ 177563 w 404286"/>
                <a:gd name="connsiteY57" fmla="*/ 37615 h 392756"/>
                <a:gd name="connsiteX58" fmla="*/ 226072 w 404286"/>
                <a:gd name="connsiteY58" fmla="*/ 1254 h 392756"/>
                <a:gd name="connsiteX59" fmla="*/ 252752 w 404286"/>
                <a:gd name="connsiteY59" fmla="*/ 0 h 3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04286" h="392756">
                  <a:moveTo>
                    <a:pt x="197933" y="259417"/>
                  </a:moveTo>
                  <a:cubicBezTo>
                    <a:pt x="200496" y="258168"/>
                    <a:pt x="204342" y="260665"/>
                    <a:pt x="206905" y="263162"/>
                  </a:cubicBezTo>
                  <a:cubicBezTo>
                    <a:pt x="210750" y="268156"/>
                    <a:pt x="209469" y="274398"/>
                    <a:pt x="204342" y="276895"/>
                  </a:cubicBezTo>
                  <a:cubicBezTo>
                    <a:pt x="204342" y="278143"/>
                    <a:pt x="179989" y="295621"/>
                    <a:pt x="173580" y="323087"/>
                  </a:cubicBezTo>
                  <a:cubicBezTo>
                    <a:pt x="165890" y="354298"/>
                    <a:pt x="209469" y="374273"/>
                    <a:pt x="209469" y="374273"/>
                  </a:cubicBezTo>
                  <a:cubicBezTo>
                    <a:pt x="215877" y="376770"/>
                    <a:pt x="218441" y="383012"/>
                    <a:pt x="215877" y="388006"/>
                  </a:cubicBezTo>
                  <a:cubicBezTo>
                    <a:pt x="213314" y="391751"/>
                    <a:pt x="206905" y="394248"/>
                    <a:pt x="201778" y="391751"/>
                  </a:cubicBezTo>
                  <a:cubicBezTo>
                    <a:pt x="199215" y="391751"/>
                    <a:pt x="142819" y="365534"/>
                    <a:pt x="153072" y="319342"/>
                  </a:cubicBezTo>
                  <a:cubicBezTo>
                    <a:pt x="160763" y="284385"/>
                    <a:pt x="191524" y="261914"/>
                    <a:pt x="192806" y="260665"/>
                  </a:cubicBezTo>
                  <a:cubicBezTo>
                    <a:pt x="194088" y="260665"/>
                    <a:pt x="195370" y="259417"/>
                    <a:pt x="197933" y="259417"/>
                  </a:cubicBezTo>
                  <a:close/>
                  <a:moveTo>
                    <a:pt x="131835" y="220974"/>
                  </a:moveTo>
                  <a:lnTo>
                    <a:pt x="133102" y="220974"/>
                  </a:lnTo>
                  <a:cubicBezTo>
                    <a:pt x="138173" y="219718"/>
                    <a:pt x="143243" y="223485"/>
                    <a:pt x="144511" y="227252"/>
                  </a:cubicBezTo>
                  <a:cubicBezTo>
                    <a:pt x="147046" y="232274"/>
                    <a:pt x="143243" y="238552"/>
                    <a:pt x="138173" y="241063"/>
                  </a:cubicBezTo>
                  <a:cubicBezTo>
                    <a:pt x="138173" y="241063"/>
                    <a:pt x="102679" y="252363"/>
                    <a:pt x="88735" y="271196"/>
                  </a:cubicBezTo>
                  <a:cubicBezTo>
                    <a:pt x="77327" y="286263"/>
                    <a:pt x="95073" y="322674"/>
                    <a:pt x="101412" y="332718"/>
                  </a:cubicBezTo>
                  <a:cubicBezTo>
                    <a:pt x="105214" y="337740"/>
                    <a:pt x="103947" y="344018"/>
                    <a:pt x="98876" y="346529"/>
                  </a:cubicBezTo>
                  <a:cubicBezTo>
                    <a:pt x="95073" y="350296"/>
                    <a:pt x="87468" y="347785"/>
                    <a:pt x="84932" y="344018"/>
                  </a:cubicBezTo>
                  <a:cubicBezTo>
                    <a:pt x="81129" y="337740"/>
                    <a:pt x="49439" y="288774"/>
                    <a:pt x="73524" y="258640"/>
                  </a:cubicBezTo>
                  <a:cubicBezTo>
                    <a:pt x="91270" y="236040"/>
                    <a:pt x="130567" y="222229"/>
                    <a:pt x="131835" y="220974"/>
                  </a:cubicBezTo>
                  <a:close/>
                  <a:moveTo>
                    <a:pt x="335933" y="158848"/>
                  </a:moveTo>
                  <a:cubicBezTo>
                    <a:pt x="382548" y="153805"/>
                    <a:pt x="402706" y="213058"/>
                    <a:pt x="403966" y="214319"/>
                  </a:cubicBezTo>
                  <a:cubicBezTo>
                    <a:pt x="405225" y="220623"/>
                    <a:pt x="402706" y="225665"/>
                    <a:pt x="397666" y="228187"/>
                  </a:cubicBezTo>
                  <a:cubicBezTo>
                    <a:pt x="392627" y="229448"/>
                    <a:pt x="386328" y="226926"/>
                    <a:pt x="385068" y="220623"/>
                  </a:cubicBezTo>
                  <a:cubicBezTo>
                    <a:pt x="385068" y="220623"/>
                    <a:pt x="368690" y="176498"/>
                    <a:pt x="337193" y="179019"/>
                  </a:cubicBezTo>
                  <a:cubicBezTo>
                    <a:pt x="309477" y="182801"/>
                    <a:pt x="288059" y="205494"/>
                    <a:pt x="288059" y="205494"/>
                  </a:cubicBezTo>
                  <a:cubicBezTo>
                    <a:pt x="284279" y="210537"/>
                    <a:pt x="277980" y="210537"/>
                    <a:pt x="274201" y="206755"/>
                  </a:cubicBezTo>
                  <a:cubicBezTo>
                    <a:pt x="269161" y="202973"/>
                    <a:pt x="269161" y="196669"/>
                    <a:pt x="272941" y="192887"/>
                  </a:cubicBezTo>
                  <a:cubicBezTo>
                    <a:pt x="274201" y="190366"/>
                    <a:pt x="296878" y="166412"/>
                    <a:pt x="330894" y="160109"/>
                  </a:cubicBezTo>
                  <a:cubicBezTo>
                    <a:pt x="333414" y="160109"/>
                    <a:pt x="333414" y="160109"/>
                    <a:pt x="335933" y="158848"/>
                  </a:cubicBezTo>
                  <a:close/>
                  <a:moveTo>
                    <a:pt x="43604" y="157464"/>
                  </a:moveTo>
                  <a:cubicBezTo>
                    <a:pt x="43604" y="157464"/>
                    <a:pt x="43604" y="157464"/>
                    <a:pt x="44850" y="157464"/>
                  </a:cubicBezTo>
                  <a:cubicBezTo>
                    <a:pt x="73505" y="153802"/>
                    <a:pt x="109634" y="164788"/>
                    <a:pt x="110880" y="164788"/>
                  </a:cubicBezTo>
                  <a:cubicBezTo>
                    <a:pt x="117109" y="166009"/>
                    <a:pt x="119601" y="172112"/>
                    <a:pt x="118355" y="178216"/>
                  </a:cubicBezTo>
                  <a:cubicBezTo>
                    <a:pt x="117109" y="181878"/>
                    <a:pt x="110880" y="185540"/>
                    <a:pt x="104651" y="183099"/>
                  </a:cubicBezTo>
                  <a:cubicBezTo>
                    <a:pt x="104651" y="183099"/>
                    <a:pt x="72259" y="173333"/>
                    <a:pt x="47342" y="175774"/>
                  </a:cubicBezTo>
                  <a:cubicBezTo>
                    <a:pt x="28654" y="179437"/>
                    <a:pt x="21179" y="217278"/>
                    <a:pt x="18687" y="230705"/>
                  </a:cubicBezTo>
                  <a:cubicBezTo>
                    <a:pt x="18687" y="236809"/>
                    <a:pt x="14950" y="240471"/>
                    <a:pt x="8721" y="239250"/>
                  </a:cubicBezTo>
                  <a:cubicBezTo>
                    <a:pt x="2491" y="239250"/>
                    <a:pt x="0" y="235588"/>
                    <a:pt x="0" y="229484"/>
                  </a:cubicBezTo>
                  <a:cubicBezTo>
                    <a:pt x="0" y="222160"/>
                    <a:pt x="6229" y="163568"/>
                    <a:pt x="43604" y="157464"/>
                  </a:cubicBezTo>
                  <a:close/>
                  <a:moveTo>
                    <a:pt x="288077" y="69775"/>
                  </a:moveTo>
                  <a:cubicBezTo>
                    <a:pt x="317373" y="65913"/>
                    <a:pt x="351552" y="94236"/>
                    <a:pt x="356435" y="98098"/>
                  </a:cubicBezTo>
                  <a:cubicBezTo>
                    <a:pt x="360097" y="100673"/>
                    <a:pt x="361318" y="107110"/>
                    <a:pt x="357656" y="112260"/>
                  </a:cubicBezTo>
                  <a:cubicBezTo>
                    <a:pt x="353994" y="116122"/>
                    <a:pt x="347890" y="116122"/>
                    <a:pt x="344228" y="113547"/>
                  </a:cubicBezTo>
                  <a:cubicBezTo>
                    <a:pt x="333242" y="104535"/>
                    <a:pt x="301504" y="82650"/>
                    <a:pt x="284415" y="94236"/>
                  </a:cubicBezTo>
                  <a:cubicBezTo>
                    <a:pt x="266105" y="105823"/>
                    <a:pt x="251457" y="139295"/>
                    <a:pt x="251457" y="140583"/>
                  </a:cubicBezTo>
                  <a:cubicBezTo>
                    <a:pt x="249015" y="144445"/>
                    <a:pt x="242912" y="147020"/>
                    <a:pt x="238029" y="144445"/>
                  </a:cubicBezTo>
                  <a:cubicBezTo>
                    <a:pt x="233147" y="143158"/>
                    <a:pt x="230705" y="136721"/>
                    <a:pt x="233147" y="131571"/>
                  </a:cubicBezTo>
                  <a:cubicBezTo>
                    <a:pt x="234367" y="130284"/>
                    <a:pt x="250236" y="91661"/>
                    <a:pt x="274650" y="76212"/>
                  </a:cubicBezTo>
                  <a:cubicBezTo>
                    <a:pt x="278312" y="73638"/>
                    <a:pt x="284415" y="72350"/>
                    <a:pt x="288077" y="69775"/>
                  </a:cubicBezTo>
                  <a:close/>
                  <a:moveTo>
                    <a:pt x="252752" y="0"/>
                  </a:moveTo>
                  <a:cubicBezTo>
                    <a:pt x="258815" y="0"/>
                    <a:pt x="262454" y="5016"/>
                    <a:pt x="262454" y="10031"/>
                  </a:cubicBezTo>
                  <a:cubicBezTo>
                    <a:pt x="262454" y="15046"/>
                    <a:pt x="258815" y="20061"/>
                    <a:pt x="252752" y="20061"/>
                  </a:cubicBezTo>
                  <a:cubicBezTo>
                    <a:pt x="239412" y="20061"/>
                    <a:pt x="200604" y="23823"/>
                    <a:pt x="195754" y="42630"/>
                  </a:cubicBezTo>
                  <a:cubicBezTo>
                    <a:pt x="190903" y="66453"/>
                    <a:pt x="196966" y="100306"/>
                    <a:pt x="196966" y="101560"/>
                  </a:cubicBezTo>
                  <a:cubicBezTo>
                    <a:pt x="199392" y="106575"/>
                    <a:pt x="195754" y="112845"/>
                    <a:pt x="189690" y="112845"/>
                  </a:cubicBezTo>
                  <a:cubicBezTo>
                    <a:pt x="184839" y="114098"/>
                    <a:pt x="179988" y="110337"/>
                    <a:pt x="177563" y="105322"/>
                  </a:cubicBezTo>
                  <a:cubicBezTo>
                    <a:pt x="177563" y="104068"/>
                    <a:pt x="170286" y="66453"/>
                    <a:pt x="177563" y="37615"/>
                  </a:cubicBezTo>
                  <a:cubicBezTo>
                    <a:pt x="182414" y="15046"/>
                    <a:pt x="206668" y="6269"/>
                    <a:pt x="226072" y="1254"/>
                  </a:cubicBezTo>
                  <a:cubicBezTo>
                    <a:pt x="239412" y="0"/>
                    <a:pt x="251539" y="0"/>
                    <a:pt x="252752" y="0"/>
                  </a:cubicBez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500">
              <a:extLst>
                <a:ext uri="{FF2B5EF4-FFF2-40B4-BE49-F238E27FC236}">
                  <a16:creationId xmlns:a16="http://schemas.microsoft.com/office/drawing/2014/main" id="{756EDCC2-87A3-2129-91C7-257CBD6C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345" y="5880242"/>
              <a:ext cx="263666" cy="258175"/>
            </a:xfrm>
            <a:custGeom>
              <a:avLst/>
              <a:gdLst>
                <a:gd name="T0" fmla="*/ 54 w 211"/>
                <a:gd name="T1" fmla="*/ 156 h 206"/>
                <a:gd name="T2" fmla="*/ 54 w 211"/>
                <a:gd name="T3" fmla="*/ 156 h 206"/>
                <a:gd name="T4" fmla="*/ 28 w 211"/>
                <a:gd name="T5" fmla="*/ 30 h 206"/>
                <a:gd name="T6" fmla="*/ 28 w 211"/>
                <a:gd name="T7" fmla="*/ 30 h 206"/>
                <a:gd name="T8" fmla="*/ 156 w 211"/>
                <a:gd name="T9" fmla="*/ 48 h 206"/>
                <a:gd name="T10" fmla="*/ 156 w 211"/>
                <a:gd name="T11" fmla="*/ 48 h 206"/>
                <a:gd name="T12" fmla="*/ 182 w 211"/>
                <a:gd name="T13" fmla="*/ 175 h 206"/>
                <a:gd name="T14" fmla="*/ 182 w 211"/>
                <a:gd name="T15" fmla="*/ 175 h 206"/>
                <a:gd name="T16" fmla="*/ 54 w 211"/>
                <a:gd name="T17" fmla="*/ 15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06">
                  <a:moveTo>
                    <a:pt x="54" y="156"/>
                  </a:moveTo>
                  <a:lnTo>
                    <a:pt x="54" y="156"/>
                  </a:lnTo>
                  <a:cubicBezTo>
                    <a:pt x="12" y="117"/>
                    <a:pt x="0" y="60"/>
                    <a:pt x="28" y="30"/>
                  </a:cubicBezTo>
                  <a:lnTo>
                    <a:pt x="28" y="30"/>
                  </a:lnTo>
                  <a:cubicBezTo>
                    <a:pt x="57" y="0"/>
                    <a:pt x="114" y="8"/>
                    <a:pt x="156" y="48"/>
                  </a:cubicBezTo>
                  <a:lnTo>
                    <a:pt x="156" y="48"/>
                  </a:lnTo>
                  <a:cubicBezTo>
                    <a:pt x="199" y="88"/>
                    <a:pt x="210" y="145"/>
                    <a:pt x="182" y="175"/>
                  </a:cubicBezTo>
                  <a:lnTo>
                    <a:pt x="182" y="175"/>
                  </a:lnTo>
                  <a:cubicBezTo>
                    <a:pt x="154" y="205"/>
                    <a:pt x="96" y="197"/>
                    <a:pt x="54" y="156"/>
                  </a:cubicBezTo>
                </a:path>
              </a:pathLst>
            </a:custGeom>
            <a:solidFill>
              <a:srgbClr val="2E2E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501">
              <a:extLst>
                <a:ext uri="{FF2B5EF4-FFF2-40B4-BE49-F238E27FC236}">
                  <a16:creationId xmlns:a16="http://schemas.microsoft.com/office/drawing/2014/main" id="{54429583-9669-1250-50BB-D1662E3F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731" y="6099964"/>
              <a:ext cx="1362276" cy="961285"/>
            </a:xfrm>
            <a:custGeom>
              <a:avLst/>
              <a:gdLst>
                <a:gd name="T0" fmla="*/ 1093 w 1094"/>
                <a:gd name="T1" fmla="*/ 517 h 773"/>
                <a:gd name="T2" fmla="*/ 130 w 1094"/>
                <a:gd name="T3" fmla="*/ 772 h 773"/>
                <a:gd name="T4" fmla="*/ 14 w 1094"/>
                <a:gd name="T5" fmla="*/ 336 h 773"/>
                <a:gd name="T6" fmla="*/ 14 w 1094"/>
                <a:gd name="T7" fmla="*/ 336 h 773"/>
                <a:gd name="T8" fmla="*/ 80 w 1094"/>
                <a:gd name="T9" fmla="*/ 221 h 773"/>
                <a:gd name="T10" fmla="*/ 861 w 1094"/>
                <a:gd name="T11" fmla="*/ 13 h 773"/>
                <a:gd name="T12" fmla="*/ 861 w 1094"/>
                <a:gd name="T13" fmla="*/ 13 h 773"/>
                <a:gd name="T14" fmla="*/ 976 w 1094"/>
                <a:gd name="T15" fmla="*/ 80 h 773"/>
                <a:gd name="T16" fmla="*/ 1093 w 1094"/>
                <a:gd name="T17" fmla="*/ 51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4" h="773">
                  <a:moveTo>
                    <a:pt x="1093" y="517"/>
                  </a:moveTo>
                  <a:lnTo>
                    <a:pt x="130" y="772"/>
                  </a:lnTo>
                  <a:lnTo>
                    <a:pt x="14" y="336"/>
                  </a:lnTo>
                  <a:lnTo>
                    <a:pt x="14" y="336"/>
                  </a:lnTo>
                  <a:cubicBezTo>
                    <a:pt x="0" y="286"/>
                    <a:pt x="30" y="234"/>
                    <a:pt x="80" y="221"/>
                  </a:cubicBezTo>
                  <a:lnTo>
                    <a:pt x="861" y="13"/>
                  </a:lnTo>
                  <a:lnTo>
                    <a:pt x="861" y="13"/>
                  </a:lnTo>
                  <a:cubicBezTo>
                    <a:pt x="911" y="0"/>
                    <a:pt x="963" y="30"/>
                    <a:pt x="976" y="80"/>
                  </a:cubicBezTo>
                  <a:lnTo>
                    <a:pt x="1093" y="517"/>
                  </a:lnTo>
                </a:path>
              </a:pathLst>
            </a:custGeom>
            <a:solidFill>
              <a:srgbClr val="FFB6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502">
              <a:extLst>
                <a:ext uri="{FF2B5EF4-FFF2-40B4-BE49-F238E27FC236}">
                  <a16:creationId xmlns:a16="http://schemas.microsoft.com/office/drawing/2014/main" id="{C9302978-6A89-E6F4-8E33-40228D58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731" y="6099964"/>
              <a:ext cx="1362276" cy="961285"/>
            </a:xfrm>
            <a:custGeom>
              <a:avLst/>
              <a:gdLst>
                <a:gd name="T0" fmla="*/ 1093 w 1094"/>
                <a:gd name="T1" fmla="*/ 517 h 773"/>
                <a:gd name="T2" fmla="*/ 130 w 1094"/>
                <a:gd name="T3" fmla="*/ 772 h 773"/>
                <a:gd name="T4" fmla="*/ 14 w 1094"/>
                <a:gd name="T5" fmla="*/ 336 h 773"/>
                <a:gd name="T6" fmla="*/ 14 w 1094"/>
                <a:gd name="T7" fmla="*/ 336 h 773"/>
                <a:gd name="T8" fmla="*/ 80 w 1094"/>
                <a:gd name="T9" fmla="*/ 221 h 773"/>
                <a:gd name="T10" fmla="*/ 861 w 1094"/>
                <a:gd name="T11" fmla="*/ 13 h 773"/>
                <a:gd name="T12" fmla="*/ 861 w 1094"/>
                <a:gd name="T13" fmla="*/ 13 h 773"/>
                <a:gd name="T14" fmla="*/ 976 w 1094"/>
                <a:gd name="T15" fmla="*/ 80 h 773"/>
                <a:gd name="T16" fmla="*/ 1093 w 1094"/>
                <a:gd name="T17" fmla="*/ 51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4" h="773">
                  <a:moveTo>
                    <a:pt x="1093" y="517"/>
                  </a:moveTo>
                  <a:lnTo>
                    <a:pt x="130" y="772"/>
                  </a:lnTo>
                  <a:lnTo>
                    <a:pt x="14" y="336"/>
                  </a:lnTo>
                  <a:lnTo>
                    <a:pt x="14" y="336"/>
                  </a:lnTo>
                  <a:cubicBezTo>
                    <a:pt x="0" y="286"/>
                    <a:pt x="30" y="234"/>
                    <a:pt x="80" y="221"/>
                  </a:cubicBezTo>
                  <a:lnTo>
                    <a:pt x="861" y="13"/>
                  </a:lnTo>
                  <a:lnTo>
                    <a:pt x="861" y="13"/>
                  </a:lnTo>
                  <a:cubicBezTo>
                    <a:pt x="911" y="0"/>
                    <a:pt x="963" y="30"/>
                    <a:pt x="976" y="80"/>
                  </a:cubicBezTo>
                  <a:lnTo>
                    <a:pt x="1093" y="517"/>
                  </a:lnTo>
                </a:path>
              </a:pathLst>
            </a:custGeom>
            <a:solidFill>
              <a:srgbClr val="EB8502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503">
              <a:extLst>
                <a:ext uri="{FF2B5EF4-FFF2-40B4-BE49-F238E27FC236}">
                  <a16:creationId xmlns:a16="http://schemas.microsoft.com/office/drawing/2014/main" id="{56848512-CFEF-6726-DB21-E26F85E0D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523" y="6275741"/>
              <a:ext cx="1224948" cy="823957"/>
            </a:xfrm>
            <a:custGeom>
              <a:avLst/>
              <a:gdLst>
                <a:gd name="T0" fmla="*/ 984 w 985"/>
                <a:gd name="T1" fmla="*/ 575 h 663"/>
                <a:gd name="T2" fmla="*/ 54 w 985"/>
                <a:gd name="T3" fmla="*/ 662 h 663"/>
                <a:gd name="T4" fmla="*/ 0 w 985"/>
                <a:gd name="T5" fmla="*/ 87 h 663"/>
                <a:gd name="T6" fmla="*/ 930 w 985"/>
                <a:gd name="T7" fmla="*/ 0 h 663"/>
                <a:gd name="T8" fmla="*/ 984 w 985"/>
                <a:gd name="T9" fmla="*/ 5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663">
                  <a:moveTo>
                    <a:pt x="984" y="575"/>
                  </a:moveTo>
                  <a:lnTo>
                    <a:pt x="54" y="662"/>
                  </a:lnTo>
                  <a:lnTo>
                    <a:pt x="0" y="87"/>
                  </a:lnTo>
                  <a:lnTo>
                    <a:pt x="930" y="0"/>
                  </a:lnTo>
                  <a:lnTo>
                    <a:pt x="984" y="575"/>
                  </a:lnTo>
                </a:path>
              </a:pathLst>
            </a:custGeom>
            <a:solidFill>
              <a:srgbClr val="C0E1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504">
              <a:extLst>
                <a:ext uri="{FF2B5EF4-FFF2-40B4-BE49-F238E27FC236}">
                  <a16:creationId xmlns:a16="http://schemas.microsoft.com/office/drawing/2014/main" id="{9106DCEF-0D33-39F4-1D39-47F6F9E1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15" y="6292218"/>
              <a:ext cx="1312840" cy="856915"/>
            </a:xfrm>
            <a:custGeom>
              <a:avLst/>
              <a:gdLst>
                <a:gd name="T0" fmla="*/ 1052 w 1053"/>
                <a:gd name="T1" fmla="*/ 528 h 686"/>
                <a:gd name="T2" fmla="*/ 86 w 1053"/>
                <a:gd name="T3" fmla="*/ 685 h 686"/>
                <a:gd name="T4" fmla="*/ 0 w 1053"/>
                <a:gd name="T5" fmla="*/ 156 h 686"/>
                <a:gd name="T6" fmla="*/ 967 w 1053"/>
                <a:gd name="T7" fmla="*/ 0 h 686"/>
                <a:gd name="T8" fmla="*/ 1052 w 1053"/>
                <a:gd name="T9" fmla="*/ 52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3" h="686">
                  <a:moveTo>
                    <a:pt x="1052" y="528"/>
                  </a:moveTo>
                  <a:lnTo>
                    <a:pt x="86" y="685"/>
                  </a:lnTo>
                  <a:lnTo>
                    <a:pt x="0" y="156"/>
                  </a:lnTo>
                  <a:lnTo>
                    <a:pt x="967" y="0"/>
                  </a:lnTo>
                  <a:lnTo>
                    <a:pt x="1052" y="528"/>
                  </a:lnTo>
                </a:path>
              </a:pathLst>
            </a:custGeom>
            <a:solidFill>
              <a:srgbClr val="90C0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505">
              <a:extLst>
                <a:ext uri="{FF2B5EF4-FFF2-40B4-BE49-F238E27FC236}">
                  <a16:creationId xmlns:a16="http://schemas.microsoft.com/office/drawing/2014/main" id="{DFFCF72C-698E-C602-F76A-978DD57A7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29" y="6374616"/>
              <a:ext cx="1334812" cy="917340"/>
            </a:xfrm>
            <a:custGeom>
              <a:avLst/>
              <a:gdLst>
                <a:gd name="T0" fmla="*/ 1071 w 1072"/>
                <a:gd name="T1" fmla="*/ 524 h 735"/>
                <a:gd name="T2" fmla="*/ 115 w 1072"/>
                <a:gd name="T3" fmla="*/ 734 h 735"/>
                <a:gd name="T4" fmla="*/ 0 w 1072"/>
                <a:gd name="T5" fmla="*/ 210 h 735"/>
                <a:gd name="T6" fmla="*/ 956 w 1072"/>
                <a:gd name="T7" fmla="*/ 0 h 735"/>
                <a:gd name="T8" fmla="*/ 1071 w 1072"/>
                <a:gd name="T9" fmla="*/ 524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735">
                  <a:moveTo>
                    <a:pt x="1071" y="524"/>
                  </a:moveTo>
                  <a:lnTo>
                    <a:pt x="115" y="734"/>
                  </a:lnTo>
                  <a:lnTo>
                    <a:pt x="0" y="210"/>
                  </a:lnTo>
                  <a:lnTo>
                    <a:pt x="956" y="0"/>
                  </a:lnTo>
                  <a:lnTo>
                    <a:pt x="1071" y="524"/>
                  </a:lnTo>
                </a:path>
              </a:pathLst>
            </a:custGeom>
            <a:solidFill>
              <a:srgbClr val="C0E1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506">
              <a:extLst>
                <a:ext uri="{FF2B5EF4-FFF2-40B4-BE49-F238E27FC236}">
                  <a16:creationId xmlns:a16="http://schemas.microsoft.com/office/drawing/2014/main" id="{F1583CF5-B16C-EBDC-A7E6-4263E550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15" y="6402083"/>
              <a:ext cx="1373262" cy="1043679"/>
            </a:xfrm>
            <a:custGeom>
              <a:avLst/>
              <a:gdLst>
                <a:gd name="T0" fmla="*/ 963 w 1104"/>
                <a:gd name="T1" fmla="*/ 54 h 838"/>
                <a:gd name="T2" fmla="*/ 963 w 1104"/>
                <a:gd name="T3" fmla="*/ 54 h 838"/>
                <a:gd name="T4" fmla="*/ 961 w 1104"/>
                <a:gd name="T5" fmla="*/ 49 h 838"/>
                <a:gd name="T6" fmla="*/ 961 w 1104"/>
                <a:gd name="T7" fmla="*/ 49 h 838"/>
                <a:gd name="T8" fmla="*/ 891 w 1104"/>
                <a:gd name="T9" fmla="*/ 8 h 838"/>
                <a:gd name="T10" fmla="*/ 753 w 1104"/>
                <a:gd name="T11" fmla="*/ 45 h 838"/>
                <a:gd name="T12" fmla="*/ 753 w 1104"/>
                <a:gd name="T13" fmla="*/ 45 h 838"/>
                <a:gd name="T14" fmla="*/ 712 w 1104"/>
                <a:gd name="T15" fmla="*/ 86 h 838"/>
                <a:gd name="T16" fmla="*/ 702 w 1104"/>
                <a:gd name="T17" fmla="*/ 123 h 838"/>
                <a:gd name="T18" fmla="*/ 0 w 1104"/>
                <a:gd name="T19" fmla="*/ 310 h 838"/>
                <a:gd name="T20" fmla="*/ 140 w 1104"/>
                <a:gd name="T21" fmla="*/ 837 h 838"/>
                <a:gd name="T22" fmla="*/ 1103 w 1104"/>
                <a:gd name="T23" fmla="*/ 581 h 838"/>
                <a:gd name="T24" fmla="*/ 963 w 1104"/>
                <a:gd name="T25" fmla="*/ 5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4" h="838">
                  <a:moveTo>
                    <a:pt x="963" y="54"/>
                  </a:moveTo>
                  <a:lnTo>
                    <a:pt x="963" y="54"/>
                  </a:lnTo>
                  <a:lnTo>
                    <a:pt x="961" y="49"/>
                  </a:lnTo>
                  <a:lnTo>
                    <a:pt x="961" y="49"/>
                  </a:lnTo>
                  <a:cubicBezTo>
                    <a:pt x="953" y="19"/>
                    <a:pt x="922" y="0"/>
                    <a:pt x="891" y="8"/>
                  </a:cubicBezTo>
                  <a:lnTo>
                    <a:pt x="753" y="45"/>
                  </a:lnTo>
                  <a:lnTo>
                    <a:pt x="753" y="45"/>
                  </a:lnTo>
                  <a:cubicBezTo>
                    <a:pt x="733" y="50"/>
                    <a:pt x="717" y="66"/>
                    <a:pt x="712" y="86"/>
                  </a:cubicBezTo>
                  <a:lnTo>
                    <a:pt x="702" y="123"/>
                  </a:lnTo>
                  <a:lnTo>
                    <a:pt x="0" y="310"/>
                  </a:lnTo>
                  <a:lnTo>
                    <a:pt x="140" y="837"/>
                  </a:lnTo>
                  <a:lnTo>
                    <a:pt x="1103" y="581"/>
                  </a:lnTo>
                  <a:lnTo>
                    <a:pt x="963" y="54"/>
                  </a:lnTo>
                </a:path>
              </a:pathLst>
            </a:custGeom>
            <a:solidFill>
              <a:srgbClr val="FFB6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07">
              <a:extLst>
                <a:ext uri="{FF2B5EF4-FFF2-40B4-BE49-F238E27FC236}">
                  <a16:creationId xmlns:a16="http://schemas.microsoft.com/office/drawing/2014/main" id="{AAC1DBB7-38BD-BE76-0A0E-800E9F675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990" y="5957141"/>
              <a:ext cx="324091" cy="642688"/>
            </a:xfrm>
            <a:custGeom>
              <a:avLst/>
              <a:gdLst>
                <a:gd name="T0" fmla="*/ 51 w 261"/>
                <a:gd name="T1" fmla="*/ 6 h 515"/>
                <a:gd name="T2" fmla="*/ 51 w 261"/>
                <a:gd name="T3" fmla="*/ 100 h 515"/>
                <a:gd name="T4" fmla="*/ 51 w 261"/>
                <a:gd name="T5" fmla="*/ 100 h 515"/>
                <a:gd name="T6" fmla="*/ 15 w 261"/>
                <a:gd name="T7" fmla="*/ 293 h 515"/>
                <a:gd name="T8" fmla="*/ 15 w 261"/>
                <a:gd name="T9" fmla="*/ 293 h 515"/>
                <a:gd name="T10" fmla="*/ 73 w 261"/>
                <a:gd name="T11" fmla="*/ 452 h 515"/>
                <a:gd name="T12" fmla="*/ 73 w 261"/>
                <a:gd name="T13" fmla="*/ 452 h 515"/>
                <a:gd name="T14" fmla="*/ 77 w 261"/>
                <a:gd name="T15" fmla="*/ 394 h 515"/>
                <a:gd name="T16" fmla="*/ 77 w 261"/>
                <a:gd name="T17" fmla="*/ 394 h 515"/>
                <a:gd name="T18" fmla="*/ 127 w 261"/>
                <a:gd name="T19" fmla="*/ 493 h 515"/>
                <a:gd name="T20" fmla="*/ 127 w 261"/>
                <a:gd name="T21" fmla="*/ 493 h 515"/>
                <a:gd name="T22" fmla="*/ 139 w 261"/>
                <a:gd name="T23" fmla="*/ 443 h 515"/>
                <a:gd name="T24" fmla="*/ 139 w 261"/>
                <a:gd name="T25" fmla="*/ 443 h 515"/>
                <a:gd name="T26" fmla="*/ 177 w 261"/>
                <a:gd name="T27" fmla="*/ 509 h 515"/>
                <a:gd name="T28" fmla="*/ 177 w 261"/>
                <a:gd name="T29" fmla="*/ 509 h 515"/>
                <a:gd name="T30" fmla="*/ 175 w 261"/>
                <a:gd name="T31" fmla="*/ 400 h 515"/>
                <a:gd name="T32" fmla="*/ 175 w 261"/>
                <a:gd name="T33" fmla="*/ 400 h 515"/>
                <a:gd name="T34" fmla="*/ 207 w 261"/>
                <a:gd name="T35" fmla="*/ 439 h 515"/>
                <a:gd name="T36" fmla="*/ 207 w 261"/>
                <a:gd name="T37" fmla="*/ 439 h 515"/>
                <a:gd name="T38" fmla="*/ 206 w 261"/>
                <a:gd name="T39" fmla="*/ 264 h 515"/>
                <a:gd name="T40" fmla="*/ 253 w 261"/>
                <a:gd name="T41" fmla="*/ 252 h 515"/>
                <a:gd name="T42" fmla="*/ 253 w 261"/>
                <a:gd name="T43" fmla="*/ 252 h 515"/>
                <a:gd name="T44" fmla="*/ 213 w 261"/>
                <a:gd name="T45" fmla="*/ 91 h 515"/>
                <a:gd name="T46" fmla="*/ 214 w 261"/>
                <a:gd name="T47" fmla="*/ 0 h 515"/>
                <a:gd name="T48" fmla="*/ 51 w 261"/>
                <a:gd name="T49" fmla="*/ 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515">
                  <a:moveTo>
                    <a:pt x="51" y="6"/>
                  </a:moveTo>
                  <a:lnTo>
                    <a:pt x="51" y="100"/>
                  </a:lnTo>
                  <a:lnTo>
                    <a:pt x="51" y="100"/>
                  </a:lnTo>
                  <a:cubicBezTo>
                    <a:pt x="51" y="100"/>
                    <a:pt x="0" y="168"/>
                    <a:pt x="15" y="293"/>
                  </a:cubicBezTo>
                  <a:lnTo>
                    <a:pt x="15" y="293"/>
                  </a:lnTo>
                  <a:cubicBezTo>
                    <a:pt x="30" y="419"/>
                    <a:pt x="56" y="457"/>
                    <a:pt x="73" y="452"/>
                  </a:cubicBezTo>
                  <a:lnTo>
                    <a:pt x="73" y="452"/>
                  </a:lnTo>
                  <a:cubicBezTo>
                    <a:pt x="91" y="447"/>
                    <a:pt x="77" y="394"/>
                    <a:pt x="77" y="394"/>
                  </a:cubicBezTo>
                  <a:lnTo>
                    <a:pt x="77" y="394"/>
                  </a:lnTo>
                  <a:cubicBezTo>
                    <a:pt x="77" y="394"/>
                    <a:pt x="105" y="494"/>
                    <a:pt x="127" y="493"/>
                  </a:cubicBezTo>
                  <a:lnTo>
                    <a:pt x="127" y="493"/>
                  </a:lnTo>
                  <a:cubicBezTo>
                    <a:pt x="150" y="491"/>
                    <a:pt x="139" y="443"/>
                    <a:pt x="139" y="443"/>
                  </a:cubicBezTo>
                  <a:lnTo>
                    <a:pt x="139" y="443"/>
                  </a:lnTo>
                  <a:cubicBezTo>
                    <a:pt x="139" y="443"/>
                    <a:pt x="154" y="514"/>
                    <a:pt x="177" y="509"/>
                  </a:cubicBezTo>
                  <a:lnTo>
                    <a:pt x="177" y="509"/>
                  </a:lnTo>
                  <a:cubicBezTo>
                    <a:pt x="199" y="503"/>
                    <a:pt x="175" y="400"/>
                    <a:pt x="175" y="400"/>
                  </a:cubicBezTo>
                  <a:lnTo>
                    <a:pt x="175" y="400"/>
                  </a:lnTo>
                  <a:cubicBezTo>
                    <a:pt x="175" y="400"/>
                    <a:pt x="185" y="448"/>
                    <a:pt x="207" y="439"/>
                  </a:cubicBezTo>
                  <a:lnTo>
                    <a:pt x="207" y="439"/>
                  </a:lnTo>
                  <a:cubicBezTo>
                    <a:pt x="230" y="430"/>
                    <a:pt x="206" y="264"/>
                    <a:pt x="206" y="264"/>
                  </a:cubicBezTo>
                  <a:lnTo>
                    <a:pt x="253" y="252"/>
                  </a:lnTo>
                  <a:lnTo>
                    <a:pt x="253" y="252"/>
                  </a:lnTo>
                  <a:cubicBezTo>
                    <a:pt x="253" y="252"/>
                    <a:pt x="260" y="153"/>
                    <a:pt x="213" y="91"/>
                  </a:cubicBezTo>
                  <a:lnTo>
                    <a:pt x="214" y="0"/>
                  </a:lnTo>
                  <a:lnTo>
                    <a:pt x="51" y="6"/>
                  </a:lnTo>
                </a:path>
              </a:pathLst>
            </a:custGeom>
            <a:solidFill>
              <a:srgbClr val="EF83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508">
              <a:extLst>
                <a:ext uri="{FF2B5EF4-FFF2-40B4-BE49-F238E27FC236}">
                  <a16:creationId xmlns:a16="http://schemas.microsoft.com/office/drawing/2014/main" id="{4588E82A-C77C-27E9-C393-06EBDA41D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976" y="4929943"/>
              <a:ext cx="1202979" cy="1076637"/>
            </a:xfrm>
            <a:custGeom>
              <a:avLst/>
              <a:gdLst>
                <a:gd name="T0" fmla="*/ 964 w 965"/>
                <a:gd name="T1" fmla="*/ 592 h 864"/>
                <a:gd name="T2" fmla="*/ 964 w 965"/>
                <a:gd name="T3" fmla="*/ 592 h 864"/>
                <a:gd name="T4" fmla="*/ 479 w 965"/>
                <a:gd name="T5" fmla="*/ 47 h 864"/>
                <a:gd name="T6" fmla="*/ 479 w 965"/>
                <a:gd name="T7" fmla="*/ 47 h 864"/>
                <a:gd name="T8" fmla="*/ 22 w 965"/>
                <a:gd name="T9" fmla="*/ 863 h 864"/>
                <a:gd name="T10" fmla="*/ 246 w 965"/>
                <a:gd name="T11" fmla="*/ 863 h 864"/>
                <a:gd name="T12" fmla="*/ 246 w 965"/>
                <a:gd name="T13" fmla="*/ 863 h 864"/>
                <a:gd name="T14" fmla="*/ 348 w 965"/>
                <a:gd name="T15" fmla="*/ 592 h 864"/>
                <a:gd name="T16" fmla="*/ 348 w 965"/>
                <a:gd name="T17" fmla="*/ 592 h 864"/>
                <a:gd name="T18" fmla="*/ 455 w 965"/>
                <a:gd name="T19" fmla="*/ 380 h 864"/>
                <a:gd name="T20" fmla="*/ 455 w 965"/>
                <a:gd name="T21" fmla="*/ 380 h 864"/>
                <a:gd name="T22" fmla="*/ 586 w 965"/>
                <a:gd name="T23" fmla="*/ 592 h 864"/>
                <a:gd name="T24" fmla="*/ 964 w 965"/>
                <a:gd name="T25" fmla="*/ 59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5" h="864">
                  <a:moveTo>
                    <a:pt x="964" y="592"/>
                  </a:moveTo>
                  <a:lnTo>
                    <a:pt x="964" y="592"/>
                  </a:lnTo>
                  <a:cubicBezTo>
                    <a:pt x="964" y="592"/>
                    <a:pt x="636" y="0"/>
                    <a:pt x="479" y="47"/>
                  </a:cubicBezTo>
                  <a:lnTo>
                    <a:pt x="479" y="47"/>
                  </a:lnTo>
                  <a:cubicBezTo>
                    <a:pt x="322" y="94"/>
                    <a:pt x="0" y="359"/>
                    <a:pt x="22" y="863"/>
                  </a:cubicBezTo>
                  <a:lnTo>
                    <a:pt x="246" y="863"/>
                  </a:lnTo>
                  <a:lnTo>
                    <a:pt x="246" y="863"/>
                  </a:lnTo>
                  <a:cubicBezTo>
                    <a:pt x="246" y="863"/>
                    <a:pt x="268" y="697"/>
                    <a:pt x="348" y="592"/>
                  </a:cubicBezTo>
                  <a:lnTo>
                    <a:pt x="348" y="592"/>
                  </a:lnTo>
                  <a:cubicBezTo>
                    <a:pt x="445" y="462"/>
                    <a:pt x="455" y="380"/>
                    <a:pt x="455" y="380"/>
                  </a:cubicBezTo>
                  <a:lnTo>
                    <a:pt x="455" y="380"/>
                  </a:lnTo>
                  <a:cubicBezTo>
                    <a:pt x="455" y="380"/>
                    <a:pt x="537" y="544"/>
                    <a:pt x="586" y="592"/>
                  </a:cubicBezTo>
                  <a:lnTo>
                    <a:pt x="964" y="592"/>
                  </a:lnTo>
                </a:path>
              </a:pathLst>
            </a:custGeom>
            <a:solidFill>
              <a:srgbClr val="1716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pic>
        <p:nvPicPr>
          <p:cNvPr id="62" name="Picture 61" descr="A silhouette of a person dancing in front of a red circle&#10;&#10;Description automatically generated">
            <a:extLst>
              <a:ext uri="{FF2B5EF4-FFF2-40B4-BE49-F238E27FC236}">
                <a16:creationId xmlns:a16="http://schemas.microsoft.com/office/drawing/2014/main" id="{CAA54A67-644F-E459-B5B3-F997AC8385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136" y="9226960"/>
            <a:ext cx="1120348" cy="10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Фигура">
            <a:extLst>
              <a:ext uri="{FF2B5EF4-FFF2-40B4-BE49-F238E27FC236}">
                <a16:creationId xmlns:a16="http://schemas.microsoft.com/office/drawing/2014/main" id="{4D264406-7E33-AB41-8718-808AC2649D2B}"/>
              </a:ext>
            </a:extLst>
          </p:cNvPr>
          <p:cNvSpPr>
            <a:spLocks/>
          </p:cNvSpPr>
          <p:nvPr/>
        </p:nvSpPr>
        <p:spPr bwMode="auto">
          <a:xfrm>
            <a:off x="10434659" y="3220310"/>
            <a:ext cx="5098830" cy="3726105"/>
          </a:xfrm>
          <a:custGeom>
            <a:avLst/>
            <a:gdLst>
              <a:gd name="T0" fmla="*/ 2550073 w 21600"/>
              <a:gd name="T1" fmla="*/ 1863511 h 21010"/>
              <a:gd name="T2" fmla="*/ 2550073 w 21600"/>
              <a:gd name="T3" fmla="*/ 1863511 h 21010"/>
              <a:gd name="T4" fmla="*/ 2550073 w 21600"/>
              <a:gd name="T5" fmla="*/ 1863511 h 21010"/>
              <a:gd name="T6" fmla="*/ 2550073 w 21600"/>
              <a:gd name="T7" fmla="*/ 1863511 h 2101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010" extrusionOk="0">
                <a:moveTo>
                  <a:pt x="21600" y="8145"/>
                </a:moveTo>
                <a:cubicBezTo>
                  <a:pt x="19118" y="4624"/>
                  <a:pt x="15943" y="2102"/>
                  <a:pt x="12437" y="865"/>
                </a:cubicBezTo>
                <a:cubicBezTo>
                  <a:pt x="8312" y="-590"/>
                  <a:pt x="3942" y="-201"/>
                  <a:pt x="0" y="1973"/>
                </a:cubicBezTo>
                <a:lnTo>
                  <a:pt x="0" y="21010"/>
                </a:lnTo>
                <a:cubicBezTo>
                  <a:pt x="500" y="19693"/>
                  <a:pt x="1192" y="18521"/>
                  <a:pt x="2034" y="17562"/>
                </a:cubicBezTo>
                <a:cubicBezTo>
                  <a:pt x="2905" y="16572"/>
                  <a:pt x="3919" y="15829"/>
                  <a:pt x="5014" y="15380"/>
                </a:cubicBezTo>
                <a:lnTo>
                  <a:pt x="21600" y="8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0" tIns="38090" rIns="38090" bIns="38090" anchor="ctr"/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4" name="Фигура">
            <a:extLst>
              <a:ext uri="{FF2B5EF4-FFF2-40B4-BE49-F238E27FC236}">
                <a16:creationId xmlns:a16="http://schemas.microsoft.com/office/drawing/2014/main" id="{96164498-B210-9946-80C0-DDA71EE54115}"/>
              </a:ext>
            </a:extLst>
          </p:cNvPr>
          <p:cNvSpPr/>
          <p:nvPr/>
        </p:nvSpPr>
        <p:spPr bwMode="auto">
          <a:xfrm>
            <a:off x="7581248" y="3658348"/>
            <a:ext cx="3239243" cy="5580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extrusionOk="0">
                <a:moveTo>
                  <a:pt x="17200" y="0"/>
                </a:moveTo>
                <a:cubicBezTo>
                  <a:pt x="12221" y="1401"/>
                  <a:pt x="7988" y="3585"/>
                  <a:pt x="4962" y="6316"/>
                </a:cubicBezTo>
                <a:cubicBezTo>
                  <a:pt x="1268" y="9650"/>
                  <a:pt x="-444" y="13619"/>
                  <a:pt x="98" y="17595"/>
                </a:cubicBezTo>
                <a:lnTo>
                  <a:pt x="21156" y="21600"/>
                </a:lnTo>
                <a:cubicBezTo>
                  <a:pt x="19937" y="20911"/>
                  <a:pt x="18965" y="20084"/>
                  <a:pt x="18298" y="19168"/>
                </a:cubicBezTo>
                <a:cubicBezTo>
                  <a:pt x="17547" y="18136"/>
                  <a:pt x="17200" y="17017"/>
                  <a:pt x="17283" y="15894"/>
                </a:cubicBezTo>
                <a:lnTo>
                  <a:pt x="1720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lIns="38090" tIns="38090" rIns="38090" bIns="3809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9" kern="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id="{DBA7487D-1887-F54C-AB6A-ADDD0A9B7543}"/>
              </a:ext>
            </a:extLst>
          </p:cNvPr>
          <p:cNvSpPr/>
          <p:nvPr/>
        </p:nvSpPr>
        <p:spPr bwMode="auto">
          <a:xfrm>
            <a:off x="7622512" y="8425956"/>
            <a:ext cx="5469100" cy="388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445"/>
                </a:moveTo>
                <a:lnTo>
                  <a:pt x="13829" y="21600"/>
                </a:lnTo>
                <a:cubicBezTo>
                  <a:pt x="10009" y="20297"/>
                  <a:pt x="6587" y="17300"/>
                  <a:pt x="4071" y="13051"/>
                </a:cubicBezTo>
                <a:cubicBezTo>
                  <a:pt x="1866" y="9328"/>
                  <a:pt x="455" y="4804"/>
                  <a:pt x="0" y="0"/>
                </a:cubicBezTo>
                <a:lnTo>
                  <a:pt x="15759" y="7124"/>
                </a:lnTo>
                <a:cubicBezTo>
                  <a:pt x="16726" y="7545"/>
                  <a:pt x="17742" y="7698"/>
                  <a:pt x="18751" y="7576"/>
                </a:cubicBezTo>
                <a:cubicBezTo>
                  <a:pt x="19743" y="7456"/>
                  <a:pt x="20710" y="7073"/>
                  <a:pt x="21600" y="6445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lIns="38090" tIns="38090" rIns="38090" bIns="3809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9" kern="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0CA247C6-B109-9D4F-93AF-F289AEE8E8AD}"/>
              </a:ext>
            </a:extLst>
          </p:cNvPr>
          <p:cNvSpPr/>
          <p:nvPr/>
        </p:nvSpPr>
        <p:spPr bwMode="auto">
          <a:xfrm>
            <a:off x="11355340" y="7495923"/>
            <a:ext cx="4762846" cy="4937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3" extrusionOk="0">
                <a:moveTo>
                  <a:pt x="12593" y="0"/>
                </a:moveTo>
                <a:lnTo>
                  <a:pt x="21600" y="11784"/>
                </a:lnTo>
                <a:cubicBezTo>
                  <a:pt x="19267" y="15419"/>
                  <a:pt x="15759" y="18239"/>
                  <a:pt x="11598" y="19826"/>
                </a:cubicBezTo>
                <a:cubicBezTo>
                  <a:pt x="7919" y="21229"/>
                  <a:pt x="3894" y="21600"/>
                  <a:pt x="0" y="20896"/>
                </a:cubicBezTo>
                <a:lnTo>
                  <a:pt x="10857" y="6567"/>
                </a:lnTo>
                <a:cubicBezTo>
                  <a:pt x="11599" y="5663"/>
                  <a:pt x="12137" y="4623"/>
                  <a:pt x="12439" y="3514"/>
                </a:cubicBezTo>
                <a:cubicBezTo>
                  <a:pt x="12751" y="2366"/>
                  <a:pt x="12804" y="1168"/>
                  <a:pt x="12593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38090" tIns="38090" rIns="38090" bIns="3809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199" kern="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Arial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D140CE1D-9348-CE40-9375-9B90CCCC42C7}"/>
              </a:ext>
            </a:extLst>
          </p:cNvPr>
          <p:cNvSpPr>
            <a:spLocks/>
          </p:cNvSpPr>
          <p:nvPr/>
        </p:nvSpPr>
        <p:spPr bwMode="auto">
          <a:xfrm>
            <a:off x="12494413" y="4831770"/>
            <a:ext cx="4301989" cy="5206896"/>
          </a:xfrm>
          <a:custGeom>
            <a:avLst/>
            <a:gdLst>
              <a:gd name="T0" fmla="*/ 2151549 w 21337"/>
              <a:gd name="T1" fmla="*/ 2604088 h 21600"/>
              <a:gd name="T2" fmla="*/ 2151549 w 21337"/>
              <a:gd name="T3" fmla="*/ 2604088 h 21600"/>
              <a:gd name="T4" fmla="*/ 2151549 w 21337"/>
              <a:gd name="T5" fmla="*/ 2604088 h 21600"/>
              <a:gd name="T6" fmla="*/ 2151549 w 21337"/>
              <a:gd name="T7" fmla="*/ 260408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37" h="21600" extrusionOk="0">
                <a:moveTo>
                  <a:pt x="0" y="4387"/>
                </a:moveTo>
                <a:lnTo>
                  <a:pt x="15846" y="0"/>
                </a:lnTo>
                <a:cubicBezTo>
                  <a:pt x="19012" y="3104"/>
                  <a:pt x="20914" y="6970"/>
                  <a:pt x="21275" y="11038"/>
                </a:cubicBezTo>
                <a:cubicBezTo>
                  <a:pt x="21600" y="14704"/>
                  <a:pt x="20656" y="18371"/>
                  <a:pt x="18557" y="21600"/>
                </a:cubicBezTo>
                <a:lnTo>
                  <a:pt x="6371" y="7619"/>
                </a:lnTo>
                <a:cubicBezTo>
                  <a:pt x="5672" y="6816"/>
                  <a:pt x="4801" y="6128"/>
                  <a:pt x="3803" y="5590"/>
                </a:cubicBezTo>
                <a:cubicBezTo>
                  <a:pt x="2651" y="4968"/>
                  <a:pt x="1355" y="4558"/>
                  <a:pt x="0" y="4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0" tIns="38090" rIns="38090" bIns="38090" anchor="ctr"/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146FD-DEFE-5B40-97DC-C93B994DE4A6}"/>
              </a:ext>
            </a:extLst>
          </p:cNvPr>
          <p:cNvSpPr txBox="1"/>
          <p:nvPr/>
        </p:nvSpPr>
        <p:spPr>
          <a:xfrm>
            <a:off x="11768985" y="3971853"/>
            <a:ext cx="97494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FAA475-E2B8-8D46-82DA-2D8D2DB65F57}"/>
              </a:ext>
            </a:extLst>
          </p:cNvPr>
          <p:cNvSpPr txBox="1"/>
          <p:nvPr/>
        </p:nvSpPr>
        <p:spPr>
          <a:xfrm>
            <a:off x="14887245" y="6560746"/>
            <a:ext cx="112562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D4CB9D-64BF-9643-A5C0-999EFA63F492}"/>
              </a:ext>
            </a:extLst>
          </p:cNvPr>
          <p:cNvSpPr txBox="1"/>
          <p:nvPr/>
        </p:nvSpPr>
        <p:spPr>
          <a:xfrm>
            <a:off x="13282328" y="10334647"/>
            <a:ext cx="115127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7EF39A-72FD-F948-801F-9F312818B44F}"/>
              </a:ext>
            </a:extLst>
          </p:cNvPr>
          <p:cNvSpPr txBox="1"/>
          <p:nvPr/>
        </p:nvSpPr>
        <p:spPr>
          <a:xfrm>
            <a:off x="9376313" y="9989679"/>
            <a:ext cx="12073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B583D-B4A9-C54C-9818-F3B15979FED3}"/>
              </a:ext>
            </a:extLst>
          </p:cNvPr>
          <p:cNvSpPr txBox="1"/>
          <p:nvPr/>
        </p:nvSpPr>
        <p:spPr>
          <a:xfrm>
            <a:off x="8497246" y="6076273"/>
            <a:ext cx="118654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05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224DE15-D33D-8A4C-8348-8B04D5B70F4E}"/>
              </a:ext>
            </a:extLst>
          </p:cNvPr>
          <p:cNvSpPr txBox="1">
            <a:spLocks/>
          </p:cNvSpPr>
          <p:nvPr/>
        </p:nvSpPr>
        <p:spPr>
          <a:xfrm>
            <a:off x="18372994" y="3879794"/>
            <a:ext cx="4488088" cy="18410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en-US" b="1" dirty="0">
                <a:solidFill>
                  <a:srgbClr val="07070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Refers to the amount of data generated through websites, online applications, transactions, data saved in records, files </a:t>
            </a:r>
            <a:r>
              <a:rPr lang="en-US" b="1" dirty="0" err="1">
                <a:solidFill>
                  <a:srgbClr val="07070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etc</a:t>
            </a:r>
            <a:endParaRPr lang="en-US" b="1" dirty="0">
              <a:solidFill>
                <a:srgbClr val="070709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B7F97-E035-5244-A072-4CCF81FD6355}"/>
              </a:ext>
            </a:extLst>
          </p:cNvPr>
          <p:cNvSpPr txBox="1"/>
          <p:nvPr/>
        </p:nvSpPr>
        <p:spPr>
          <a:xfrm>
            <a:off x="18385025" y="3233577"/>
            <a:ext cx="188865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VOLUME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407641D-FCE1-0F47-992B-6BE1A83E43A5}"/>
              </a:ext>
            </a:extLst>
          </p:cNvPr>
          <p:cNvSpPr txBox="1">
            <a:spLocks/>
          </p:cNvSpPr>
          <p:nvPr/>
        </p:nvSpPr>
        <p:spPr>
          <a:xfrm>
            <a:off x="18372994" y="7277767"/>
            <a:ext cx="4488088" cy="18410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en-US" b="1" dirty="0">
                <a:solidFill>
                  <a:srgbClr val="07070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speed of data processing generated in real time, online and offline, in streams, batches or bits.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D6BA26-24E7-8641-9460-6FDD300A672C}"/>
              </a:ext>
            </a:extLst>
          </p:cNvPr>
          <p:cNvSpPr txBox="1"/>
          <p:nvPr/>
        </p:nvSpPr>
        <p:spPr>
          <a:xfrm>
            <a:off x="18385025" y="6631550"/>
            <a:ext cx="217559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VELOCITY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4D6268B-3EC5-744B-9A6B-5338EDEB5CD6}"/>
              </a:ext>
            </a:extLst>
          </p:cNvPr>
          <p:cNvSpPr txBox="1">
            <a:spLocks/>
          </p:cNvSpPr>
          <p:nvPr/>
        </p:nvSpPr>
        <p:spPr>
          <a:xfrm>
            <a:off x="18372993" y="11041173"/>
            <a:ext cx="5233455" cy="2289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500"/>
              </a:lnSpc>
            </a:pPr>
            <a:r>
              <a:rPr lang="en-US" b="1" dirty="0">
                <a:solidFill>
                  <a:srgbClr val="07070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Refers to the different types of data including structured and unstructured data, online images and videos, human generated texts, machine generated readings etc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7C544-9A12-4E49-A008-43FF04C5E0A2}"/>
              </a:ext>
            </a:extLst>
          </p:cNvPr>
          <p:cNvSpPr txBox="1"/>
          <p:nvPr/>
        </p:nvSpPr>
        <p:spPr>
          <a:xfrm>
            <a:off x="18385025" y="10394956"/>
            <a:ext cx="191590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VARIETY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50355ABE-5784-324D-AAFB-C99756D68AF6}"/>
              </a:ext>
            </a:extLst>
          </p:cNvPr>
          <p:cNvSpPr txBox="1">
            <a:spLocks/>
          </p:cNvSpPr>
          <p:nvPr/>
        </p:nvSpPr>
        <p:spPr>
          <a:xfrm>
            <a:off x="1552257" y="5549829"/>
            <a:ext cx="4488088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Integrity of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82FDBF-A82F-A84D-83E1-FB7D75EA3965}"/>
              </a:ext>
            </a:extLst>
          </p:cNvPr>
          <p:cNvSpPr txBox="1"/>
          <p:nvPr/>
        </p:nvSpPr>
        <p:spPr>
          <a:xfrm>
            <a:off x="3811850" y="4903612"/>
            <a:ext cx="222849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VERACITY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EA03DD0-2DD3-0A45-BE02-5236B5C39CBB}"/>
              </a:ext>
            </a:extLst>
          </p:cNvPr>
          <p:cNvSpPr txBox="1">
            <a:spLocks/>
          </p:cNvSpPr>
          <p:nvPr/>
        </p:nvSpPr>
        <p:spPr>
          <a:xfrm>
            <a:off x="1552257" y="9186562"/>
            <a:ext cx="4488088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Assets Valuation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EA286-BAA8-B745-B2BC-B15C3EE63F6D}"/>
              </a:ext>
            </a:extLst>
          </p:cNvPr>
          <p:cNvSpPr txBox="1"/>
          <p:nvPr/>
        </p:nvSpPr>
        <p:spPr>
          <a:xfrm>
            <a:off x="4547628" y="8540345"/>
            <a:ext cx="149271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4898A-4AD7-B834-7D50-03B45B5B9283}"/>
              </a:ext>
            </a:extLst>
          </p:cNvPr>
          <p:cNvSpPr txBox="1"/>
          <p:nvPr/>
        </p:nvSpPr>
        <p:spPr>
          <a:xfrm>
            <a:off x="9476665" y="612372"/>
            <a:ext cx="4851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5 Vs – DATA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F234EC0-2259-2993-7CA9-3369CD6C0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F234EC0-2259-2993-7CA9-3369CD6C0F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6181B1F-4C3F-CEA6-802C-BB8D9E2D37EF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399473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94003"/>
            <a:ext cx="24377650" cy="109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7185164" y="612372"/>
            <a:ext cx="9433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WHAT IS CYBER-CRIME?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4D8801-FCE2-319B-9C6C-1A87D9303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4D8801-FCE2-319B-9C6C-1A87D9303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1FA517-28ED-292B-78C2-5A88B8BAA0CA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353">
            <a:extLst>
              <a:ext uri="{FF2B5EF4-FFF2-40B4-BE49-F238E27FC236}">
                <a16:creationId xmlns:a16="http://schemas.microsoft.com/office/drawing/2014/main" id="{6A1FFD52-4675-194B-8A0C-572480362906}"/>
              </a:ext>
            </a:extLst>
          </p:cNvPr>
          <p:cNvSpPr/>
          <p:nvPr/>
        </p:nvSpPr>
        <p:spPr>
          <a:xfrm>
            <a:off x="1" y="5027254"/>
            <a:ext cx="24377653" cy="86801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100" dirty="0">
              <a:latin typeface="Lato Light" panose="020F0502020204030203" pitchFamily="34" charset="0"/>
            </a:endParaRPr>
          </a:p>
        </p:txBody>
      </p:sp>
      <p:grpSp>
        <p:nvGrpSpPr>
          <p:cNvPr id="2" name="Group 135">
            <a:extLst>
              <a:ext uri="{FF2B5EF4-FFF2-40B4-BE49-F238E27FC236}">
                <a16:creationId xmlns:a16="http://schemas.microsoft.com/office/drawing/2014/main" id="{53FCCACF-444B-0649-8142-2DD4B987D1D7}"/>
              </a:ext>
            </a:extLst>
          </p:cNvPr>
          <p:cNvGrpSpPr/>
          <p:nvPr/>
        </p:nvGrpSpPr>
        <p:grpSpPr>
          <a:xfrm>
            <a:off x="15286601" y="4122247"/>
            <a:ext cx="7568847" cy="9607208"/>
            <a:chOff x="14407368" y="4108798"/>
            <a:chExt cx="7568848" cy="9607208"/>
          </a:xfrm>
        </p:grpSpPr>
        <p:sp>
          <p:nvSpPr>
            <p:cNvPr id="20" name="Shape 10354">
              <a:extLst>
                <a:ext uri="{FF2B5EF4-FFF2-40B4-BE49-F238E27FC236}">
                  <a16:creationId xmlns:a16="http://schemas.microsoft.com/office/drawing/2014/main" id="{1AF6E9D1-E39E-2347-B3D8-2E62B5183C9F}"/>
                </a:ext>
              </a:extLst>
            </p:cNvPr>
            <p:cNvSpPr/>
            <p:nvPr/>
          </p:nvSpPr>
          <p:spPr>
            <a:xfrm>
              <a:off x="14407368" y="4112415"/>
              <a:ext cx="7568848" cy="95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16" extrusionOk="0">
                  <a:moveTo>
                    <a:pt x="1988" y="8601"/>
                  </a:moveTo>
                  <a:cubicBezTo>
                    <a:pt x="1988" y="8601"/>
                    <a:pt x="2362" y="8118"/>
                    <a:pt x="1988" y="7586"/>
                  </a:cubicBezTo>
                  <a:cubicBezTo>
                    <a:pt x="1615" y="7054"/>
                    <a:pt x="1864" y="5073"/>
                    <a:pt x="2736" y="3720"/>
                  </a:cubicBezTo>
                  <a:cubicBezTo>
                    <a:pt x="3608" y="2367"/>
                    <a:pt x="4355" y="1352"/>
                    <a:pt x="9026" y="434"/>
                  </a:cubicBezTo>
                  <a:cubicBezTo>
                    <a:pt x="13697" y="-484"/>
                    <a:pt x="16126" y="96"/>
                    <a:pt x="18368" y="1787"/>
                  </a:cubicBezTo>
                  <a:cubicBezTo>
                    <a:pt x="20610" y="3478"/>
                    <a:pt x="21357" y="5895"/>
                    <a:pt x="20672" y="8311"/>
                  </a:cubicBezTo>
                  <a:cubicBezTo>
                    <a:pt x="19987" y="10727"/>
                    <a:pt x="17558" y="11065"/>
                    <a:pt x="17745" y="13530"/>
                  </a:cubicBezTo>
                  <a:cubicBezTo>
                    <a:pt x="17932" y="15994"/>
                    <a:pt x="21432" y="21116"/>
                    <a:pt x="21432" y="21116"/>
                  </a:cubicBezTo>
                  <a:lnTo>
                    <a:pt x="9088" y="21116"/>
                  </a:lnTo>
                  <a:cubicBezTo>
                    <a:pt x="9088" y="21116"/>
                    <a:pt x="9618" y="19642"/>
                    <a:pt x="8964" y="18265"/>
                  </a:cubicBezTo>
                  <a:cubicBezTo>
                    <a:pt x="8964" y="18265"/>
                    <a:pt x="7959" y="16507"/>
                    <a:pt x="7189" y="16544"/>
                  </a:cubicBezTo>
                  <a:cubicBezTo>
                    <a:pt x="6418" y="16580"/>
                    <a:pt x="4083" y="16779"/>
                    <a:pt x="3452" y="16707"/>
                  </a:cubicBezTo>
                  <a:cubicBezTo>
                    <a:pt x="2821" y="16634"/>
                    <a:pt x="2214" y="16471"/>
                    <a:pt x="2261" y="15619"/>
                  </a:cubicBezTo>
                  <a:cubicBezTo>
                    <a:pt x="2308" y="14768"/>
                    <a:pt x="2238" y="14623"/>
                    <a:pt x="1887" y="14442"/>
                  </a:cubicBezTo>
                  <a:cubicBezTo>
                    <a:pt x="1537" y="14260"/>
                    <a:pt x="1397" y="13916"/>
                    <a:pt x="1677" y="13735"/>
                  </a:cubicBezTo>
                  <a:cubicBezTo>
                    <a:pt x="1957" y="13554"/>
                    <a:pt x="1957" y="13554"/>
                    <a:pt x="1957" y="13554"/>
                  </a:cubicBezTo>
                  <a:cubicBezTo>
                    <a:pt x="1957" y="13554"/>
                    <a:pt x="1747" y="13445"/>
                    <a:pt x="1420" y="13282"/>
                  </a:cubicBezTo>
                  <a:cubicBezTo>
                    <a:pt x="1093" y="13119"/>
                    <a:pt x="1163" y="12883"/>
                    <a:pt x="1257" y="12702"/>
                  </a:cubicBezTo>
                  <a:cubicBezTo>
                    <a:pt x="1350" y="12521"/>
                    <a:pt x="1537" y="12104"/>
                    <a:pt x="1327" y="12031"/>
                  </a:cubicBezTo>
                  <a:cubicBezTo>
                    <a:pt x="1117" y="11959"/>
                    <a:pt x="743" y="11778"/>
                    <a:pt x="416" y="11633"/>
                  </a:cubicBezTo>
                  <a:cubicBezTo>
                    <a:pt x="89" y="11488"/>
                    <a:pt x="-168" y="11234"/>
                    <a:pt x="136" y="10817"/>
                  </a:cubicBezTo>
                  <a:cubicBezTo>
                    <a:pt x="439" y="10401"/>
                    <a:pt x="1988" y="8601"/>
                    <a:pt x="1988" y="860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Shape 10355">
              <a:extLst>
                <a:ext uri="{FF2B5EF4-FFF2-40B4-BE49-F238E27FC236}">
                  <a16:creationId xmlns:a16="http://schemas.microsoft.com/office/drawing/2014/main" id="{8F61FE95-7CAD-8C41-81FE-00950BA828F8}"/>
                </a:ext>
              </a:extLst>
            </p:cNvPr>
            <p:cNvSpPr/>
            <p:nvPr/>
          </p:nvSpPr>
          <p:spPr>
            <a:xfrm>
              <a:off x="15175975" y="5793015"/>
              <a:ext cx="1056103" cy="92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3" name="Shape 10356">
              <a:extLst>
                <a:ext uri="{FF2B5EF4-FFF2-40B4-BE49-F238E27FC236}">
                  <a16:creationId xmlns:a16="http://schemas.microsoft.com/office/drawing/2014/main" id="{A902A086-2BD5-4F4B-A000-CAABFF81B20A}"/>
                </a:ext>
              </a:extLst>
            </p:cNvPr>
            <p:cNvSpPr/>
            <p:nvPr/>
          </p:nvSpPr>
          <p:spPr>
            <a:xfrm>
              <a:off x="17978664" y="7053490"/>
              <a:ext cx="567697" cy="67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4" name="Shape 10357">
              <a:extLst>
                <a:ext uri="{FF2B5EF4-FFF2-40B4-BE49-F238E27FC236}">
                  <a16:creationId xmlns:a16="http://schemas.microsoft.com/office/drawing/2014/main" id="{01C361C7-AC21-F649-85FE-EC7EDE598293}"/>
                </a:ext>
              </a:extLst>
            </p:cNvPr>
            <p:cNvSpPr/>
            <p:nvPr/>
          </p:nvSpPr>
          <p:spPr>
            <a:xfrm>
              <a:off x="19346002" y="5826856"/>
              <a:ext cx="524618" cy="104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5" name="Shape 10358">
              <a:extLst>
                <a:ext uri="{FF2B5EF4-FFF2-40B4-BE49-F238E27FC236}">
                  <a16:creationId xmlns:a16="http://schemas.microsoft.com/office/drawing/2014/main" id="{2080FAA2-7AD4-F04A-9C62-00BD4F590C60}"/>
                </a:ext>
              </a:extLst>
            </p:cNvPr>
            <p:cNvSpPr/>
            <p:nvPr/>
          </p:nvSpPr>
          <p:spPr>
            <a:xfrm>
              <a:off x="18888390" y="7193820"/>
              <a:ext cx="1013871" cy="76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6" name="Shape 10359">
              <a:extLst>
                <a:ext uri="{FF2B5EF4-FFF2-40B4-BE49-F238E27FC236}">
                  <a16:creationId xmlns:a16="http://schemas.microsoft.com/office/drawing/2014/main" id="{72CCE432-91CD-5649-A685-BDC03E2460F0}"/>
                </a:ext>
              </a:extLst>
            </p:cNvPr>
            <p:cNvSpPr/>
            <p:nvPr/>
          </p:nvSpPr>
          <p:spPr>
            <a:xfrm>
              <a:off x="19929794" y="6617313"/>
              <a:ext cx="835507" cy="73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7" name="Shape 10360">
              <a:extLst>
                <a:ext uri="{FF2B5EF4-FFF2-40B4-BE49-F238E27FC236}">
                  <a16:creationId xmlns:a16="http://schemas.microsoft.com/office/drawing/2014/main" id="{D570EF8B-7D1C-B047-93AD-B594802A38BD}"/>
                </a:ext>
              </a:extLst>
            </p:cNvPr>
            <p:cNvSpPr/>
            <p:nvPr/>
          </p:nvSpPr>
          <p:spPr>
            <a:xfrm>
              <a:off x="16246750" y="8337717"/>
              <a:ext cx="1090495" cy="72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8" name="Shape 10361">
              <a:extLst>
                <a:ext uri="{FF2B5EF4-FFF2-40B4-BE49-F238E27FC236}">
                  <a16:creationId xmlns:a16="http://schemas.microsoft.com/office/drawing/2014/main" id="{36B6EC0D-D121-1C40-A81A-FEC58FBC578D}"/>
                </a:ext>
              </a:extLst>
            </p:cNvPr>
            <p:cNvSpPr/>
            <p:nvPr/>
          </p:nvSpPr>
          <p:spPr>
            <a:xfrm>
              <a:off x="18047762" y="8576521"/>
              <a:ext cx="779626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29" name="Shape 10362">
              <a:extLst>
                <a:ext uri="{FF2B5EF4-FFF2-40B4-BE49-F238E27FC236}">
                  <a16:creationId xmlns:a16="http://schemas.microsoft.com/office/drawing/2014/main" id="{E80A1BE0-72C6-E24A-A313-BDDAEAFA8400}"/>
                </a:ext>
              </a:extLst>
            </p:cNvPr>
            <p:cNvSpPr/>
            <p:nvPr/>
          </p:nvSpPr>
          <p:spPr>
            <a:xfrm>
              <a:off x="18185036" y="7888290"/>
              <a:ext cx="532340" cy="53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0" name="Shape 10363">
              <a:extLst>
                <a:ext uri="{FF2B5EF4-FFF2-40B4-BE49-F238E27FC236}">
                  <a16:creationId xmlns:a16="http://schemas.microsoft.com/office/drawing/2014/main" id="{9C5A230D-0995-754B-87D5-2BEA4CF28050}"/>
                </a:ext>
              </a:extLst>
            </p:cNvPr>
            <p:cNvSpPr/>
            <p:nvPr/>
          </p:nvSpPr>
          <p:spPr>
            <a:xfrm>
              <a:off x="16563190" y="8572964"/>
              <a:ext cx="1358814" cy="11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1" name="Shape 10364">
              <a:extLst>
                <a:ext uri="{FF2B5EF4-FFF2-40B4-BE49-F238E27FC236}">
                  <a16:creationId xmlns:a16="http://schemas.microsoft.com/office/drawing/2014/main" id="{CED13C75-3AC9-8F43-A27D-3FC36A4C4F51}"/>
                </a:ext>
              </a:extLst>
            </p:cNvPr>
            <p:cNvSpPr/>
            <p:nvPr/>
          </p:nvSpPr>
          <p:spPr>
            <a:xfrm>
              <a:off x="20342604" y="4919807"/>
              <a:ext cx="795139" cy="82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0" y="2367"/>
                  </a:moveTo>
                  <a:lnTo>
                    <a:pt x="8951" y="11157"/>
                  </a:lnTo>
                  <a:lnTo>
                    <a:pt x="11078" y="9188"/>
                  </a:lnTo>
                  <a:lnTo>
                    <a:pt x="6437" y="4635"/>
                  </a:lnTo>
                  <a:cubicBezTo>
                    <a:pt x="6796" y="4533"/>
                    <a:pt x="7134" y="4350"/>
                    <a:pt x="7402" y="4069"/>
                  </a:cubicBezTo>
                  <a:cubicBezTo>
                    <a:pt x="7936" y="3511"/>
                    <a:pt x="8097" y="2728"/>
                    <a:pt x="7933" y="1987"/>
                  </a:cubicBezTo>
                  <a:cubicBezTo>
                    <a:pt x="7919" y="1921"/>
                    <a:pt x="7902" y="1856"/>
                    <a:pt x="7882" y="1792"/>
                  </a:cubicBezTo>
                  <a:cubicBezTo>
                    <a:pt x="9084" y="1420"/>
                    <a:pt x="10285" y="1313"/>
                    <a:pt x="11432" y="1512"/>
                  </a:cubicBezTo>
                  <a:cubicBezTo>
                    <a:pt x="13324" y="1841"/>
                    <a:pt x="14949" y="2953"/>
                    <a:pt x="16131" y="4728"/>
                  </a:cubicBezTo>
                  <a:cubicBezTo>
                    <a:pt x="17973" y="7495"/>
                    <a:pt x="17832" y="11043"/>
                    <a:pt x="15877" y="13613"/>
                  </a:cubicBezTo>
                  <a:lnTo>
                    <a:pt x="14455" y="12303"/>
                  </a:lnTo>
                  <a:lnTo>
                    <a:pt x="15915" y="10862"/>
                  </a:lnTo>
                  <a:lnTo>
                    <a:pt x="15206" y="10209"/>
                  </a:lnTo>
                  <a:lnTo>
                    <a:pt x="9882" y="15464"/>
                  </a:lnTo>
                  <a:lnTo>
                    <a:pt x="10592" y="16118"/>
                  </a:lnTo>
                  <a:lnTo>
                    <a:pt x="12054" y="14674"/>
                  </a:lnTo>
                  <a:lnTo>
                    <a:pt x="14365" y="16801"/>
                  </a:lnTo>
                  <a:lnTo>
                    <a:pt x="11305" y="19822"/>
                  </a:lnTo>
                  <a:lnTo>
                    <a:pt x="13081" y="21458"/>
                  </a:lnTo>
                  <a:lnTo>
                    <a:pt x="21600" y="13048"/>
                  </a:lnTo>
                  <a:lnTo>
                    <a:pt x="19823" y="11412"/>
                  </a:lnTo>
                  <a:lnTo>
                    <a:pt x="17690" y="13518"/>
                  </a:lnTo>
                  <a:cubicBezTo>
                    <a:pt x="19379" y="10601"/>
                    <a:pt x="19335" y="6908"/>
                    <a:pt x="17380" y="3973"/>
                  </a:cubicBezTo>
                  <a:cubicBezTo>
                    <a:pt x="15971" y="1856"/>
                    <a:pt x="14006" y="526"/>
                    <a:pt x="11697" y="124"/>
                  </a:cubicBezTo>
                  <a:cubicBezTo>
                    <a:pt x="10165" y="-142"/>
                    <a:pt x="8574" y="24"/>
                    <a:pt x="7002" y="585"/>
                  </a:cubicBezTo>
                  <a:cubicBezTo>
                    <a:pt x="6059" y="-12"/>
                    <a:pt x="4773" y="95"/>
                    <a:pt x="3959" y="899"/>
                  </a:cubicBezTo>
                  <a:cubicBezTo>
                    <a:pt x="3722" y="1133"/>
                    <a:pt x="3552" y="1402"/>
                    <a:pt x="3440" y="1690"/>
                  </a:cubicBezTo>
                  <a:lnTo>
                    <a:pt x="2124" y="401"/>
                  </a:lnTo>
                  <a:lnTo>
                    <a:pt x="0" y="2367"/>
                  </a:lnTo>
                  <a:close/>
                  <a:moveTo>
                    <a:pt x="5023" y="1879"/>
                  </a:moveTo>
                  <a:cubicBezTo>
                    <a:pt x="5331" y="1567"/>
                    <a:pt x="5827" y="1505"/>
                    <a:pt x="6199" y="1742"/>
                  </a:cubicBezTo>
                  <a:cubicBezTo>
                    <a:pt x="6584" y="1986"/>
                    <a:pt x="6712" y="2467"/>
                    <a:pt x="6498" y="2857"/>
                  </a:cubicBezTo>
                  <a:cubicBezTo>
                    <a:pt x="6457" y="2939"/>
                    <a:pt x="6405" y="3017"/>
                    <a:pt x="6335" y="3086"/>
                  </a:cubicBezTo>
                  <a:cubicBezTo>
                    <a:pt x="5986" y="3431"/>
                    <a:pt x="5406" y="3440"/>
                    <a:pt x="5046" y="3108"/>
                  </a:cubicBezTo>
                  <a:cubicBezTo>
                    <a:pt x="4686" y="2775"/>
                    <a:pt x="4679" y="2227"/>
                    <a:pt x="5023" y="1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2" name="Shape 10365">
              <a:extLst>
                <a:ext uri="{FF2B5EF4-FFF2-40B4-BE49-F238E27FC236}">
                  <a16:creationId xmlns:a16="http://schemas.microsoft.com/office/drawing/2014/main" id="{B8489F4D-6D7B-BA49-BE58-0A63A096589A}"/>
                </a:ext>
              </a:extLst>
            </p:cNvPr>
            <p:cNvSpPr/>
            <p:nvPr/>
          </p:nvSpPr>
          <p:spPr>
            <a:xfrm>
              <a:off x="20885051" y="8052596"/>
              <a:ext cx="644759" cy="45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 10366">
              <a:extLst>
                <a:ext uri="{FF2B5EF4-FFF2-40B4-BE49-F238E27FC236}">
                  <a16:creationId xmlns:a16="http://schemas.microsoft.com/office/drawing/2014/main" id="{F0775CE7-45AD-0B43-9A00-1588BDAD5231}"/>
                </a:ext>
              </a:extLst>
            </p:cNvPr>
            <p:cNvSpPr/>
            <p:nvPr/>
          </p:nvSpPr>
          <p:spPr>
            <a:xfrm>
              <a:off x="20024892" y="5668206"/>
              <a:ext cx="715283" cy="79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10367">
              <a:extLst>
                <a:ext uri="{FF2B5EF4-FFF2-40B4-BE49-F238E27FC236}">
                  <a16:creationId xmlns:a16="http://schemas.microsoft.com/office/drawing/2014/main" id="{218EF259-F096-1646-A96A-D85C93A03455}"/>
                </a:ext>
              </a:extLst>
            </p:cNvPr>
            <p:cNvSpPr/>
            <p:nvPr/>
          </p:nvSpPr>
          <p:spPr>
            <a:xfrm>
              <a:off x="19982176" y="8448786"/>
              <a:ext cx="979708" cy="115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10368">
              <a:extLst>
                <a:ext uri="{FF2B5EF4-FFF2-40B4-BE49-F238E27FC236}">
                  <a16:creationId xmlns:a16="http://schemas.microsoft.com/office/drawing/2014/main" id="{A02E6F7D-840D-3144-B468-027B5A0FEB8C}"/>
                </a:ext>
              </a:extLst>
            </p:cNvPr>
            <p:cNvSpPr/>
            <p:nvPr/>
          </p:nvSpPr>
          <p:spPr>
            <a:xfrm>
              <a:off x="18752832" y="6832014"/>
              <a:ext cx="466518" cy="53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10369">
              <a:extLst>
                <a:ext uri="{FF2B5EF4-FFF2-40B4-BE49-F238E27FC236}">
                  <a16:creationId xmlns:a16="http://schemas.microsoft.com/office/drawing/2014/main" id="{F3DF7383-8CDC-1A4B-B5D5-0B3C64D17C39}"/>
                </a:ext>
              </a:extLst>
            </p:cNvPr>
            <p:cNvSpPr/>
            <p:nvPr/>
          </p:nvSpPr>
          <p:spPr>
            <a:xfrm>
              <a:off x="20044209" y="7524991"/>
              <a:ext cx="501644" cy="70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 10370">
              <a:extLst>
                <a:ext uri="{FF2B5EF4-FFF2-40B4-BE49-F238E27FC236}">
                  <a16:creationId xmlns:a16="http://schemas.microsoft.com/office/drawing/2014/main" id="{E85339FA-1527-0542-AD7E-CC777FEBA5CC}"/>
                </a:ext>
              </a:extLst>
            </p:cNvPr>
            <p:cNvSpPr/>
            <p:nvPr/>
          </p:nvSpPr>
          <p:spPr>
            <a:xfrm>
              <a:off x="17425322" y="6394160"/>
              <a:ext cx="534329" cy="5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8" name="Shape 10371">
              <a:extLst>
                <a:ext uri="{FF2B5EF4-FFF2-40B4-BE49-F238E27FC236}">
                  <a16:creationId xmlns:a16="http://schemas.microsoft.com/office/drawing/2014/main" id="{36C7C2A5-92ED-3448-96BA-3BD12ED4DC4C}"/>
                </a:ext>
              </a:extLst>
            </p:cNvPr>
            <p:cNvSpPr/>
            <p:nvPr/>
          </p:nvSpPr>
          <p:spPr>
            <a:xfrm>
              <a:off x="17176640" y="7642515"/>
              <a:ext cx="745364" cy="62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10372">
              <a:extLst>
                <a:ext uri="{FF2B5EF4-FFF2-40B4-BE49-F238E27FC236}">
                  <a16:creationId xmlns:a16="http://schemas.microsoft.com/office/drawing/2014/main" id="{C625689B-A2B4-DB43-AD23-3B82646831B4}"/>
                </a:ext>
              </a:extLst>
            </p:cNvPr>
            <p:cNvSpPr/>
            <p:nvPr/>
          </p:nvSpPr>
          <p:spPr>
            <a:xfrm>
              <a:off x="18332159" y="5376375"/>
              <a:ext cx="863654" cy="78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10373">
              <a:extLst>
                <a:ext uri="{FF2B5EF4-FFF2-40B4-BE49-F238E27FC236}">
                  <a16:creationId xmlns:a16="http://schemas.microsoft.com/office/drawing/2014/main" id="{0928FC96-34C0-5443-BF4C-E6263EB4151D}"/>
                </a:ext>
              </a:extLst>
            </p:cNvPr>
            <p:cNvSpPr/>
            <p:nvPr/>
          </p:nvSpPr>
          <p:spPr>
            <a:xfrm>
              <a:off x="16553258" y="7552786"/>
              <a:ext cx="513456" cy="63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lnTo>
                    <a:pt x="15914" y="20158"/>
                  </a:ln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lnTo>
                    <a:pt x="15226" y="19190"/>
                  </a:ln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1" name="Shape 10374">
              <a:extLst>
                <a:ext uri="{FF2B5EF4-FFF2-40B4-BE49-F238E27FC236}">
                  <a16:creationId xmlns:a16="http://schemas.microsoft.com/office/drawing/2014/main" id="{34ABBBA1-4DAC-1340-BBCE-E5C6B973B77C}"/>
                </a:ext>
              </a:extLst>
            </p:cNvPr>
            <p:cNvSpPr/>
            <p:nvPr/>
          </p:nvSpPr>
          <p:spPr>
            <a:xfrm>
              <a:off x="16997004" y="6816973"/>
              <a:ext cx="536497" cy="85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2" name="Shape 10375">
              <a:extLst>
                <a:ext uri="{FF2B5EF4-FFF2-40B4-BE49-F238E27FC236}">
                  <a16:creationId xmlns:a16="http://schemas.microsoft.com/office/drawing/2014/main" id="{CB90C7A5-9DFF-0B45-96EB-BB4067D43D19}"/>
                </a:ext>
              </a:extLst>
            </p:cNvPr>
            <p:cNvSpPr/>
            <p:nvPr/>
          </p:nvSpPr>
          <p:spPr>
            <a:xfrm>
              <a:off x="17636354" y="4813021"/>
              <a:ext cx="520971" cy="67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 10376">
              <a:extLst>
                <a:ext uri="{FF2B5EF4-FFF2-40B4-BE49-F238E27FC236}">
                  <a16:creationId xmlns:a16="http://schemas.microsoft.com/office/drawing/2014/main" id="{C37BBC01-1806-2E40-9049-5CF2F78E7A75}"/>
                </a:ext>
              </a:extLst>
            </p:cNvPr>
            <p:cNvSpPr/>
            <p:nvPr/>
          </p:nvSpPr>
          <p:spPr>
            <a:xfrm>
              <a:off x="16445562" y="5853037"/>
              <a:ext cx="1109876" cy="78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10377">
              <a:extLst>
                <a:ext uri="{FF2B5EF4-FFF2-40B4-BE49-F238E27FC236}">
                  <a16:creationId xmlns:a16="http://schemas.microsoft.com/office/drawing/2014/main" id="{6954DBF2-32BD-3A4D-BDFF-F52E6A642FC1}"/>
                </a:ext>
              </a:extLst>
            </p:cNvPr>
            <p:cNvSpPr/>
            <p:nvPr/>
          </p:nvSpPr>
          <p:spPr>
            <a:xfrm>
              <a:off x="20790043" y="5991818"/>
              <a:ext cx="864563" cy="74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10378">
              <a:extLst>
                <a:ext uri="{FF2B5EF4-FFF2-40B4-BE49-F238E27FC236}">
                  <a16:creationId xmlns:a16="http://schemas.microsoft.com/office/drawing/2014/main" id="{108FE1A6-8097-904F-A62E-B2FAE080F4DD}"/>
                </a:ext>
              </a:extLst>
            </p:cNvPr>
            <p:cNvSpPr/>
            <p:nvPr/>
          </p:nvSpPr>
          <p:spPr>
            <a:xfrm>
              <a:off x="19313512" y="4966527"/>
              <a:ext cx="524619" cy="7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6" name="Shape 10379">
              <a:extLst>
                <a:ext uri="{FF2B5EF4-FFF2-40B4-BE49-F238E27FC236}">
                  <a16:creationId xmlns:a16="http://schemas.microsoft.com/office/drawing/2014/main" id="{0C4B02C3-F3E5-2D48-A08D-38882189F427}"/>
                </a:ext>
              </a:extLst>
            </p:cNvPr>
            <p:cNvSpPr/>
            <p:nvPr/>
          </p:nvSpPr>
          <p:spPr>
            <a:xfrm>
              <a:off x="18944723" y="8111996"/>
              <a:ext cx="642360" cy="7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7" name="Shape 10380">
              <a:extLst>
                <a:ext uri="{FF2B5EF4-FFF2-40B4-BE49-F238E27FC236}">
                  <a16:creationId xmlns:a16="http://schemas.microsoft.com/office/drawing/2014/main" id="{C8269D19-2DFB-DC43-8749-466E8BADF088}"/>
                </a:ext>
              </a:extLst>
            </p:cNvPr>
            <p:cNvSpPr/>
            <p:nvPr/>
          </p:nvSpPr>
          <p:spPr>
            <a:xfrm>
              <a:off x="15975644" y="5388220"/>
              <a:ext cx="779626" cy="51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8" name="Shape 10381">
              <a:extLst>
                <a:ext uri="{FF2B5EF4-FFF2-40B4-BE49-F238E27FC236}">
                  <a16:creationId xmlns:a16="http://schemas.microsoft.com/office/drawing/2014/main" id="{ABF9CDF7-B57E-0347-AAD4-FBDEA79B9BF7}"/>
                </a:ext>
              </a:extLst>
            </p:cNvPr>
            <p:cNvSpPr/>
            <p:nvPr/>
          </p:nvSpPr>
          <p:spPr>
            <a:xfrm>
              <a:off x="19403393" y="8407637"/>
              <a:ext cx="524619" cy="7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10382">
              <a:extLst>
                <a:ext uri="{FF2B5EF4-FFF2-40B4-BE49-F238E27FC236}">
                  <a16:creationId xmlns:a16="http://schemas.microsoft.com/office/drawing/2014/main" id="{0690F1CC-7338-EF4C-97CF-F1BE11CD642B}"/>
                </a:ext>
              </a:extLst>
            </p:cNvPr>
            <p:cNvSpPr/>
            <p:nvPr/>
          </p:nvSpPr>
          <p:spPr>
            <a:xfrm>
              <a:off x="16734120" y="4497805"/>
              <a:ext cx="706825" cy="83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10383">
              <a:extLst>
                <a:ext uri="{FF2B5EF4-FFF2-40B4-BE49-F238E27FC236}">
                  <a16:creationId xmlns:a16="http://schemas.microsoft.com/office/drawing/2014/main" id="{CE960554-3A7E-8B41-8964-4074CA0C1117}"/>
                </a:ext>
              </a:extLst>
            </p:cNvPr>
            <p:cNvSpPr/>
            <p:nvPr/>
          </p:nvSpPr>
          <p:spPr>
            <a:xfrm>
              <a:off x="18326100" y="4525793"/>
              <a:ext cx="707796" cy="70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1" name="Shape 10384">
              <a:extLst>
                <a:ext uri="{FF2B5EF4-FFF2-40B4-BE49-F238E27FC236}">
                  <a16:creationId xmlns:a16="http://schemas.microsoft.com/office/drawing/2014/main" id="{460526F9-0EB6-7843-87E0-751DFDEF773B}"/>
                </a:ext>
              </a:extLst>
            </p:cNvPr>
            <p:cNvSpPr/>
            <p:nvPr/>
          </p:nvSpPr>
          <p:spPr>
            <a:xfrm>
              <a:off x="21178433" y="7084811"/>
              <a:ext cx="603784" cy="76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10385">
              <a:extLst>
                <a:ext uri="{FF2B5EF4-FFF2-40B4-BE49-F238E27FC236}">
                  <a16:creationId xmlns:a16="http://schemas.microsoft.com/office/drawing/2014/main" id="{6959C8ED-1A2D-7846-A397-6EBBE7A0AFE4}"/>
                </a:ext>
              </a:extLst>
            </p:cNvPr>
            <p:cNvSpPr/>
            <p:nvPr/>
          </p:nvSpPr>
          <p:spPr>
            <a:xfrm>
              <a:off x="20665447" y="6815808"/>
              <a:ext cx="608340" cy="129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10386">
              <a:extLst>
                <a:ext uri="{FF2B5EF4-FFF2-40B4-BE49-F238E27FC236}">
                  <a16:creationId xmlns:a16="http://schemas.microsoft.com/office/drawing/2014/main" id="{CE7D998C-8DD8-7E46-A102-94D06098E540}"/>
                </a:ext>
              </a:extLst>
            </p:cNvPr>
            <p:cNvSpPr/>
            <p:nvPr/>
          </p:nvSpPr>
          <p:spPr>
            <a:xfrm>
              <a:off x="19887189" y="8018518"/>
              <a:ext cx="374757" cy="41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10387">
              <a:extLst>
                <a:ext uri="{FF2B5EF4-FFF2-40B4-BE49-F238E27FC236}">
                  <a16:creationId xmlns:a16="http://schemas.microsoft.com/office/drawing/2014/main" id="{3579D198-F91B-8A4A-9CA7-C67CA4AC8019}"/>
                </a:ext>
              </a:extLst>
            </p:cNvPr>
            <p:cNvSpPr/>
            <p:nvPr/>
          </p:nvSpPr>
          <p:spPr>
            <a:xfrm>
              <a:off x="19258037" y="4159743"/>
              <a:ext cx="657991" cy="40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10388">
              <a:extLst>
                <a:ext uri="{FF2B5EF4-FFF2-40B4-BE49-F238E27FC236}">
                  <a16:creationId xmlns:a16="http://schemas.microsoft.com/office/drawing/2014/main" id="{A2F66520-D880-084D-8D33-578CDEAE5890}"/>
                </a:ext>
              </a:extLst>
            </p:cNvPr>
            <p:cNvSpPr/>
            <p:nvPr/>
          </p:nvSpPr>
          <p:spPr>
            <a:xfrm>
              <a:off x="18647193" y="4108798"/>
              <a:ext cx="356298" cy="3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10389">
              <a:extLst>
                <a:ext uri="{FF2B5EF4-FFF2-40B4-BE49-F238E27FC236}">
                  <a16:creationId xmlns:a16="http://schemas.microsoft.com/office/drawing/2014/main" id="{166B512E-563D-D24F-AB93-37858078436F}"/>
                </a:ext>
              </a:extLst>
            </p:cNvPr>
            <p:cNvSpPr/>
            <p:nvPr/>
          </p:nvSpPr>
          <p:spPr>
            <a:xfrm>
              <a:off x="17493478" y="4180645"/>
              <a:ext cx="832624" cy="54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08" extrusionOk="0">
                  <a:moveTo>
                    <a:pt x="3532" y="6467"/>
                  </a:moveTo>
                  <a:lnTo>
                    <a:pt x="5654" y="19318"/>
                  </a:lnTo>
                  <a:lnTo>
                    <a:pt x="17808" y="14741"/>
                  </a:lnTo>
                  <a:lnTo>
                    <a:pt x="15687" y="1890"/>
                  </a:lnTo>
                  <a:cubicBezTo>
                    <a:pt x="15687" y="1890"/>
                    <a:pt x="3532" y="6467"/>
                    <a:pt x="3532" y="6467"/>
                  </a:cubicBezTo>
                  <a:close/>
                  <a:moveTo>
                    <a:pt x="2391" y="11284"/>
                  </a:moveTo>
                  <a:lnTo>
                    <a:pt x="3148" y="15874"/>
                  </a:lnTo>
                  <a:cubicBezTo>
                    <a:pt x="3190" y="16128"/>
                    <a:pt x="3360" y="16282"/>
                    <a:pt x="3528" y="16218"/>
                  </a:cubicBezTo>
                  <a:cubicBezTo>
                    <a:pt x="3696" y="16155"/>
                    <a:pt x="3798" y="15899"/>
                    <a:pt x="3756" y="15645"/>
                  </a:cubicBezTo>
                  <a:lnTo>
                    <a:pt x="2999" y="11056"/>
                  </a:lnTo>
                  <a:cubicBezTo>
                    <a:pt x="2957" y="10802"/>
                    <a:pt x="2787" y="10648"/>
                    <a:pt x="2619" y="10711"/>
                  </a:cubicBezTo>
                  <a:cubicBezTo>
                    <a:pt x="2451" y="10774"/>
                    <a:pt x="2349" y="11031"/>
                    <a:pt x="2391" y="11284"/>
                  </a:cubicBezTo>
                  <a:close/>
                  <a:moveTo>
                    <a:pt x="19102" y="6941"/>
                  </a:moveTo>
                  <a:cubicBezTo>
                    <a:pt x="18977" y="6181"/>
                    <a:pt x="18467" y="5718"/>
                    <a:pt x="17963" y="5908"/>
                  </a:cubicBezTo>
                  <a:cubicBezTo>
                    <a:pt x="17460" y="6097"/>
                    <a:pt x="17154" y="6868"/>
                    <a:pt x="17279" y="7628"/>
                  </a:cubicBezTo>
                  <a:cubicBezTo>
                    <a:pt x="17405" y="8388"/>
                    <a:pt x="17914" y="8851"/>
                    <a:pt x="18418" y="8661"/>
                  </a:cubicBezTo>
                  <a:cubicBezTo>
                    <a:pt x="18922" y="8472"/>
                    <a:pt x="19228" y="7701"/>
                    <a:pt x="19102" y="6941"/>
                  </a:cubicBezTo>
                  <a:close/>
                  <a:moveTo>
                    <a:pt x="19484" y="1435"/>
                  </a:moveTo>
                  <a:lnTo>
                    <a:pt x="21303" y="12450"/>
                  </a:lnTo>
                  <a:cubicBezTo>
                    <a:pt x="21470" y="13464"/>
                    <a:pt x="21062" y="14490"/>
                    <a:pt x="20390" y="14743"/>
                  </a:cubicBezTo>
                  <a:lnTo>
                    <a:pt x="3374" y="21151"/>
                  </a:lnTo>
                  <a:cubicBezTo>
                    <a:pt x="2703" y="21404"/>
                    <a:pt x="2023" y="20787"/>
                    <a:pt x="1856" y="19773"/>
                  </a:cubicBezTo>
                  <a:lnTo>
                    <a:pt x="37" y="8758"/>
                  </a:lnTo>
                  <a:cubicBezTo>
                    <a:pt x="-130" y="7745"/>
                    <a:pt x="279" y="6718"/>
                    <a:pt x="950" y="6465"/>
                  </a:cubicBezTo>
                  <a:lnTo>
                    <a:pt x="17966" y="57"/>
                  </a:lnTo>
                  <a:cubicBezTo>
                    <a:pt x="18637" y="-196"/>
                    <a:pt x="19317" y="421"/>
                    <a:pt x="19484" y="1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10390">
              <a:extLst>
                <a:ext uri="{FF2B5EF4-FFF2-40B4-BE49-F238E27FC236}">
                  <a16:creationId xmlns:a16="http://schemas.microsoft.com/office/drawing/2014/main" id="{BAA55C42-5143-C545-8831-F64B6E1C8DA3}"/>
                </a:ext>
              </a:extLst>
            </p:cNvPr>
            <p:cNvSpPr/>
            <p:nvPr/>
          </p:nvSpPr>
          <p:spPr>
            <a:xfrm>
              <a:off x="18126029" y="6224089"/>
              <a:ext cx="1086985" cy="58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1" y="12986"/>
                  </a:ln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8" name="Shape 10391">
              <a:extLst>
                <a:ext uri="{FF2B5EF4-FFF2-40B4-BE49-F238E27FC236}">
                  <a16:creationId xmlns:a16="http://schemas.microsoft.com/office/drawing/2014/main" id="{29B53499-4B29-524B-9758-E577F42108EA}"/>
                </a:ext>
              </a:extLst>
            </p:cNvPr>
            <p:cNvSpPr/>
            <p:nvPr/>
          </p:nvSpPr>
          <p:spPr>
            <a:xfrm>
              <a:off x="15698642" y="7668426"/>
              <a:ext cx="845763" cy="39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4" y="0"/>
                  </a:moveTo>
                  <a:lnTo>
                    <a:pt x="19029" y="1406"/>
                  </a:lnTo>
                  <a:cubicBezTo>
                    <a:pt x="19054" y="1548"/>
                    <a:pt x="19310" y="2958"/>
                    <a:pt x="19310" y="2958"/>
                  </a:cubicBezTo>
                  <a:lnTo>
                    <a:pt x="19147" y="3091"/>
                  </a:lnTo>
                  <a:lnTo>
                    <a:pt x="18865" y="1540"/>
                  </a:lnTo>
                  <a:lnTo>
                    <a:pt x="18111" y="2155"/>
                  </a:lnTo>
                  <a:cubicBezTo>
                    <a:pt x="18136" y="2291"/>
                    <a:pt x="18318" y="3295"/>
                    <a:pt x="18318" y="3295"/>
                  </a:cubicBezTo>
                  <a:lnTo>
                    <a:pt x="18155" y="3428"/>
                  </a:lnTo>
                  <a:lnTo>
                    <a:pt x="17947" y="2288"/>
                  </a:lnTo>
                  <a:lnTo>
                    <a:pt x="17193" y="2903"/>
                  </a:lnTo>
                  <a:cubicBezTo>
                    <a:pt x="17219" y="3044"/>
                    <a:pt x="17474" y="4455"/>
                    <a:pt x="17474" y="4455"/>
                  </a:cubicBezTo>
                  <a:lnTo>
                    <a:pt x="17311" y="4587"/>
                  </a:lnTo>
                  <a:lnTo>
                    <a:pt x="17030" y="3036"/>
                  </a:lnTo>
                  <a:lnTo>
                    <a:pt x="16275" y="3652"/>
                  </a:lnTo>
                  <a:cubicBezTo>
                    <a:pt x="16299" y="3788"/>
                    <a:pt x="16482" y="4792"/>
                    <a:pt x="16482" y="4792"/>
                  </a:cubicBezTo>
                  <a:lnTo>
                    <a:pt x="16318" y="4925"/>
                  </a:lnTo>
                  <a:lnTo>
                    <a:pt x="16111" y="3785"/>
                  </a:lnTo>
                  <a:lnTo>
                    <a:pt x="15357" y="4400"/>
                  </a:lnTo>
                  <a:cubicBezTo>
                    <a:pt x="15383" y="4541"/>
                    <a:pt x="15639" y="5951"/>
                    <a:pt x="15639" y="5951"/>
                  </a:cubicBezTo>
                  <a:lnTo>
                    <a:pt x="15475" y="6085"/>
                  </a:lnTo>
                  <a:lnTo>
                    <a:pt x="15193" y="4533"/>
                  </a:lnTo>
                  <a:lnTo>
                    <a:pt x="14439" y="5148"/>
                  </a:lnTo>
                  <a:cubicBezTo>
                    <a:pt x="14464" y="5284"/>
                    <a:pt x="14647" y="6288"/>
                    <a:pt x="14647" y="6288"/>
                  </a:cubicBezTo>
                  <a:lnTo>
                    <a:pt x="14483" y="6421"/>
                  </a:lnTo>
                  <a:lnTo>
                    <a:pt x="14275" y="5281"/>
                  </a:lnTo>
                  <a:lnTo>
                    <a:pt x="13522" y="5896"/>
                  </a:lnTo>
                  <a:cubicBezTo>
                    <a:pt x="13547" y="6037"/>
                    <a:pt x="13802" y="7448"/>
                    <a:pt x="13802" y="7448"/>
                  </a:cubicBezTo>
                  <a:lnTo>
                    <a:pt x="13638" y="7582"/>
                  </a:lnTo>
                  <a:lnTo>
                    <a:pt x="13358" y="6029"/>
                  </a:lnTo>
                  <a:lnTo>
                    <a:pt x="12603" y="6645"/>
                  </a:lnTo>
                  <a:cubicBezTo>
                    <a:pt x="12628" y="6781"/>
                    <a:pt x="12810" y="7785"/>
                    <a:pt x="12810" y="7785"/>
                  </a:cubicBezTo>
                  <a:lnTo>
                    <a:pt x="12646" y="7919"/>
                  </a:lnTo>
                  <a:lnTo>
                    <a:pt x="12439" y="6778"/>
                  </a:lnTo>
                  <a:lnTo>
                    <a:pt x="11685" y="7393"/>
                  </a:lnTo>
                  <a:cubicBezTo>
                    <a:pt x="11711" y="7534"/>
                    <a:pt x="11967" y="8944"/>
                    <a:pt x="11967" y="8944"/>
                  </a:cubicBezTo>
                  <a:lnTo>
                    <a:pt x="11803" y="9078"/>
                  </a:lnTo>
                  <a:lnTo>
                    <a:pt x="11521" y="7527"/>
                  </a:lnTo>
                  <a:lnTo>
                    <a:pt x="10768" y="8141"/>
                  </a:lnTo>
                  <a:cubicBezTo>
                    <a:pt x="10792" y="8277"/>
                    <a:pt x="10974" y="9282"/>
                    <a:pt x="10974" y="9282"/>
                  </a:cubicBezTo>
                  <a:lnTo>
                    <a:pt x="10811" y="9415"/>
                  </a:lnTo>
                  <a:lnTo>
                    <a:pt x="10604" y="8275"/>
                  </a:lnTo>
                  <a:lnTo>
                    <a:pt x="9849" y="8890"/>
                  </a:lnTo>
                  <a:cubicBezTo>
                    <a:pt x="9874" y="9031"/>
                    <a:pt x="10131" y="10441"/>
                    <a:pt x="10131" y="10441"/>
                  </a:cubicBezTo>
                  <a:lnTo>
                    <a:pt x="9967" y="10575"/>
                  </a:lnTo>
                  <a:lnTo>
                    <a:pt x="9686" y="9023"/>
                  </a:lnTo>
                  <a:lnTo>
                    <a:pt x="8931" y="9638"/>
                  </a:lnTo>
                  <a:cubicBezTo>
                    <a:pt x="8956" y="9774"/>
                    <a:pt x="9139" y="10778"/>
                    <a:pt x="9139" y="10778"/>
                  </a:cubicBezTo>
                  <a:lnTo>
                    <a:pt x="8975" y="10912"/>
                  </a:lnTo>
                  <a:lnTo>
                    <a:pt x="8767" y="9772"/>
                  </a:lnTo>
                  <a:lnTo>
                    <a:pt x="8014" y="10386"/>
                  </a:lnTo>
                  <a:cubicBezTo>
                    <a:pt x="8039" y="10527"/>
                    <a:pt x="8295" y="11937"/>
                    <a:pt x="8295" y="11937"/>
                  </a:cubicBezTo>
                  <a:lnTo>
                    <a:pt x="8131" y="12071"/>
                  </a:lnTo>
                  <a:lnTo>
                    <a:pt x="7850" y="10520"/>
                  </a:lnTo>
                  <a:lnTo>
                    <a:pt x="7095" y="11135"/>
                  </a:lnTo>
                  <a:cubicBezTo>
                    <a:pt x="7120" y="11271"/>
                    <a:pt x="7302" y="12275"/>
                    <a:pt x="7302" y="12275"/>
                  </a:cubicBezTo>
                  <a:lnTo>
                    <a:pt x="7138" y="12409"/>
                  </a:lnTo>
                  <a:lnTo>
                    <a:pt x="6932" y="11268"/>
                  </a:lnTo>
                  <a:lnTo>
                    <a:pt x="6177" y="11883"/>
                  </a:lnTo>
                  <a:cubicBezTo>
                    <a:pt x="6203" y="12024"/>
                    <a:pt x="6459" y="13435"/>
                    <a:pt x="6459" y="13435"/>
                  </a:cubicBezTo>
                  <a:lnTo>
                    <a:pt x="6295" y="13568"/>
                  </a:lnTo>
                  <a:lnTo>
                    <a:pt x="6013" y="12017"/>
                  </a:lnTo>
                  <a:lnTo>
                    <a:pt x="5260" y="12631"/>
                  </a:lnTo>
                  <a:cubicBezTo>
                    <a:pt x="5284" y="12768"/>
                    <a:pt x="5467" y="13771"/>
                    <a:pt x="5467" y="13771"/>
                  </a:cubicBezTo>
                  <a:lnTo>
                    <a:pt x="5303" y="13905"/>
                  </a:lnTo>
                  <a:lnTo>
                    <a:pt x="5096" y="12765"/>
                  </a:lnTo>
                  <a:lnTo>
                    <a:pt x="4342" y="13379"/>
                  </a:lnTo>
                  <a:cubicBezTo>
                    <a:pt x="4367" y="13521"/>
                    <a:pt x="4624" y="14931"/>
                    <a:pt x="4624" y="14931"/>
                  </a:cubicBezTo>
                  <a:lnTo>
                    <a:pt x="4460" y="15064"/>
                  </a:lnTo>
                  <a:lnTo>
                    <a:pt x="4178" y="13513"/>
                  </a:lnTo>
                  <a:lnTo>
                    <a:pt x="3423" y="14128"/>
                  </a:lnTo>
                  <a:cubicBezTo>
                    <a:pt x="3448" y="14265"/>
                    <a:pt x="3630" y="15269"/>
                    <a:pt x="3630" y="15269"/>
                  </a:cubicBezTo>
                  <a:lnTo>
                    <a:pt x="3467" y="15402"/>
                  </a:lnTo>
                  <a:lnTo>
                    <a:pt x="3260" y="14261"/>
                  </a:lnTo>
                  <a:lnTo>
                    <a:pt x="2505" y="14876"/>
                  </a:lnTo>
                  <a:cubicBezTo>
                    <a:pt x="2531" y="15018"/>
                    <a:pt x="2787" y="16428"/>
                    <a:pt x="2787" y="16428"/>
                  </a:cubicBezTo>
                  <a:lnTo>
                    <a:pt x="2623" y="16561"/>
                  </a:lnTo>
                  <a:lnTo>
                    <a:pt x="2342" y="15010"/>
                  </a:lnTo>
                  <a:lnTo>
                    <a:pt x="1588" y="15625"/>
                  </a:lnTo>
                  <a:cubicBezTo>
                    <a:pt x="1613" y="15761"/>
                    <a:pt x="1795" y="16765"/>
                    <a:pt x="1795" y="16765"/>
                  </a:cubicBezTo>
                  <a:lnTo>
                    <a:pt x="1631" y="16898"/>
                  </a:lnTo>
                  <a:lnTo>
                    <a:pt x="1424" y="15758"/>
                  </a:lnTo>
                  <a:lnTo>
                    <a:pt x="670" y="16373"/>
                  </a:lnTo>
                  <a:cubicBezTo>
                    <a:pt x="696" y="16514"/>
                    <a:pt x="951" y="17925"/>
                    <a:pt x="951" y="17925"/>
                  </a:cubicBezTo>
                  <a:lnTo>
                    <a:pt x="788" y="18057"/>
                  </a:lnTo>
                  <a:lnTo>
                    <a:pt x="506" y="16506"/>
                  </a:lnTo>
                  <a:lnTo>
                    <a:pt x="0" y="16919"/>
                  </a:lnTo>
                  <a:lnTo>
                    <a:pt x="846" y="21600"/>
                  </a:lnTo>
                  <a:lnTo>
                    <a:pt x="21600" y="4681"/>
                  </a:lnTo>
                  <a:lnTo>
                    <a:pt x="20754" y="0"/>
                  </a:lnTo>
                  <a:close/>
                  <a:moveTo>
                    <a:pt x="20622" y="2793"/>
                  </a:moveTo>
                  <a:cubicBezTo>
                    <a:pt x="20707" y="3260"/>
                    <a:pt x="20598" y="3784"/>
                    <a:pt x="20378" y="3963"/>
                  </a:cubicBezTo>
                  <a:cubicBezTo>
                    <a:pt x="20158" y="4143"/>
                    <a:pt x="19911" y="3909"/>
                    <a:pt x="19826" y="3442"/>
                  </a:cubicBezTo>
                  <a:cubicBezTo>
                    <a:pt x="19742" y="2974"/>
                    <a:pt x="19852" y="2449"/>
                    <a:pt x="20072" y="2270"/>
                  </a:cubicBezTo>
                  <a:cubicBezTo>
                    <a:pt x="20292" y="2091"/>
                    <a:pt x="20538" y="2325"/>
                    <a:pt x="20622" y="27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59" name="Shape 10392">
              <a:extLst>
                <a:ext uri="{FF2B5EF4-FFF2-40B4-BE49-F238E27FC236}">
                  <a16:creationId xmlns:a16="http://schemas.microsoft.com/office/drawing/2014/main" id="{CBFF8817-FB88-BA40-9EA5-90F786FAD9A3}"/>
                </a:ext>
              </a:extLst>
            </p:cNvPr>
            <p:cNvSpPr/>
            <p:nvPr/>
          </p:nvSpPr>
          <p:spPr>
            <a:xfrm>
              <a:off x="19920630" y="5193310"/>
              <a:ext cx="339475" cy="40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727" y="21600"/>
                  </a:lnTo>
                  <a:lnTo>
                    <a:pt x="21600" y="20435"/>
                  </a:lnTo>
                  <a:lnTo>
                    <a:pt x="20172" y="3324"/>
                  </a:lnTo>
                  <a:lnTo>
                    <a:pt x="15291" y="0"/>
                  </a:lnTo>
                  <a:lnTo>
                    <a:pt x="0" y="896"/>
                  </a:lnTo>
                  <a:close/>
                  <a:moveTo>
                    <a:pt x="6715" y="5294"/>
                  </a:moveTo>
                  <a:lnTo>
                    <a:pt x="13953" y="4870"/>
                  </a:lnTo>
                  <a:lnTo>
                    <a:pt x="14001" y="5441"/>
                  </a:lnTo>
                  <a:lnTo>
                    <a:pt x="6763" y="5865"/>
                  </a:lnTo>
                  <a:lnTo>
                    <a:pt x="6715" y="5294"/>
                  </a:lnTo>
                  <a:close/>
                  <a:moveTo>
                    <a:pt x="3566" y="11139"/>
                  </a:moveTo>
                  <a:lnTo>
                    <a:pt x="18042" y="10291"/>
                  </a:lnTo>
                  <a:lnTo>
                    <a:pt x="18088" y="10846"/>
                  </a:lnTo>
                  <a:lnTo>
                    <a:pt x="3613" y="11694"/>
                  </a:lnTo>
                  <a:lnTo>
                    <a:pt x="3566" y="11139"/>
                  </a:lnTo>
                  <a:close/>
                  <a:moveTo>
                    <a:pt x="3801" y="13947"/>
                  </a:moveTo>
                  <a:lnTo>
                    <a:pt x="18276" y="13099"/>
                  </a:lnTo>
                  <a:lnTo>
                    <a:pt x="18324" y="13670"/>
                  </a:lnTo>
                  <a:lnTo>
                    <a:pt x="3848" y="14519"/>
                  </a:lnTo>
                  <a:lnTo>
                    <a:pt x="3801" y="13947"/>
                  </a:lnTo>
                  <a:close/>
                  <a:moveTo>
                    <a:pt x="4035" y="16756"/>
                  </a:moveTo>
                  <a:lnTo>
                    <a:pt x="11273" y="16332"/>
                  </a:lnTo>
                  <a:lnTo>
                    <a:pt x="11320" y="16903"/>
                  </a:lnTo>
                  <a:lnTo>
                    <a:pt x="4083" y="17327"/>
                  </a:lnTo>
                  <a:lnTo>
                    <a:pt x="4035" y="167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0" name="Shape 10393">
              <a:extLst>
                <a:ext uri="{FF2B5EF4-FFF2-40B4-BE49-F238E27FC236}">
                  <a16:creationId xmlns:a16="http://schemas.microsoft.com/office/drawing/2014/main" id="{7B2AD367-DB5C-3442-A92F-069F2BDD9FFF}"/>
                </a:ext>
              </a:extLst>
            </p:cNvPr>
            <p:cNvSpPr/>
            <p:nvPr/>
          </p:nvSpPr>
          <p:spPr>
            <a:xfrm>
              <a:off x="18570303" y="9049764"/>
              <a:ext cx="924785" cy="88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1" name="Shape 10394">
              <a:extLst>
                <a:ext uri="{FF2B5EF4-FFF2-40B4-BE49-F238E27FC236}">
                  <a16:creationId xmlns:a16="http://schemas.microsoft.com/office/drawing/2014/main" id="{FD9E1F63-D1B9-F24C-A933-4166B5BECF3B}"/>
                </a:ext>
              </a:extLst>
            </p:cNvPr>
            <p:cNvSpPr/>
            <p:nvPr/>
          </p:nvSpPr>
          <p:spPr>
            <a:xfrm>
              <a:off x="15885964" y="8065581"/>
              <a:ext cx="555246" cy="54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2" name="Shape 10395">
              <a:extLst>
                <a:ext uri="{FF2B5EF4-FFF2-40B4-BE49-F238E27FC236}">
                  <a16:creationId xmlns:a16="http://schemas.microsoft.com/office/drawing/2014/main" id="{32421A43-6338-964F-825B-7DE78C7263C1}"/>
                </a:ext>
              </a:extLst>
            </p:cNvPr>
            <p:cNvSpPr/>
            <p:nvPr/>
          </p:nvSpPr>
          <p:spPr>
            <a:xfrm>
              <a:off x="19111148" y="4676595"/>
              <a:ext cx="447512" cy="47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3" name="Shape 10396">
              <a:extLst>
                <a:ext uri="{FF2B5EF4-FFF2-40B4-BE49-F238E27FC236}">
                  <a16:creationId xmlns:a16="http://schemas.microsoft.com/office/drawing/2014/main" id="{7D880B4B-82BD-904C-8A93-3E98444914B2}"/>
                </a:ext>
              </a:extLst>
            </p:cNvPr>
            <p:cNvSpPr/>
            <p:nvPr/>
          </p:nvSpPr>
          <p:spPr>
            <a:xfrm>
              <a:off x="17914973" y="5805187"/>
              <a:ext cx="454602" cy="42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4" name="Shape 10397">
              <a:extLst>
                <a:ext uri="{FF2B5EF4-FFF2-40B4-BE49-F238E27FC236}">
                  <a16:creationId xmlns:a16="http://schemas.microsoft.com/office/drawing/2014/main" id="{DC7C4004-7FBB-034D-8EBC-111BD69E570F}"/>
                </a:ext>
              </a:extLst>
            </p:cNvPr>
            <p:cNvSpPr/>
            <p:nvPr/>
          </p:nvSpPr>
          <p:spPr>
            <a:xfrm>
              <a:off x="21365322" y="6512088"/>
              <a:ext cx="416893" cy="44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5" name="Shape 10398">
              <a:extLst>
                <a:ext uri="{FF2B5EF4-FFF2-40B4-BE49-F238E27FC236}">
                  <a16:creationId xmlns:a16="http://schemas.microsoft.com/office/drawing/2014/main" id="{D7E5DDC6-0A7E-694B-B348-106DE7C192B4}"/>
                </a:ext>
              </a:extLst>
            </p:cNvPr>
            <p:cNvSpPr/>
            <p:nvPr/>
          </p:nvSpPr>
          <p:spPr>
            <a:xfrm>
              <a:off x="18043549" y="10579592"/>
              <a:ext cx="978355" cy="64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6" name="Shape 10399">
              <a:extLst>
                <a:ext uri="{FF2B5EF4-FFF2-40B4-BE49-F238E27FC236}">
                  <a16:creationId xmlns:a16="http://schemas.microsoft.com/office/drawing/2014/main" id="{CFEBA4F9-E523-164F-9FCD-CE3DDEE3929C}"/>
                </a:ext>
              </a:extLst>
            </p:cNvPr>
            <p:cNvSpPr/>
            <p:nvPr/>
          </p:nvSpPr>
          <p:spPr>
            <a:xfrm>
              <a:off x="15648472" y="6834637"/>
              <a:ext cx="742675" cy="77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7" name="Shape 10400">
              <a:extLst>
                <a:ext uri="{FF2B5EF4-FFF2-40B4-BE49-F238E27FC236}">
                  <a16:creationId xmlns:a16="http://schemas.microsoft.com/office/drawing/2014/main" id="{E6A5775F-1595-384A-80F5-7BD95539A7D8}"/>
                </a:ext>
              </a:extLst>
            </p:cNvPr>
            <p:cNvSpPr/>
            <p:nvPr/>
          </p:nvSpPr>
          <p:spPr>
            <a:xfrm>
              <a:off x="19723607" y="10276650"/>
              <a:ext cx="536497" cy="8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8" name="Shape 10401">
              <a:extLst>
                <a:ext uri="{FF2B5EF4-FFF2-40B4-BE49-F238E27FC236}">
                  <a16:creationId xmlns:a16="http://schemas.microsoft.com/office/drawing/2014/main" id="{AD2947B4-1EB6-6A43-86C1-1CFCE123BA9E}"/>
                </a:ext>
              </a:extLst>
            </p:cNvPr>
            <p:cNvSpPr/>
            <p:nvPr/>
          </p:nvSpPr>
          <p:spPr>
            <a:xfrm>
              <a:off x="15572266" y="10142128"/>
              <a:ext cx="479514" cy="33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69" name="Shape 10402">
              <a:extLst>
                <a:ext uri="{FF2B5EF4-FFF2-40B4-BE49-F238E27FC236}">
                  <a16:creationId xmlns:a16="http://schemas.microsoft.com/office/drawing/2014/main" id="{20FB67EE-764C-CD4A-983C-585D97EC8C47}"/>
                </a:ext>
              </a:extLst>
            </p:cNvPr>
            <p:cNvSpPr/>
            <p:nvPr/>
          </p:nvSpPr>
          <p:spPr>
            <a:xfrm>
              <a:off x="17794266" y="9180909"/>
              <a:ext cx="602583" cy="64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0" name="Shape 10403">
              <a:extLst>
                <a:ext uri="{FF2B5EF4-FFF2-40B4-BE49-F238E27FC236}">
                  <a16:creationId xmlns:a16="http://schemas.microsoft.com/office/drawing/2014/main" id="{0AF8EA2E-AA1B-554A-8342-FBD61229489A}"/>
                </a:ext>
              </a:extLst>
            </p:cNvPr>
            <p:cNvSpPr/>
            <p:nvPr/>
          </p:nvSpPr>
          <p:spPr>
            <a:xfrm>
              <a:off x="17048178" y="9717416"/>
              <a:ext cx="707905" cy="70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1" name="Shape 10404">
              <a:extLst>
                <a:ext uri="{FF2B5EF4-FFF2-40B4-BE49-F238E27FC236}">
                  <a16:creationId xmlns:a16="http://schemas.microsoft.com/office/drawing/2014/main" id="{478396A8-1A87-3443-91E0-692BDE4109B7}"/>
                </a:ext>
              </a:extLst>
            </p:cNvPr>
            <p:cNvSpPr/>
            <p:nvPr/>
          </p:nvSpPr>
          <p:spPr>
            <a:xfrm>
              <a:off x="18977015" y="9915662"/>
              <a:ext cx="660489" cy="68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2" name="Shape 10405">
              <a:extLst>
                <a:ext uri="{FF2B5EF4-FFF2-40B4-BE49-F238E27FC236}">
                  <a16:creationId xmlns:a16="http://schemas.microsoft.com/office/drawing/2014/main" id="{3BB8F6D9-53BB-1044-A7B0-87516C0F4ECD}"/>
                </a:ext>
              </a:extLst>
            </p:cNvPr>
            <p:cNvSpPr/>
            <p:nvPr/>
          </p:nvSpPr>
          <p:spPr>
            <a:xfrm>
              <a:off x="17273284" y="10887438"/>
              <a:ext cx="673802" cy="40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3" name="Shape 10406">
              <a:extLst>
                <a:ext uri="{FF2B5EF4-FFF2-40B4-BE49-F238E27FC236}">
                  <a16:creationId xmlns:a16="http://schemas.microsoft.com/office/drawing/2014/main" id="{D85CBAE4-D540-0B45-AF3C-6CEF9939AE38}"/>
                </a:ext>
              </a:extLst>
            </p:cNvPr>
            <p:cNvSpPr/>
            <p:nvPr/>
          </p:nvSpPr>
          <p:spPr>
            <a:xfrm>
              <a:off x="19982176" y="9778729"/>
              <a:ext cx="656775" cy="60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4" name="Shape 10407">
              <a:extLst>
                <a:ext uri="{FF2B5EF4-FFF2-40B4-BE49-F238E27FC236}">
                  <a16:creationId xmlns:a16="http://schemas.microsoft.com/office/drawing/2014/main" id="{86AE349F-392C-E147-B53B-66A33577A57F}"/>
                </a:ext>
              </a:extLst>
            </p:cNvPr>
            <p:cNvSpPr/>
            <p:nvPr/>
          </p:nvSpPr>
          <p:spPr>
            <a:xfrm>
              <a:off x="18095556" y="9920122"/>
              <a:ext cx="474749" cy="52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5" name="Shape 10408">
              <a:extLst>
                <a:ext uri="{FF2B5EF4-FFF2-40B4-BE49-F238E27FC236}">
                  <a16:creationId xmlns:a16="http://schemas.microsoft.com/office/drawing/2014/main" id="{11A9FBDF-5A1F-9548-A692-1392C4258526}"/>
                </a:ext>
              </a:extLst>
            </p:cNvPr>
            <p:cNvSpPr/>
            <p:nvPr/>
          </p:nvSpPr>
          <p:spPr>
            <a:xfrm>
              <a:off x="19553061" y="9077456"/>
              <a:ext cx="359032" cy="41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6" name="Shape 10409">
              <a:extLst>
                <a:ext uri="{FF2B5EF4-FFF2-40B4-BE49-F238E27FC236}">
                  <a16:creationId xmlns:a16="http://schemas.microsoft.com/office/drawing/2014/main" id="{552AA24B-9B75-5246-B356-7E9B07A482AB}"/>
                </a:ext>
              </a:extLst>
            </p:cNvPr>
            <p:cNvSpPr/>
            <p:nvPr/>
          </p:nvSpPr>
          <p:spPr>
            <a:xfrm>
              <a:off x="19907349" y="4497805"/>
              <a:ext cx="422982" cy="47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7" name="Shape 10410">
              <a:extLst>
                <a:ext uri="{FF2B5EF4-FFF2-40B4-BE49-F238E27FC236}">
                  <a16:creationId xmlns:a16="http://schemas.microsoft.com/office/drawing/2014/main" id="{C9E2B2BB-F997-3E4B-81F7-30E7D99F7AF3}"/>
                </a:ext>
              </a:extLst>
            </p:cNvPr>
            <p:cNvSpPr/>
            <p:nvPr/>
          </p:nvSpPr>
          <p:spPr>
            <a:xfrm>
              <a:off x="16605913" y="7050896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8" name="Shape 10411">
              <a:extLst>
                <a:ext uri="{FF2B5EF4-FFF2-40B4-BE49-F238E27FC236}">
                  <a16:creationId xmlns:a16="http://schemas.microsoft.com/office/drawing/2014/main" id="{99642537-F36F-3C46-B770-61CB9EB07EA1}"/>
                </a:ext>
              </a:extLst>
            </p:cNvPr>
            <p:cNvSpPr/>
            <p:nvPr/>
          </p:nvSpPr>
          <p:spPr>
            <a:xfrm>
              <a:off x="17109012" y="5013808"/>
              <a:ext cx="413677" cy="5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79" name="Shape 10412">
              <a:extLst>
                <a:ext uri="{FF2B5EF4-FFF2-40B4-BE49-F238E27FC236}">
                  <a16:creationId xmlns:a16="http://schemas.microsoft.com/office/drawing/2014/main" id="{526F1D24-9CDF-F740-9E76-0E15CBAC17B6}"/>
                </a:ext>
              </a:extLst>
            </p:cNvPr>
            <p:cNvSpPr/>
            <p:nvPr/>
          </p:nvSpPr>
          <p:spPr>
            <a:xfrm>
              <a:off x="16082433" y="4790078"/>
              <a:ext cx="583511" cy="41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0" name="Shape 10413">
              <a:extLst>
                <a:ext uri="{FF2B5EF4-FFF2-40B4-BE49-F238E27FC236}">
                  <a16:creationId xmlns:a16="http://schemas.microsoft.com/office/drawing/2014/main" id="{997663D8-7FC6-7240-B7CB-6FBC7DCC5F25}"/>
                </a:ext>
              </a:extLst>
            </p:cNvPr>
            <p:cNvSpPr/>
            <p:nvPr/>
          </p:nvSpPr>
          <p:spPr>
            <a:xfrm>
              <a:off x="21000318" y="5616838"/>
              <a:ext cx="437119" cy="30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1" name="Shape 10414">
              <a:extLst>
                <a:ext uri="{FF2B5EF4-FFF2-40B4-BE49-F238E27FC236}">
                  <a16:creationId xmlns:a16="http://schemas.microsoft.com/office/drawing/2014/main" id="{2F4D5458-18B8-1B42-939E-A7F189BCA382}"/>
                </a:ext>
              </a:extLst>
            </p:cNvPr>
            <p:cNvSpPr/>
            <p:nvPr/>
          </p:nvSpPr>
          <p:spPr>
            <a:xfrm>
              <a:off x="14548058" y="8927501"/>
              <a:ext cx="446855" cy="49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2" name="Shape 10415">
              <a:extLst>
                <a:ext uri="{FF2B5EF4-FFF2-40B4-BE49-F238E27FC236}">
                  <a16:creationId xmlns:a16="http://schemas.microsoft.com/office/drawing/2014/main" id="{6C962610-9EC2-4A47-9017-3223B9A6768A}"/>
                </a:ext>
              </a:extLst>
            </p:cNvPr>
            <p:cNvSpPr/>
            <p:nvPr/>
          </p:nvSpPr>
          <p:spPr>
            <a:xfrm>
              <a:off x="19258837" y="11958731"/>
              <a:ext cx="567699" cy="67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3" name="Shape 10416">
              <a:extLst>
                <a:ext uri="{FF2B5EF4-FFF2-40B4-BE49-F238E27FC236}">
                  <a16:creationId xmlns:a16="http://schemas.microsoft.com/office/drawing/2014/main" id="{8CD7D188-B194-2C47-8C2D-541D753C3DB5}"/>
                </a:ext>
              </a:extLst>
            </p:cNvPr>
            <p:cNvSpPr/>
            <p:nvPr/>
          </p:nvSpPr>
          <p:spPr>
            <a:xfrm>
              <a:off x="20512929" y="11955407"/>
              <a:ext cx="678678" cy="59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4" name="Shape 10417">
              <a:extLst>
                <a:ext uri="{FF2B5EF4-FFF2-40B4-BE49-F238E27FC236}">
                  <a16:creationId xmlns:a16="http://schemas.microsoft.com/office/drawing/2014/main" id="{DE75CAEB-1937-8942-8895-2C9663006587}"/>
                </a:ext>
              </a:extLst>
            </p:cNvPr>
            <p:cNvSpPr/>
            <p:nvPr/>
          </p:nvSpPr>
          <p:spPr>
            <a:xfrm>
              <a:off x="19308419" y="13173056"/>
              <a:ext cx="779626" cy="51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5" name="Shape 10418">
              <a:extLst>
                <a:ext uri="{FF2B5EF4-FFF2-40B4-BE49-F238E27FC236}">
                  <a16:creationId xmlns:a16="http://schemas.microsoft.com/office/drawing/2014/main" id="{E0F78078-00A5-074E-9EF1-AFF917EBAD7E}"/>
                </a:ext>
              </a:extLst>
            </p:cNvPr>
            <p:cNvSpPr/>
            <p:nvPr/>
          </p:nvSpPr>
          <p:spPr>
            <a:xfrm>
              <a:off x="19278047" y="12757726"/>
              <a:ext cx="364916" cy="36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6" name="Shape 10419">
              <a:extLst>
                <a:ext uri="{FF2B5EF4-FFF2-40B4-BE49-F238E27FC236}">
                  <a16:creationId xmlns:a16="http://schemas.microsoft.com/office/drawing/2014/main" id="{8EB9FCE5-E976-DB45-BEBF-401883232B27}"/>
                </a:ext>
              </a:extLst>
            </p:cNvPr>
            <p:cNvSpPr/>
            <p:nvPr/>
          </p:nvSpPr>
          <p:spPr>
            <a:xfrm>
              <a:off x="18249834" y="13272749"/>
              <a:ext cx="957659" cy="43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93"/>
                  </a:moveTo>
                  <a:cubicBezTo>
                    <a:pt x="2762" y="20896"/>
                    <a:pt x="4229" y="16959"/>
                    <a:pt x="5457" y="12973"/>
                  </a:cubicBezTo>
                  <a:cubicBezTo>
                    <a:pt x="6611" y="16963"/>
                    <a:pt x="8026" y="20867"/>
                    <a:pt x="10731" y="20967"/>
                  </a:cubicBezTo>
                  <a:cubicBezTo>
                    <a:pt x="13410" y="21066"/>
                    <a:pt x="14890" y="17337"/>
                    <a:pt x="16097" y="13477"/>
                  </a:cubicBezTo>
                  <a:cubicBezTo>
                    <a:pt x="17258" y="17515"/>
                    <a:pt x="18668" y="21499"/>
                    <a:pt x="21405" y="21600"/>
                  </a:cubicBezTo>
                  <a:lnTo>
                    <a:pt x="21434" y="18923"/>
                  </a:lnTo>
                  <a:cubicBezTo>
                    <a:pt x="19117" y="18837"/>
                    <a:pt x="18015" y="15307"/>
                    <a:pt x="16841" y="11103"/>
                  </a:cubicBezTo>
                  <a:cubicBezTo>
                    <a:pt x="18096" y="6922"/>
                    <a:pt x="19242" y="3387"/>
                    <a:pt x="21588" y="3475"/>
                  </a:cubicBezTo>
                  <a:lnTo>
                    <a:pt x="21600" y="798"/>
                  </a:lnTo>
                  <a:cubicBezTo>
                    <a:pt x="18838" y="695"/>
                    <a:pt x="17358" y="4641"/>
                    <a:pt x="16130" y="8627"/>
                  </a:cubicBezTo>
                  <a:cubicBezTo>
                    <a:pt x="14977" y="4640"/>
                    <a:pt x="13556" y="770"/>
                    <a:pt x="10852" y="669"/>
                  </a:cubicBezTo>
                  <a:cubicBezTo>
                    <a:pt x="8168" y="570"/>
                    <a:pt x="6711" y="4292"/>
                    <a:pt x="5503" y="8160"/>
                  </a:cubicBezTo>
                  <a:cubicBezTo>
                    <a:pt x="4341" y="4115"/>
                    <a:pt x="2924" y="102"/>
                    <a:pt x="183" y="0"/>
                  </a:cubicBezTo>
                  <a:cubicBezTo>
                    <a:pt x="183" y="0"/>
                    <a:pt x="166" y="2677"/>
                    <a:pt x="166" y="2677"/>
                  </a:cubicBezTo>
                  <a:cubicBezTo>
                    <a:pt x="2490" y="2763"/>
                    <a:pt x="3581" y="6313"/>
                    <a:pt x="4759" y="10534"/>
                  </a:cubicBezTo>
                  <a:cubicBezTo>
                    <a:pt x="3507" y="14705"/>
                    <a:pt x="2353" y="18212"/>
                    <a:pt x="12" y="18125"/>
                  </a:cubicBezTo>
                  <a:lnTo>
                    <a:pt x="0" y="20793"/>
                  </a:lnTo>
                  <a:close/>
                  <a:moveTo>
                    <a:pt x="241" y="16420"/>
                  </a:moveTo>
                  <a:cubicBezTo>
                    <a:pt x="649" y="16425"/>
                    <a:pt x="1008" y="16293"/>
                    <a:pt x="1338" y="16053"/>
                  </a:cubicBezTo>
                  <a:cubicBezTo>
                    <a:pt x="1338" y="16053"/>
                    <a:pt x="1438" y="4786"/>
                    <a:pt x="1438" y="4786"/>
                  </a:cubicBezTo>
                  <a:cubicBezTo>
                    <a:pt x="1113" y="4525"/>
                    <a:pt x="753" y="4374"/>
                    <a:pt x="345" y="4355"/>
                  </a:cubicBezTo>
                  <a:lnTo>
                    <a:pt x="241" y="16420"/>
                  </a:lnTo>
                  <a:close/>
                  <a:moveTo>
                    <a:pt x="2402" y="14724"/>
                  </a:moveTo>
                  <a:cubicBezTo>
                    <a:pt x="2787" y="14105"/>
                    <a:pt x="3126" y="13297"/>
                    <a:pt x="3454" y="12359"/>
                  </a:cubicBezTo>
                  <a:lnTo>
                    <a:pt x="3491" y="8563"/>
                  </a:lnTo>
                  <a:cubicBezTo>
                    <a:pt x="3181" y="7606"/>
                    <a:pt x="2858" y="6774"/>
                    <a:pt x="2485" y="6133"/>
                  </a:cubicBezTo>
                  <a:lnTo>
                    <a:pt x="2402" y="14724"/>
                  </a:lnTo>
                  <a:close/>
                  <a:moveTo>
                    <a:pt x="6201" y="10598"/>
                  </a:moveTo>
                  <a:cubicBezTo>
                    <a:pt x="7413" y="6583"/>
                    <a:pt x="8564" y="3262"/>
                    <a:pt x="10839" y="3346"/>
                  </a:cubicBezTo>
                  <a:cubicBezTo>
                    <a:pt x="13133" y="3431"/>
                    <a:pt x="14226" y="6882"/>
                    <a:pt x="15386" y="11029"/>
                  </a:cubicBezTo>
                  <a:cubicBezTo>
                    <a:pt x="14178" y="15032"/>
                    <a:pt x="13031" y="18375"/>
                    <a:pt x="10761" y="18290"/>
                  </a:cubicBezTo>
                  <a:cubicBezTo>
                    <a:pt x="8467" y="18206"/>
                    <a:pt x="7361" y="14745"/>
                    <a:pt x="6201" y="10598"/>
                  </a:cubicBezTo>
                  <a:close/>
                  <a:moveTo>
                    <a:pt x="7901" y="13065"/>
                  </a:moveTo>
                  <a:cubicBezTo>
                    <a:pt x="8268" y="14180"/>
                    <a:pt x="8656" y="15139"/>
                    <a:pt x="9098" y="15879"/>
                  </a:cubicBezTo>
                  <a:lnTo>
                    <a:pt x="9173" y="5547"/>
                  </a:lnTo>
                  <a:cubicBezTo>
                    <a:pt x="8720" y="6254"/>
                    <a:pt x="8323" y="7192"/>
                    <a:pt x="7938" y="8279"/>
                  </a:cubicBezTo>
                  <a:lnTo>
                    <a:pt x="7901" y="13065"/>
                  </a:lnTo>
                  <a:close/>
                  <a:moveTo>
                    <a:pt x="10199" y="16402"/>
                  </a:moveTo>
                  <a:cubicBezTo>
                    <a:pt x="10421" y="16504"/>
                    <a:pt x="10654" y="16562"/>
                    <a:pt x="10910" y="16567"/>
                  </a:cubicBezTo>
                  <a:cubicBezTo>
                    <a:pt x="11039" y="16569"/>
                    <a:pt x="11163" y="16554"/>
                    <a:pt x="11284" y="16530"/>
                  </a:cubicBezTo>
                  <a:lnTo>
                    <a:pt x="11421" y="4676"/>
                  </a:lnTo>
                  <a:cubicBezTo>
                    <a:pt x="11301" y="4648"/>
                    <a:pt x="11177" y="4632"/>
                    <a:pt x="11047" y="4630"/>
                  </a:cubicBezTo>
                  <a:cubicBezTo>
                    <a:pt x="10792" y="4625"/>
                    <a:pt x="10556" y="4674"/>
                    <a:pt x="10332" y="4767"/>
                  </a:cubicBezTo>
                  <a:lnTo>
                    <a:pt x="10199" y="16402"/>
                  </a:lnTo>
                  <a:close/>
                  <a:moveTo>
                    <a:pt x="12440" y="16292"/>
                  </a:moveTo>
                  <a:cubicBezTo>
                    <a:pt x="12866" y="15783"/>
                    <a:pt x="13237" y="15074"/>
                    <a:pt x="13587" y="14220"/>
                  </a:cubicBezTo>
                  <a:lnTo>
                    <a:pt x="13653" y="7866"/>
                  </a:lnTo>
                  <a:cubicBezTo>
                    <a:pt x="13321" y="6994"/>
                    <a:pt x="12964" y="6269"/>
                    <a:pt x="12548" y="5739"/>
                  </a:cubicBezTo>
                  <a:lnTo>
                    <a:pt x="12440" y="16292"/>
                  </a:lnTo>
                  <a:close/>
                  <a:moveTo>
                    <a:pt x="18109" y="13000"/>
                  </a:moveTo>
                  <a:cubicBezTo>
                    <a:pt x="18420" y="13890"/>
                    <a:pt x="18742" y="14650"/>
                    <a:pt x="19110" y="15228"/>
                  </a:cubicBezTo>
                  <a:lnTo>
                    <a:pt x="19115" y="6949"/>
                  </a:lnTo>
                  <a:cubicBezTo>
                    <a:pt x="18746" y="7587"/>
                    <a:pt x="18420" y="8402"/>
                    <a:pt x="18109" y="9342"/>
                  </a:cubicBezTo>
                  <a:lnTo>
                    <a:pt x="18109" y="13000"/>
                  </a:lnTo>
                  <a:close/>
                  <a:moveTo>
                    <a:pt x="20436" y="16503"/>
                  </a:moveTo>
                  <a:cubicBezTo>
                    <a:pt x="20751" y="16735"/>
                    <a:pt x="21099" y="16863"/>
                    <a:pt x="21492" y="16860"/>
                  </a:cubicBezTo>
                  <a:lnTo>
                    <a:pt x="21546" y="5272"/>
                  </a:lnTo>
                  <a:cubicBezTo>
                    <a:pt x="21153" y="5289"/>
                    <a:pt x="20803" y="5437"/>
                    <a:pt x="20486" y="5684"/>
                  </a:cubicBezTo>
                  <a:cubicBezTo>
                    <a:pt x="20486" y="5684"/>
                    <a:pt x="20436" y="16503"/>
                    <a:pt x="20436" y="165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7" name="Shape 10420">
              <a:extLst>
                <a:ext uri="{FF2B5EF4-FFF2-40B4-BE49-F238E27FC236}">
                  <a16:creationId xmlns:a16="http://schemas.microsoft.com/office/drawing/2014/main" id="{16AA3257-0526-1244-8D44-0397F75CAF12}"/>
                </a:ext>
              </a:extLst>
            </p:cNvPr>
            <p:cNvSpPr/>
            <p:nvPr/>
          </p:nvSpPr>
          <p:spPr>
            <a:xfrm>
              <a:off x="20962861" y="13425299"/>
              <a:ext cx="410124" cy="29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8" name="Shape 10421">
              <a:extLst>
                <a:ext uri="{FF2B5EF4-FFF2-40B4-BE49-F238E27FC236}">
                  <a16:creationId xmlns:a16="http://schemas.microsoft.com/office/drawing/2014/main" id="{86D1C898-FDE9-8A46-8FC0-E007E5B8EBA7}"/>
                </a:ext>
              </a:extLst>
            </p:cNvPr>
            <p:cNvSpPr/>
            <p:nvPr/>
          </p:nvSpPr>
          <p:spPr>
            <a:xfrm>
              <a:off x="17299512" y="11350027"/>
              <a:ext cx="844727" cy="112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4487" y="2661"/>
                  </a:moveTo>
                  <a:cubicBezTo>
                    <a:pt x="6041" y="1951"/>
                    <a:pt x="7888" y="1570"/>
                    <a:pt x="9828" y="1650"/>
                  </a:cubicBezTo>
                  <a:cubicBezTo>
                    <a:pt x="12550" y="1762"/>
                    <a:pt x="15032" y="2810"/>
                    <a:pt x="16637" y="4507"/>
                  </a:cubicBezTo>
                  <a:cubicBezTo>
                    <a:pt x="17954" y="5855"/>
                    <a:pt x="18616" y="7507"/>
                    <a:pt x="18498" y="9204"/>
                  </a:cubicBezTo>
                  <a:cubicBezTo>
                    <a:pt x="18319" y="11771"/>
                    <a:pt x="16441" y="14049"/>
                    <a:pt x="13531" y="15243"/>
                  </a:cubicBezTo>
                  <a:cubicBezTo>
                    <a:pt x="7170" y="17652"/>
                    <a:pt x="-219" y="13941"/>
                    <a:pt x="5" y="8450"/>
                  </a:cubicBezTo>
                  <a:cubicBezTo>
                    <a:pt x="107" y="5959"/>
                    <a:pt x="1897" y="3846"/>
                    <a:pt x="4487" y="2661"/>
                  </a:cubicBezTo>
                  <a:close/>
                  <a:moveTo>
                    <a:pt x="11927" y="0"/>
                  </a:moveTo>
                  <a:cubicBezTo>
                    <a:pt x="14972" y="550"/>
                    <a:pt x="17565" y="1989"/>
                    <a:pt x="19217" y="4049"/>
                  </a:cubicBezTo>
                  <a:cubicBezTo>
                    <a:pt x="20869" y="6108"/>
                    <a:pt x="21381" y="8545"/>
                    <a:pt x="20673" y="10908"/>
                  </a:cubicBezTo>
                  <a:cubicBezTo>
                    <a:pt x="19872" y="13581"/>
                    <a:pt x="17567" y="15755"/>
                    <a:pt x="14558" y="16945"/>
                  </a:cubicBezTo>
                  <a:cubicBezTo>
                    <a:pt x="13956" y="17183"/>
                    <a:pt x="13322" y="17384"/>
                    <a:pt x="12670" y="17539"/>
                  </a:cubicBezTo>
                  <a:lnTo>
                    <a:pt x="13689" y="19091"/>
                  </a:lnTo>
                  <a:lnTo>
                    <a:pt x="16552" y="17959"/>
                  </a:lnTo>
                  <a:lnTo>
                    <a:pt x="17260" y="19038"/>
                  </a:lnTo>
                  <a:lnTo>
                    <a:pt x="10780" y="21600"/>
                  </a:lnTo>
                  <a:lnTo>
                    <a:pt x="10072" y="20522"/>
                  </a:lnTo>
                  <a:lnTo>
                    <a:pt x="12300" y="19641"/>
                  </a:lnTo>
                  <a:lnTo>
                    <a:pt x="11104" y="17819"/>
                  </a:lnTo>
                  <a:cubicBezTo>
                    <a:pt x="10775" y="17860"/>
                    <a:pt x="10443" y="17889"/>
                    <a:pt x="10107" y="17909"/>
                  </a:cubicBezTo>
                  <a:cubicBezTo>
                    <a:pt x="9771" y="17928"/>
                    <a:pt x="9432" y="17928"/>
                    <a:pt x="9091" y="17924"/>
                  </a:cubicBezTo>
                  <a:lnTo>
                    <a:pt x="9115" y="16720"/>
                  </a:lnTo>
                  <a:cubicBezTo>
                    <a:pt x="13857" y="16783"/>
                    <a:pt x="18085" y="14219"/>
                    <a:pt x="19161" y="10628"/>
                  </a:cubicBezTo>
                  <a:cubicBezTo>
                    <a:pt x="19775" y="8580"/>
                    <a:pt x="19321" y="6477"/>
                    <a:pt x="17889" y="4691"/>
                  </a:cubicBezTo>
                  <a:cubicBezTo>
                    <a:pt x="16457" y="2906"/>
                    <a:pt x="14223" y="1654"/>
                    <a:pt x="11584" y="1178"/>
                  </a:cubicBezTo>
                  <a:lnTo>
                    <a:pt x="11927" y="0"/>
                  </a:lnTo>
                  <a:close/>
                  <a:moveTo>
                    <a:pt x="5394" y="3239"/>
                  </a:moveTo>
                  <a:cubicBezTo>
                    <a:pt x="4971" y="3418"/>
                    <a:pt x="4569" y="3631"/>
                    <a:pt x="4192" y="3867"/>
                  </a:cubicBezTo>
                  <a:cubicBezTo>
                    <a:pt x="4430" y="4003"/>
                    <a:pt x="4673" y="4128"/>
                    <a:pt x="4923" y="4245"/>
                  </a:cubicBezTo>
                  <a:cubicBezTo>
                    <a:pt x="5174" y="4362"/>
                    <a:pt x="5435" y="4472"/>
                    <a:pt x="5696" y="4572"/>
                  </a:cubicBezTo>
                  <a:cubicBezTo>
                    <a:pt x="5840" y="4267"/>
                    <a:pt x="6003" y="3965"/>
                    <a:pt x="6174" y="3669"/>
                  </a:cubicBezTo>
                  <a:cubicBezTo>
                    <a:pt x="6345" y="3372"/>
                    <a:pt x="6521" y="3084"/>
                    <a:pt x="6719" y="2797"/>
                  </a:cubicBezTo>
                  <a:cubicBezTo>
                    <a:pt x="6262" y="2917"/>
                    <a:pt x="5818" y="3060"/>
                    <a:pt x="5394" y="3239"/>
                  </a:cubicBezTo>
                  <a:close/>
                  <a:moveTo>
                    <a:pt x="8111" y="2528"/>
                  </a:moveTo>
                  <a:cubicBezTo>
                    <a:pt x="7815" y="2902"/>
                    <a:pt x="7543" y="3287"/>
                    <a:pt x="7298" y="3681"/>
                  </a:cubicBezTo>
                  <a:cubicBezTo>
                    <a:pt x="7054" y="4074"/>
                    <a:pt x="6836" y="4477"/>
                    <a:pt x="6643" y="4888"/>
                  </a:cubicBezTo>
                  <a:cubicBezTo>
                    <a:pt x="7029" y="4999"/>
                    <a:pt x="7434" y="5094"/>
                    <a:pt x="7836" y="5166"/>
                  </a:cubicBezTo>
                  <a:cubicBezTo>
                    <a:pt x="8238" y="5238"/>
                    <a:pt x="8643" y="5293"/>
                    <a:pt x="9058" y="5327"/>
                  </a:cubicBezTo>
                  <a:lnTo>
                    <a:pt x="9258" y="2461"/>
                  </a:lnTo>
                  <a:cubicBezTo>
                    <a:pt x="9068" y="2462"/>
                    <a:pt x="8871" y="2466"/>
                    <a:pt x="8681" y="2478"/>
                  </a:cubicBezTo>
                  <a:cubicBezTo>
                    <a:pt x="8492" y="2490"/>
                    <a:pt x="8298" y="2506"/>
                    <a:pt x="8111" y="2528"/>
                  </a:cubicBezTo>
                  <a:close/>
                  <a:moveTo>
                    <a:pt x="3332" y="4418"/>
                  </a:moveTo>
                  <a:cubicBezTo>
                    <a:pt x="2706" y="4923"/>
                    <a:pt x="2197" y="5495"/>
                    <a:pt x="1822" y="6116"/>
                  </a:cubicBezTo>
                  <a:cubicBezTo>
                    <a:pt x="1446" y="6736"/>
                    <a:pt x="1199" y="7397"/>
                    <a:pt x="1096" y="8089"/>
                  </a:cubicBezTo>
                  <a:lnTo>
                    <a:pt x="4650" y="8241"/>
                  </a:lnTo>
                  <a:cubicBezTo>
                    <a:pt x="4701" y="7753"/>
                    <a:pt x="4783" y="7263"/>
                    <a:pt x="4900" y="6783"/>
                  </a:cubicBezTo>
                  <a:cubicBezTo>
                    <a:pt x="5017" y="6305"/>
                    <a:pt x="5162" y="5834"/>
                    <a:pt x="5343" y="5367"/>
                  </a:cubicBezTo>
                  <a:cubicBezTo>
                    <a:pt x="4988" y="5238"/>
                    <a:pt x="4643" y="5093"/>
                    <a:pt x="4305" y="4935"/>
                  </a:cubicBezTo>
                  <a:cubicBezTo>
                    <a:pt x="3967" y="4776"/>
                    <a:pt x="3650" y="4606"/>
                    <a:pt x="3332" y="4418"/>
                  </a:cubicBezTo>
                  <a:close/>
                  <a:moveTo>
                    <a:pt x="10293" y="2496"/>
                  </a:moveTo>
                  <a:lnTo>
                    <a:pt x="10092" y="5362"/>
                  </a:lnTo>
                  <a:cubicBezTo>
                    <a:pt x="10477" y="5359"/>
                    <a:pt x="10864" y="5342"/>
                    <a:pt x="11246" y="5304"/>
                  </a:cubicBezTo>
                  <a:cubicBezTo>
                    <a:pt x="11627" y="5267"/>
                    <a:pt x="12001" y="5211"/>
                    <a:pt x="12374" y="5139"/>
                  </a:cubicBezTo>
                  <a:cubicBezTo>
                    <a:pt x="12236" y="4706"/>
                    <a:pt x="12076" y="4278"/>
                    <a:pt x="11881" y="3859"/>
                  </a:cubicBezTo>
                  <a:cubicBezTo>
                    <a:pt x="11686" y="3439"/>
                    <a:pt x="11470" y="3025"/>
                    <a:pt x="11220" y="2622"/>
                  </a:cubicBezTo>
                  <a:cubicBezTo>
                    <a:pt x="11069" y="2594"/>
                    <a:pt x="10904" y="2570"/>
                    <a:pt x="10750" y="2550"/>
                  </a:cubicBezTo>
                  <a:cubicBezTo>
                    <a:pt x="10596" y="2530"/>
                    <a:pt x="10449" y="2511"/>
                    <a:pt x="10293" y="2496"/>
                  </a:cubicBezTo>
                  <a:close/>
                  <a:moveTo>
                    <a:pt x="12546" y="2964"/>
                  </a:moveTo>
                  <a:cubicBezTo>
                    <a:pt x="12714" y="3280"/>
                    <a:pt x="12868" y="3593"/>
                    <a:pt x="13006" y="3918"/>
                  </a:cubicBezTo>
                  <a:cubicBezTo>
                    <a:pt x="13143" y="4242"/>
                    <a:pt x="13264" y="4578"/>
                    <a:pt x="13370" y="4909"/>
                  </a:cubicBezTo>
                  <a:cubicBezTo>
                    <a:pt x="13667" y="4827"/>
                    <a:pt x="13966" y="4724"/>
                    <a:pt x="14251" y="4619"/>
                  </a:cubicBezTo>
                  <a:cubicBezTo>
                    <a:pt x="14537" y="4515"/>
                    <a:pt x="14810" y="4404"/>
                    <a:pt x="15083" y="4279"/>
                  </a:cubicBezTo>
                  <a:cubicBezTo>
                    <a:pt x="14713" y="3995"/>
                    <a:pt x="14316" y="3740"/>
                    <a:pt x="13892" y="3520"/>
                  </a:cubicBezTo>
                  <a:cubicBezTo>
                    <a:pt x="13467" y="3300"/>
                    <a:pt x="13014" y="3118"/>
                    <a:pt x="12546" y="2964"/>
                  </a:cubicBezTo>
                  <a:close/>
                  <a:moveTo>
                    <a:pt x="6314" y="5674"/>
                  </a:moveTo>
                  <a:cubicBezTo>
                    <a:pt x="6153" y="6098"/>
                    <a:pt x="6029" y="6530"/>
                    <a:pt x="5924" y="6964"/>
                  </a:cubicBezTo>
                  <a:cubicBezTo>
                    <a:pt x="5819" y="7399"/>
                    <a:pt x="5732" y="7834"/>
                    <a:pt x="5684" y="8277"/>
                  </a:cubicBezTo>
                  <a:lnTo>
                    <a:pt x="8848" y="8407"/>
                  </a:lnTo>
                  <a:lnTo>
                    <a:pt x="9000" y="6134"/>
                  </a:lnTo>
                  <a:cubicBezTo>
                    <a:pt x="8537" y="6101"/>
                    <a:pt x="8088" y="6045"/>
                    <a:pt x="7639" y="5969"/>
                  </a:cubicBezTo>
                  <a:cubicBezTo>
                    <a:pt x="7191" y="5894"/>
                    <a:pt x="6744" y="5793"/>
                    <a:pt x="6314" y="5674"/>
                  </a:cubicBezTo>
                  <a:close/>
                  <a:moveTo>
                    <a:pt x="1037" y="8896"/>
                  </a:moveTo>
                  <a:cubicBezTo>
                    <a:pt x="1047" y="9594"/>
                    <a:pt x="1206" y="10280"/>
                    <a:pt x="1496" y="10928"/>
                  </a:cubicBezTo>
                  <a:cubicBezTo>
                    <a:pt x="1786" y="11576"/>
                    <a:pt x="2210" y="12192"/>
                    <a:pt x="2764" y="12745"/>
                  </a:cubicBezTo>
                  <a:cubicBezTo>
                    <a:pt x="3007" y="12630"/>
                    <a:pt x="3260" y="12514"/>
                    <a:pt x="3512" y="12414"/>
                  </a:cubicBezTo>
                  <a:cubicBezTo>
                    <a:pt x="3964" y="12235"/>
                    <a:pt x="4426" y="12086"/>
                    <a:pt x="4903" y="11958"/>
                  </a:cubicBezTo>
                  <a:cubicBezTo>
                    <a:pt x="4786" y="11479"/>
                    <a:pt x="4700" y="10999"/>
                    <a:pt x="4648" y="10513"/>
                  </a:cubicBezTo>
                  <a:cubicBezTo>
                    <a:pt x="4597" y="10027"/>
                    <a:pt x="4589" y="9533"/>
                    <a:pt x="4604" y="9043"/>
                  </a:cubicBezTo>
                  <a:lnTo>
                    <a:pt x="1037" y="8896"/>
                  </a:lnTo>
                  <a:close/>
                  <a:moveTo>
                    <a:pt x="10034" y="6170"/>
                  </a:moveTo>
                  <a:lnTo>
                    <a:pt x="9888" y="8452"/>
                  </a:lnTo>
                  <a:lnTo>
                    <a:pt x="12877" y="8570"/>
                  </a:lnTo>
                  <a:cubicBezTo>
                    <a:pt x="12889" y="8129"/>
                    <a:pt x="12873" y="7693"/>
                    <a:pt x="12828" y="7255"/>
                  </a:cubicBezTo>
                  <a:cubicBezTo>
                    <a:pt x="12783" y="6817"/>
                    <a:pt x="12706" y="6382"/>
                    <a:pt x="12605" y="5950"/>
                  </a:cubicBezTo>
                  <a:cubicBezTo>
                    <a:pt x="12185" y="6026"/>
                    <a:pt x="11754" y="6078"/>
                    <a:pt x="11326" y="6116"/>
                  </a:cubicBezTo>
                  <a:cubicBezTo>
                    <a:pt x="10897" y="6154"/>
                    <a:pt x="10465" y="6172"/>
                    <a:pt x="10034" y="6170"/>
                  </a:cubicBezTo>
                  <a:close/>
                  <a:moveTo>
                    <a:pt x="13607" y="5729"/>
                  </a:moveTo>
                  <a:cubicBezTo>
                    <a:pt x="13722" y="6204"/>
                    <a:pt x="13804" y="6683"/>
                    <a:pt x="13855" y="7165"/>
                  </a:cubicBezTo>
                  <a:cubicBezTo>
                    <a:pt x="13906" y="7647"/>
                    <a:pt x="13932" y="8129"/>
                    <a:pt x="13917" y="8615"/>
                  </a:cubicBezTo>
                  <a:lnTo>
                    <a:pt x="17466" y="8758"/>
                  </a:lnTo>
                  <a:cubicBezTo>
                    <a:pt x="17456" y="8067"/>
                    <a:pt x="17305" y="7387"/>
                    <a:pt x="17019" y="6745"/>
                  </a:cubicBezTo>
                  <a:cubicBezTo>
                    <a:pt x="16733" y="6102"/>
                    <a:pt x="16308" y="5496"/>
                    <a:pt x="15763" y="4946"/>
                  </a:cubicBezTo>
                  <a:cubicBezTo>
                    <a:pt x="15538" y="5052"/>
                    <a:pt x="15319" y="5157"/>
                    <a:pt x="15087" y="5249"/>
                  </a:cubicBezTo>
                  <a:cubicBezTo>
                    <a:pt x="14848" y="5343"/>
                    <a:pt x="14597" y="5425"/>
                    <a:pt x="14350" y="5505"/>
                  </a:cubicBezTo>
                  <a:cubicBezTo>
                    <a:pt x="14104" y="5585"/>
                    <a:pt x="13859" y="5663"/>
                    <a:pt x="13607" y="5729"/>
                  </a:cubicBezTo>
                  <a:close/>
                  <a:moveTo>
                    <a:pt x="5626" y="9084"/>
                  </a:moveTo>
                  <a:cubicBezTo>
                    <a:pt x="5614" y="9529"/>
                    <a:pt x="5641" y="9977"/>
                    <a:pt x="5687" y="10418"/>
                  </a:cubicBezTo>
                  <a:cubicBezTo>
                    <a:pt x="5733" y="10859"/>
                    <a:pt x="5801" y="11302"/>
                    <a:pt x="5904" y="11737"/>
                  </a:cubicBezTo>
                  <a:cubicBezTo>
                    <a:pt x="6351" y="11653"/>
                    <a:pt x="6799" y="11583"/>
                    <a:pt x="7255" y="11543"/>
                  </a:cubicBezTo>
                  <a:cubicBezTo>
                    <a:pt x="7711" y="11502"/>
                    <a:pt x="8176" y="11483"/>
                    <a:pt x="8637" y="11488"/>
                  </a:cubicBezTo>
                  <a:lnTo>
                    <a:pt x="8789" y="9215"/>
                  </a:lnTo>
                  <a:lnTo>
                    <a:pt x="5626" y="9084"/>
                  </a:lnTo>
                  <a:close/>
                  <a:moveTo>
                    <a:pt x="9830" y="9260"/>
                  </a:moveTo>
                  <a:lnTo>
                    <a:pt x="9678" y="11533"/>
                  </a:lnTo>
                  <a:cubicBezTo>
                    <a:pt x="10111" y="11566"/>
                    <a:pt x="10539" y="11622"/>
                    <a:pt x="10960" y="11693"/>
                  </a:cubicBezTo>
                  <a:cubicBezTo>
                    <a:pt x="11380" y="11765"/>
                    <a:pt x="11789" y="11857"/>
                    <a:pt x="12195" y="11966"/>
                  </a:cubicBezTo>
                  <a:cubicBezTo>
                    <a:pt x="12354" y="11544"/>
                    <a:pt x="12487" y="11117"/>
                    <a:pt x="12591" y="10685"/>
                  </a:cubicBezTo>
                  <a:cubicBezTo>
                    <a:pt x="12695" y="10253"/>
                    <a:pt x="12771" y="9818"/>
                    <a:pt x="12819" y="9378"/>
                  </a:cubicBezTo>
                  <a:lnTo>
                    <a:pt x="9830" y="9260"/>
                  </a:lnTo>
                  <a:close/>
                  <a:moveTo>
                    <a:pt x="4330" y="13039"/>
                  </a:moveTo>
                  <a:cubicBezTo>
                    <a:pt x="4065" y="13135"/>
                    <a:pt x="3812" y="13241"/>
                    <a:pt x="3558" y="13356"/>
                  </a:cubicBezTo>
                  <a:cubicBezTo>
                    <a:pt x="3906" y="13626"/>
                    <a:pt x="4274" y="13873"/>
                    <a:pt x="4671" y="14087"/>
                  </a:cubicBezTo>
                  <a:cubicBezTo>
                    <a:pt x="5068" y="14300"/>
                    <a:pt x="5484" y="14479"/>
                    <a:pt x="5921" y="14635"/>
                  </a:cubicBezTo>
                  <a:cubicBezTo>
                    <a:pt x="5762" y="14333"/>
                    <a:pt x="5616" y="14028"/>
                    <a:pt x="5485" y="13718"/>
                  </a:cubicBezTo>
                  <a:cubicBezTo>
                    <a:pt x="5354" y="13409"/>
                    <a:pt x="5242" y="13093"/>
                    <a:pt x="5139" y="12778"/>
                  </a:cubicBezTo>
                  <a:cubicBezTo>
                    <a:pt x="4865" y="12856"/>
                    <a:pt x="4595" y="12943"/>
                    <a:pt x="4330" y="13039"/>
                  </a:cubicBezTo>
                  <a:close/>
                  <a:moveTo>
                    <a:pt x="13859" y="9423"/>
                  </a:moveTo>
                  <a:cubicBezTo>
                    <a:pt x="13808" y="9907"/>
                    <a:pt x="13724" y="10381"/>
                    <a:pt x="13609" y="10857"/>
                  </a:cubicBezTo>
                  <a:cubicBezTo>
                    <a:pt x="13493" y="11332"/>
                    <a:pt x="13344" y="11810"/>
                    <a:pt x="13166" y="12273"/>
                  </a:cubicBezTo>
                  <a:cubicBezTo>
                    <a:pt x="13524" y="12401"/>
                    <a:pt x="13875" y="12542"/>
                    <a:pt x="14216" y="12701"/>
                  </a:cubicBezTo>
                  <a:cubicBezTo>
                    <a:pt x="14556" y="12859"/>
                    <a:pt x="14886" y="13034"/>
                    <a:pt x="15207" y="13222"/>
                  </a:cubicBezTo>
                  <a:cubicBezTo>
                    <a:pt x="15824" y="12719"/>
                    <a:pt x="16322" y="12150"/>
                    <a:pt x="16693" y="11534"/>
                  </a:cubicBezTo>
                  <a:cubicBezTo>
                    <a:pt x="17065" y="10917"/>
                    <a:pt x="17305" y="10252"/>
                    <a:pt x="17407" y="9565"/>
                  </a:cubicBezTo>
                  <a:lnTo>
                    <a:pt x="13859" y="9423"/>
                  </a:lnTo>
                  <a:close/>
                  <a:moveTo>
                    <a:pt x="6129" y="12538"/>
                  </a:moveTo>
                  <a:cubicBezTo>
                    <a:pt x="6265" y="12963"/>
                    <a:pt x="6431" y="13384"/>
                    <a:pt x="6622" y="13795"/>
                  </a:cubicBezTo>
                  <a:cubicBezTo>
                    <a:pt x="6812" y="14207"/>
                    <a:pt x="7039" y="14613"/>
                    <a:pt x="7283" y="15009"/>
                  </a:cubicBezTo>
                  <a:cubicBezTo>
                    <a:pt x="7466" y="15045"/>
                    <a:pt x="7639" y="15073"/>
                    <a:pt x="7825" y="15099"/>
                  </a:cubicBezTo>
                  <a:cubicBezTo>
                    <a:pt x="8012" y="15126"/>
                    <a:pt x="8207" y="15149"/>
                    <a:pt x="8397" y="15166"/>
                  </a:cubicBezTo>
                  <a:lnTo>
                    <a:pt x="8585" y="12305"/>
                  </a:lnTo>
                  <a:cubicBezTo>
                    <a:pt x="8171" y="12305"/>
                    <a:pt x="7764" y="12319"/>
                    <a:pt x="7353" y="12359"/>
                  </a:cubicBezTo>
                  <a:cubicBezTo>
                    <a:pt x="6944" y="12398"/>
                    <a:pt x="6529" y="12460"/>
                    <a:pt x="6129" y="12538"/>
                  </a:cubicBezTo>
                  <a:close/>
                  <a:moveTo>
                    <a:pt x="9626" y="12350"/>
                  </a:moveTo>
                  <a:lnTo>
                    <a:pt x="9425" y="15216"/>
                  </a:lnTo>
                  <a:cubicBezTo>
                    <a:pt x="9582" y="15214"/>
                    <a:pt x="9737" y="15203"/>
                    <a:pt x="9894" y="15194"/>
                  </a:cubicBezTo>
                  <a:cubicBezTo>
                    <a:pt x="10050" y="15186"/>
                    <a:pt x="10213" y="15175"/>
                    <a:pt x="10368" y="15159"/>
                  </a:cubicBezTo>
                  <a:cubicBezTo>
                    <a:pt x="10671" y="14778"/>
                    <a:pt x="10949" y="14389"/>
                    <a:pt x="11199" y="13988"/>
                  </a:cubicBezTo>
                  <a:cubicBezTo>
                    <a:pt x="11449" y="13586"/>
                    <a:pt x="11670" y="13171"/>
                    <a:pt x="11866" y="12752"/>
                  </a:cubicBezTo>
                  <a:cubicBezTo>
                    <a:pt x="11505" y="12651"/>
                    <a:pt x="11137" y="12565"/>
                    <a:pt x="10763" y="12497"/>
                  </a:cubicBezTo>
                  <a:cubicBezTo>
                    <a:pt x="10389" y="12429"/>
                    <a:pt x="10011" y="12384"/>
                    <a:pt x="9626" y="12350"/>
                  </a:cubicBezTo>
                  <a:close/>
                  <a:moveTo>
                    <a:pt x="12825" y="13064"/>
                  </a:moveTo>
                  <a:cubicBezTo>
                    <a:pt x="12674" y="13385"/>
                    <a:pt x="12510" y="13697"/>
                    <a:pt x="12329" y="14009"/>
                  </a:cubicBezTo>
                  <a:cubicBezTo>
                    <a:pt x="12148" y="14321"/>
                    <a:pt x="11954" y="14631"/>
                    <a:pt x="11743" y="14932"/>
                  </a:cubicBezTo>
                  <a:cubicBezTo>
                    <a:pt x="12192" y="14825"/>
                    <a:pt x="12634" y="14684"/>
                    <a:pt x="13055" y="14518"/>
                  </a:cubicBezTo>
                  <a:cubicBezTo>
                    <a:pt x="13547" y="14324"/>
                    <a:pt x="14011" y="14095"/>
                    <a:pt x="14443" y="13829"/>
                  </a:cubicBezTo>
                  <a:cubicBezTo>
                    <a:pt x="14187" y="13681"/>
                    <a:pt x="13927" y="13541"/>
                    <a:pt x="13658" y="13413"/>
                  </a:cubicBezTo>
                  <a:cubicBezTo>
                    <a:pt x="13389" y="13285"/>
                    <a:pt x="13107" y="13170"/>
                    <a:pt x="12825" y="130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89" name="Shape 10422">
              <a:extLst>
                <a:ext uri="{FF2B5EF4-FFF2-40B4-BE49-F238E27FC236}">
                  <a16:creationId xmlns:a16="http://schemas.microsoft.com/office/drawing/2014/main" id="{4AE52105-3AC3-1E4D-8D56-6C33DD462C2B}"/>
                </a:ext>
              </a:extLst>
            </p:cNvPr>
            <p:cNvSpPr/>
            <p:nvPr/>
          </p:nvSpPr>
          <p:spPr>
            <a:xfrm>
              <a:off x="20005513" y="11848666"/>
              <a:ext cx="466518" cy="53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0" name="Shape 10423">
              <a:extLst>
                <a:ext uri="{FF2B5EF4-FFF2-40B4-BE49-F238E27FC236}">
                  <a16:creationId xmlns:a16="http://schemas.microsoft.com/office/drawing/2014/main" id="{14F78A87-6F13-F14E-8200-52B12409A5BE}"/>
                </a:ext>
              </a:extLst>
            </p:cNvPr>
            <p:cNvSpPr/>
            <p:nvPr/>
          </p:nvSpPr>
          <p:spPr>
            <a:xfrm>
              <a:off x="20278364" y="10951879"/>
              <a:ext cx="600731" cy="8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1" name="Shape 10424">
              <a:extLst>
                <a:ext uri="{FF2B5EF4-FFF2-40B4-BE49-F238E27FC236}">
                  <a16:creationId xmlns:a16="http://schemas.microsoft.com/office/drawing/2014/main" id="{A5EE6BEB-003C-6B45-90A6-0F4A22F462AA}"/>
                </a:ext>
              </a:extLst>
            </p:cNvPr>
            <p:cNvSpPr/>
            <p:nvPr/>
          </p:nvSpPr>
          <p:spPr>
            <a:xfrm>
              <a:off x="18922347" y="11328122"/>
              <a:ext cx="534330" cy="5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2" name="Shape 10425">
              <a:extLst>
                <a:ext uri="{FF2B5EF4-FFF2-40B4-BE49-F238E27FC236}">
                  <a16:creationId xmlns:a16="http://schemas.microsoft.com/office/drawing/2014/main" id="{6EDED48E-F723-7447-8FD6-BB04760ACEA7}"/>
                </a:ext>
              </a:extLst>
            </p:cNvPr>
            <p:cNvSpPr/>
            <p:nvPr/>
          </p:nvSpPr>
          <p:spPr>
            <a:xfrm>
              <a:off x="18412450" y="12553817"/>
              <a:ext cx="745366" cy="62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3" name="Shape 10426">
              <a:extLst>
                <a:ext uri="{FF2B5EF4-FFF2-40B4-BE49-F238E27FC236}">
                  <a16:creationId xmlns:a16="http://schemas.microsoft.com/office/drawing/2014/main" id="{C3204057-CD19-EB4F-9044-0494AC74E228}"/>
                </a:ext>
              </a:extLst>
            </p:cNvPr>
            <p:cNvSpPr/>
            <p:nvPr/>
          </p:nvSpPr>
          <p:spPr>
            <a:xfrm>
              <a:off x="17735944" y="12437854"/>
              <a:ext cx="513456" cy="63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lnTo>
                    <a:pt x="15914" y="20158"/>
                  </a:ln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lnTo>
                    <a:pt x="15226" y="19190"/>
                  </a:ln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4" name="Shape 10427">
              <a:extLst>
                <a:ext uri="{FF2B5EF4-FFF2-40B4-BE49-F238E27FC236}">
                  <a16:creationId xmlns:a16="http://schemas.microsoft.com/office/drawing/2014/main" id="{53EC67A4-4647-7C43-A486-3C2A0AF05158}"/>
                </a:ext>
              </a:extLst>
            </p:cNvPr>
            <p:cNvSpPr/>
            <p:nvPr/>
          </p:nvSpPr>
          <p:spPr>
            <a:xfrm>
              <a:off x="18227288" y="11702041"/>
              <a:ext cx="536497" cy="85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5" name="Shape 10428">
              <a:extLst>
                <a:ext uri="{FF2B5EF4-FFF2-40B4-BE49-F238E27FC236}">
                  <a16:creationId xmlns:a16="http://schemas.microsoft.com/office/drawing/2014/main" id="{61E32D06-306D-674A-99C1-47CBA06D6C01}"/>
                </a:ext>
              </a:extLst>
            </p:cNvPr>
            <p:cNvSpPr/>
            <p:nvPr/>
          </p:nvSpPr>
          <p:spPr>
            <a:xfrm>
              <a:off x="20222346" y="13053979"/>
              <a:ext cx="570427" cy="64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6" name="Shape 10429">
              <a:extLst>
                <a:ext uri="{FF2B5EF4-FFF2-40B4-BE49-F238E27FC236}">
                  <a16:creationId xmlns:a16="http://schemas.microsoft.com/office/drawing/2014/main" id="{FF362F89-41C0-1747-BC0A-63F20F027F73}"/>
                </a:ext>
              </a:extLst>
            </p:cNvPr>
            <p:cNvSpPr/>
            <p:nvPr/>
          </p:nvSpPr>
          <p:spPr>
            <a:xfrm>
              <a:off x="20917823" y="12545727"/>
              <a:ext cx="387029" cy="55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7" name="Shape 10430">
              <a:extLst>
                <a:ext uri="{FF2B5EF4-FFF2-40B4-BE49-F238E27FC236}">
                  <a16:creationId xmlns:a16="http://schemas.microsoft.com/office/drawing/2014/main" id="{172BB3D4-993F-2C43-9F54-BC7E28E06661}"/>
                </a:ext>
              </a:extLst>
            </p:cNvPr>
            <p:cNvSpPr/>
            <p:nvPr/>
          </p:nvSpPr>
          <p:spPr>
            <a:xfrm>
              <a:off x="15503343" y="5283845"/>
              <a:ext cx="387479" cy="44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0" y="14712"/>
                  </a:lnTo>
                  <a:lnTo>
                    <a:pt x="12786" y="21600"/>
                  </a:lnTo>
                  <a:lnTo>
                    <a:pt x="21600" y="9440"/>
                  </a:lnTo>
                  <a:lnTo>
                    <a:pt x="20503" y="5300"/>
                  </a:lnTo>
                  <a:lnTo>
                    <a:pt x="10664" y="0"/>
                  </a:lnTo>
                  <a:close/>
                  <a:moveTo>
                    <a:pt x="12273" y="5578"/>
                  </a:moveTo>
                  <a:lnTo>
                    <a:pt x="16930" y="8086"/>
                  </a:lnTo>
                  <a:lnTo>
                    <a:pt x="16635" y="8492"/>
                  </a:lnTo>
                  <a:lnTo>
                    <a:pt x="11979" y="5984"/>
                  </a:lnTo>
                  <a:lnTo>
                    <a:pt x="12273" y="5578"/>
                  </a:lnTo>
                  <a:close/>
                  <a:moveTo>
                    <a:pt x="7043" y="8326"/>
                  </a:moveTo>
                  <a:lnTo>
                    <a:pt x="16357" y="13343"/>
                  </a:lnTo>
                  <a:lnTo>
                    <a:pt x="16071" y="13738"/>
                  </a:lnTo>
                  <a:lnTo>
                    <a:pt x="6757" y="8721"/>
                  </a:lnTo>
                  <a:lnTo>
                    <a:pt x="7043" y="8326"/>
                  </a:lnTo>
                  <a:close/>
                  <a:moveTo>
                    <a:pt x="5596" y="10322"/>
                  </a:moveTo>
                  <a:lnTo>
                    <a:pt x="14910" y="15339"/>
                  </a:lnTo>
                  <a:lnTo>
                    <a:pt x="14616" y="15745"/>
                  </a:lnTo>
                  <a:lnTo>
                    <a:pt x="5302" y="10728"/>
                  </a:lnTo>
                  <a:lnTo>
                    <a:pt x="5596" y="10322"/>
                  </a:lnTo>
                  <a:close/>
                  <a:moveTo>
                    <a:pt x="4150" y="12318"/>
                  </a:moveTo>
                  <a:lnTo>
                    <a:pt x="8807" y="14826"/>
                  </a:lnTo>
                  <a:lnTo>
                    <a:pt x="8512" y="15232"/>
                  </a:lnTo>
                  <a:lnTo>
                    <a:pt x="3856" y="12724"/>
                  </a:lnTo>
                  <a:lnTo>
                    <a:pt x="4150" y="123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8" name="Shape 10431">
              <a:extLst>
                <a:ext uri="{FF2B5EF4-FFF2-40B4-BE49-F238E27FC236}">
                  <a16:creationId xmlns:a16="http://schemas.microsoft.com/office/drawing/2014/main" id="{7BD82372-CE18-5C48-94D7-D9A10616F1CA}"/>
                </a:ext>
              </a:extLst>
            </p:cNvPr>
            <p:cNvSpPr/>
            <p:nvPr/>
          </p:nvSpPr>
          <p:spPr>
            <a:xfrm>
              <a:off x="15809852" y="8962276"/>
              <a:ext cx="461009" cy="97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99" name="Shape 10432">
              <a:extLst>
                <a:ext uri="{FF2B5EF4-FFF2-40B4-BE49-F238E27FC236}">
                  <a16:creationId xmlns:a16="http://schemas.microsoft.com/office/drawing/2014/main" id="{60E605C0-C58E-F740-A46A-53472EB0E750}"/>
                </a:ext>
              </a:extLst>
            </p:cNvPr>
            <p:cNvSpPr/>
            <p:nvPr/>
          </p:nvSpPr>
          <p:spPr>
            <a:xfrm>
              <a:off x="21191605" y="12910829"/>
              <a:ext cx="410124" cy="45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Shape 10433">
              <a:extLst>
                <a:ext uri="{FF2B5EF4-FFF2-40B4-BE49-F238E27FC236}">
                  <a16:creationId xmlns:a16="http://schemas.microsoft.com/office/drawing/2014/main" id="{84715818-E132-DA49-AFA9-40FCD04BD352}"/>
                </a:ext>
              </a:extLst>
            </p:cNvPr>
            <p:cNvSpPr/>
            <p:nvPr/>
          </p:nvSpPr>
          <p:spPr>
            <a:xfrm>
              <a:off x="19604389" y="11273229"/>
              <a:ext cx="550222" cy="52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Shape 10434">
              <a:extLst>
                <a:ext uri="{FF2B5EF4-FFF2-40B4-BE49-F238E27FC236}">
                  <a16:creationId xmlns:a16="http://schemas.microsoft.com/office/drawing/2014/main" id="{0AF0E82B-AF6A-6B40-874C-E3B469EBD4EB}"/>
                </a:ext>
              </a:extLst>
            </p:cNvPr>
            <p:cNvSpPr/>
            <p:nvPr/>
          </p:nvSpPr>
          <p:spPr>
            <a:xfrm>
              <a:off x="17735944" y="13251073"/>
              <a:ext cx="392649" cy="4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Shape 10435">
              <a:extLst>
                <a:ext uri="{FF2B5EF4-FFF2-40B4-BE49-F238E27FC236}">
                  <a16:creationId xmlns:a16="http://schemas.microsoft.com/office/drawing/2014/main" id="{4FBBAB7F-ED23-6A43-904D-38E80F24742C}"/>
                </a:ext>
              </a:extLst>
            </p:cNvPr>
            <p:cNvSpPr/>
            <p:nvPr/>
          </p:nvSpPr>
          <p:spPr>
            <a:xfrm>
              <a:off x="17721874" y="12822423"/>
              <a:ext cx="359032" cy="41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93" y="15970"/>
                  </a:lnTo>
                  <a:lnTo>
                    <a:pt x="15488" y="19464"/>
                  </a:lnTo>
                  <a:cubicBezTo>
                    <a:pt x="15488" y="19464"/>
                    <a:pt x="21600" y="21600"/>
                    <a:pt x="21600" y="21600"/>
                  </a:cubicBezTo>
                  <a:close/>
                  <a:moveTo>
                    <a:pt x="14827" y="18782"/>
                  </a:moveTo>
                  <a:lnTo>
                    <a:pt x="19632" y="15288"/>
                  </a:lnTo>
                  <a:lnTo>
                    <a:pt x="7863" y="3150"/>
                  </a:lnTo>
                  <a:lnTo>
                    <a:pt x="3055" y="6642"/>
                  </a:lnTo>
                  <a:cubicBezTo>
                    <a:pt x="3055" y="6642"/>
                    <a:pt x="14827" y="18782"/>
                    <a:pt x="14827" y="18782"/>
                  </a:cubicBezTo>
                  <a:close/>
                  <a:moveTo>
                    <a:pt x="2382" y="5946"/>
                  </a:moveTo>
                  <a:lnTo>
                    <a:pt x="7189" y="2455"/>
                  </a:lnTo>
                  <a:lnTo>
                    <a:pt x="4808" y="0"/>
                  </a:lnTo>
                  <a:lnTo>
                    <a:pt x="0" y="3492"/>
                  </a:lnTo>
                  <a:cubicBezTo>
                    <a:pt x="0" y="3492"/>
                    <a:pt x="2382" y="5946"/>
                    <a:pt x="2382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Shape 10436">
              <a:extLst>
                <a:ext uri="{FF2B5EF4-FFF2-40B4-BE49-F238E27FC236}">
                  <a16:creationId xmlns:a16="http://schemas.microsoft.com/office/drawing/2014/main" id="{3DCD9EA2-D048-9043-A157-997BC56BD80C}"/>
                </a:ext>
              </a:extLst>
            </p:cNvPr>
            <p:cNvSpPr/>
            <p:nvPr/>
          </p:nvSpPr>
          <p:spPr>
            <a:xfrm>
              <a:off x="18877036" y="12145369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Shape 10437">
              <a:extLst>
                <a:ext uri="{FF2B5EF4-FFF2-40B4-BE49-F238E27FC236}">
                  <a16:creationId xmlns:a16="http://schemas.microsoft.com/office/drawing/2014/main" id="{A5691162-1B9A-E44B-B07F-2D2838776ECD}"/>
                </a:ext>
              </a:extLst>
            </p:cNvPr>
            <p:cNvSpPr/>
            <p:nvPr/>
          </p:nvSpPr>
          <p:spPr>
            <a:xfrm>
              <a:off x="21489022" y="13379422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Shape 10438">
              <a:extLst>
                <a:ext uri="{FF2B5EF4-FFF2-40B4-BE49-F238E27FC236}">
                  <a16:creationId xmlns:a16="http://schemas.microsoft.com/office/drawing/2014/main" id="{5A1FE574-9AB3-564E-8214-6C7FB11719A1}"/>
                </a:ext>
              </a:extLst>
            </p:cNvPr>
            <p:cNvSpPr/>
            <p:nvPr/>
          </p:nvSpPr>
          <p:spPr>
            <a:xfrm>
              <a:off x="15223803" y="10656379"/>
              <a:ext cx="1231113" cy="102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59" extrusionOk="0">
                  <a:moveTo>
                    <a:pt x="5067" y="1749"/>
                  </a:moveTo>
                  <a:cubicBezTo>
                    <a:pt x="3889" y="2785"/>
                    <a:pt x="2937" y="4241"/>
                    <a:pt x="2399" y="6003"/>
                  </a:cubicBezTo>
                  <a:cubicBezTo>
                    <a:pt x="1643" y="8477"/>
                    <a:pt x="1865" y="11193"/>
                    <a:pt x="2990" y="13443"/>
                  </a:cubicBezTo>
                  <a:cubicBezTo>
                    <a:pt x="3870" y="15269"/>
                    <a:pt x="5250" y="16660"/>
                    <a:pt x="6922" y="17380"/>
                  </a:cubicBezTo>
                  <a:cubicBezTo>
                    <a:pt x="9451" y="18469"/>
                    <a:pt x="12240" y="17907"/>
                    <a:pt x="14313" y="15902"/>
                  </a:cubicBezTo>
                  <a:cubicBezTo>
                    <a:pt x="18651" y="11419"/>
                    <a:pt x="17421" y="3049"/>
                    <a:pt x="12063" y="579"/>
                  </a:cubicBezTo>
                  <a:cubicBezTo>
                    <a:pt x="9632" y="-541"/>
                    <a:pt x="7029" y="23"/>
                    <a:pt x="5067" y="1749"/>
                  </a:cubicBezTo>
                  <a:close/>
                  <a:moveTo>
                    <a:pt x="144" y="7068"/>
                  </a:moveTo>
                  <a:cubicBezTo>
                    <a:pt x="-293" y="10041"/>
                    <a:pt x="271" y="13044"/>
                    <a:pt x="1730" y="15514"/>
                  </a:cubicBezTo>
                  <a:cubicBezTo>
                    <a:pt x="3189" y="17983"/>
                    <a:pt x="5373" y="19622"/>
                    <a:pt x="7873" y="20141"/>
                  </a:cubicBezTo>
                  <a:cubicBezTo>
                    <a:pt x="10701" y="20728"/>
                    <a:pt x="13525" y="19736"/>
                    <a:pt x="15626" y="17641"/>
                  </a:cubicBezTo>
                  <a:cubicBezTo>
                    <a:pt x="16046" y="17222"/>
                    <a:pt x="16441" y="16756"/>
                    <a:pt x="16797" y="16252"/>
                  </a:cubicBezTo>
                  <a:lnTo>
                    <a:pt x="17968" y="17912"/>
                  </a:lnTo>
                  <a:lnTo>
                    <a:pt x="15970" y="19906"/>
                  </a:lnTo>
                  <a:lnTo>
                    <a:pt x="16784" y="21059"/>
                  </a:lnTo>
                  <a:lnTo>
                    <a:pt x="21307" y="16546"/>
                  </a:lnTo>
                  <a:lnTo>
                    <a:pt x="20493" y="15393"/>
                  </a:lnTo>
                  <a:lnTo>
                    <a:pt x="18938" y="16945"/>
                  </a:lnTo>
                  <a:lnTo>
                    <a:pt x="17563" y="14996"/>
                  </a:lnTo>
                  <a:cubicBezTo>
                    <a:pt x="17707" y="14724"/>
                    <a:pt x="17841" y="14443"/>
                    <a:pt x="17966" y="14154"/>
                  </a:cubicBezTo>
                  <a:cubicBezTo>
                    <a:pt x="18091" y="13865"/>
                    <a:pt x="18199" y="13564"/>
                    <a:pt x="18303" y="13258"/>
                  </a:cubicBezTo>
                  <a:lnTo>
                    <a:pt x="17136" y="12695"/>
                  </a:lnTo>
                  <a:cubicBezTo>
                    <a:pt x="15692" y="16940"/>
                    <a:pt x="11882" y="19451"/>
                    <a:pt x="8083" y="18662"/>
                  </a:cubicBezTo>
                  <a:cubicBezTo>
                    <a:pt x="5916" y="18212"/>
                    <a:pt x="4035" y="16786"/>
                    <a:pt x="2770" y="14645"/>
                  </a:cubicBezTo>
                  <a:cubicBezTo>
                    <a:pt x="1505" y="12505"/>
                    <a:pt x="1009" y="9912"/>
                    <a:pt x="1387" y="7335"/>
                  </a:cubicBezTo>
                  <a:lnTo>
                    <a:pt x="144" y="7068"/>
                  </a:lnTo>
                  <a:close/>
                  <a:moveTo>
                    <a:pt x="5335" y="2836"/>
                  </a:moveTo>
                  <a:cubicBezTo>
                    <a:pt x="5642" y="2547"/>
                    <a:pt x="5974" y="2293"/>
                    <a:pt x="6321" y="2073"/>
                  </a:cubicBezTo>
                  <a:cubicBezTo>
                    <a:pt x="6377" y="2351"/>
                    <a:pt x="6420" y="2627"/>
                    <a:pt x="6454" y="2907"/>
                  </a:cubicBezTo>
                  <a:cubicBezTo>
                    <a:pt x="6487" y="3186"/>
                    <a:pt x="6509" y="3472"/>
                    <a:pt x="6523" y="3752"/>
                  </a:cubicBezTo>
                  <a:cubicBezTo>
                    <a:pt x="6184" y="3732"/>
                    <a:pt x="5841" y="3730"/>
                    <a:pt x="5502" y="3738"/>
                  </a:cubicBezTo>
                  <a:cubicBezTo>
                    <a:pt x="5162" y="3746"/>
                    <a:pt x="4828" y="3762"/>
                    <a:pt x="4490" y="3798"/>
                  </a:cubicBezTo>
                  <a:cubicBezTo>
                    <a:pt x="4750" y="3451"/>
                    <a:pt x="5029" y="3125"/>
                    <a:pt x="5335" y="2836"/>
                  </a:cubicBezTo>
                  <a:close/>
                  <a:moveTo>
                    <a:pt x="3789" y="4905"/>
                  </a:moveTo>
                  <a:cubicBezTo>
                    <a:pt x="4243" y="4824"/>
                    <a:pt x="4700" y="4769"/>
                    <a:pt x="5156" y="4743"/>
                  </a:cubicBezTo>
                  <a:cubicBezTo>
                    <a:pt x="5613" y="4717"/>
                    <a:pt x="6071" y="4719"/>
                    <a:pt x="6527" y="4747"/>
                  </a:cubicBezTo>
                  <a:cubicBezTo>
                    <a:pt x="6511" y="5144"/>
                    <a:pt x="6474" y="5550"/>
                    <a:pt x="6416" y="5942"/>
                  </a:cubicBezTo>
                  <a:cubicBezTo>
                    <a:pt x="6358" y="6335"/>
                    <a:pt x="6283" y="6721"/>
                    <a:pt x="6183" y="7106"/>
                  </a:cubicBezTo>
                  <a:lnTo>
                    <a:pt x="3360" y="5892"/>
                  </a:lnTo>
                  <a:cubicBezTo>
                    <a:pt x="3422" y="5724"/>
                    <a:pt x="3488" y="5550"/>
                    <a:pt x="3560" y="5387"/>
                  </a:cubicBezTo>
                  <a:cubicBezTo>
                    <a:pt x="3631" y="5225"/>
                    <a:pt x="3708" y="5061"/>
                    <a:pt x="3789" y="4905"/>
                  </a:cubicBezTo>
                  <a:close/>
                  <a:moveTo>
                    <a:pt x="7125" y="1576"/>
                  </a:moveTo>
                  <a:cubicBezTo>
                    <a:pt x="7809" y="1266"/>
                    <a:pt x="8522" y="1092"/>
                    <a:pt x="9239" y="1059"/>
                  </a:cubicBezTo>
                  <a:cubicBezTo>
                    <a:pt x="9955" y="1027"/>
                    <a:pt x="10670" y="1128"/>
                    <a:pt x="11369" y="1373"/>
                  </a:cubicBezTo>
                  <a:lnTo>
                    <a:pt x="10388" y="4605"/>
                  </a:lnTo>
                  <a:cubicBezTo>
                    <a:pt x="9901" y="4414"/>
                    <a:pt x="9404" y="4249"/>
                    <a:pt x="8905" y="4120"/>
                  </a:cubicBezTo>
                  <a:cubicBezTo>
                    <a:pt x="8407" y="3990"/>
                    <a:pt x="7907" y="3891"/>
                    <a:pt x="7401" y="3825"/>
                  </a:cubicBezTo>
                  <a:cubicBezTo>
                    <a:pt x="7389" y="3447"/>
                    <a:pt x="7359" y="3069"/>
                    <a:pt x="7314" y="2692"/>
                  </a:cubicBezTo>
                  <a:cubicBezTo>
                    <a:pt x="7268" y="2315"/>
                    <a:pt x="7205" y="1950"/>
                    <a:pt x="7125" y="1576"/>
                  </a:cubicBezTo>
                  <a:close/>
                  <a:moveTo>
                    <a:pt x="3066" y="6828"/>
                  </a:moveTo>
                  <a:lnTo>
                    <a:pt x="5890" y="8043"/>
                  </a:lnTo>
                  <a:cubicBezTo>
                    <a:pt x="5764" y="8384"/>
                    <a:pt x="5625" y="8719"/>
                    <a:pt x="5468" y="9040"/>
                  </a:cubicBezTo>
                  <a:cubicBezTo>
                    <a:pt x="5310" y="9361"/>
                    <a:pt x="5138" y="9666"/>
                    <a:pt x="4951" y="9963"/>
                  </a:cubicBezTo>
                  <a:cubicBezTo>
                    <a:pt x="4578" y="9629"/>
                    <a:pt x="4217" y="9279"/>
                    <a:pt x="3874" y="8902"/>
                  </a:cubicBezTo>
                  <a:cubicBezTo>
                    <a:pt x="3532" y="8525"/>
                    <a:pt x="3202" y="8131"/>
                    <a:pt x="2893" y="7713"/>
                  </a:cubicBezTo>
                  <a:cubicBezTo>
                    <a:pt x="2915" y="7565"/>
                    <a:pt x="2943" y="7407"/>
                    <a:pt x="2973" y="7261"/>
                  </a:cubicBezTo>
                  <a:cubicBezTo>
                    <a:pt x="3002" y="7114"/>
                    <a:pt x="3030" y="6974"/>
                    <a:pt x="3066" y="6828"/>
                  </a:cubicBezTo>
                  <a:close/>
                  <a:moveTo>
                    <a:pt x="2802" y="9057"/>
                  </a:moveTo>
                  <a:cubicBezTo>
                    <a:pt x="3052" y="9361"/>
                    <a:pt x="3305" y="9650"/>
                    <a:pt x="3574" y="9930"/>
                  </a:cubicBezTo>
                  <a:cubicBezTo>
                    <a:pt x="3843" y="10210"/>
                    <a:pt x="4128" y="10480"/>
                    <a:pt x="4413" y="10736"/>
                  </a:cubicBezTo>
                  <a:cubicBezTo>
                    <a:pt x="4240" y="10959"/>
                    <a:pt x="4046" y="11175"/>
                    <a:pt x="3855" y="11378"/>
                  </a:cubicBezTo>
                  <a:cubicBezTo>
                    <a:pt x="3663" y="11581"/>
                    <a:pt x="3470" y="11770"/>
                    <a:pt x="3263" y="11952"/>
                  </a:cubicBezTo>
                  <a:cubicBezTo>
                    <a:pt x="3107" y="11485"/>
                    <a:pt x="2988" y="11008"/>
                    <a:pt x="2911" y="10524"/>
                  </a:cubicBezTo>
                  <a:cubicBezTo>
                    <a:pt x="2833" y="10040"/>
                    <a:pt x="2802" y="9549"/>
                    <a:pt x="2802" y="9057"/>
                  </a:cubicBezTo>
                  <a:close/>
                  <a:moveTo>
                    <a:pt x="7388" y="4837"/>
                  </a:moveTo>
                  <a:cubicBezTo>
                    <a:pt x="7847" y="4900"/>
                    <a:pt x="8303" y="4999"/>
                    <a:pt x="8754" y="5117"/>
                  </a:cubicBezTo>
                  <a:cubicBezTo>
                    <a:pt x="9206" y="5235"/>
                    <a:pt x="9653" y="5369"/>
                    <a:pt x="10094" y="5542"/>
                  </a:cubicBezTo>
                  <a:lnTo>
                    <a:pt x="9216" y="8417"/>
                  </a:lnTo>
                  <a:lnTo>
                    <a:pt x="6979" y="7447"/>
                  </a:lnTo>
                  <a:cubicBezTo>
                    <a:pt x="7094" y="7020"/>
                    <a:pt x="7183" y="6594"/>
                    <a:pt x="7252" y="6158"/>
                  </a:cubicBezTo>
                  <a:cubicBezTo>
                    <a:pt x="7322" y="5723"/>
                    <a:pt x="7367" y="5277"/>
                    <a:pt x="7388" y="4837"/>
                  </a:cubicBezTo>
                  <a:close/>
                  <a:moveTo>
                    <a:pt x="12165" y="1714"/>
                  </a:moveTo>
                  <a:cubicBezTo>
                    <a:pt x="12833" y="2061"/>
                    <a:pt x="13444" y="2536"/>
                    <a:pt x="13976" y="3109"/>
                  </a:cubicBezTo>
                  <a:cubicBezTo>
                    <a:pt x="14508" y="3681"/>
                    <a:pt x="14966" y="4358"/>
                    <a:pt x="15323" y="5119"/>
                  </a:cubicBezTo>
                  <a:cubicBezTo>
                    <a:pt x="15135" y="5279"/>
                    <a:pt x="14943" y="5447"/>
                    <a:pt x="14767" y="5623"/>
                  </a:cubicBezTo>
                  <a:cubicBezTo>
                    <a:pt x="14452" y="5937"/>
                    <a:pt x="14161" y="6275"/>
                    <a:pt x="13887" y="6637"/>
                  </a:cubicBezTo>
                  <a:cubicBezTo>
                    <a:pt x="13463" y="6300"/>
                    <a:pt x="13028" y="5990"/>
                    <a:pt x="12576" y="5708"/>
                  </a:cubicBezTo>
                  <a:cubicBezTo>
                    <a:pt x="12124" y="5426"/>
                    <a:pt x="11652" y="5180"/>
                    <a:pt x="11175" y="4955"/>
                  </a:cubicBezTo>
                  <a:lnTo>
                    <a:pt x="12165" y="1714"/>
                  </a:lnTo>
                  <a:close/>
                  <a:moveTo>
                    <a:pt x="6686" y="8384"/>
                  </a:moveTo>
                  <a:lnTo>
                    <a:pt x="8930" y="9363"/>
                  </a:lnTo>
                  <a:lnTo>
                    <a:pt x="8095" y="12077"/>
                  </a:lnTo>
                  <a:cubicBezTo>
                    <a:pt x="7666" y="11873"/>
                    <a:pt x="7252" y="11647"/>
                    <a:pt x="6844" y="11394"/>
                  </a:cubicBezTo>
                  <a:cubicBezTo>
                    <a:pt x="6436" y="11141"/>
                    <a:pt x="6042" y="10862"/>
                    <a:pt x="5658" y="10561"/>
                  </a:cubicBezTo>
                  <a:cubicBezTo>
                    <a:pt x="5865" y="10226"/>
                    <a:pt x="6051" y="9868"/>
                    <a:pt x="6224" y="9506"/>
                  </a:cubicBezTo>
                  <a:cubicBezTo>
                    <a:pt x="6396" y="9143"/>
                    <a:pt x="6550" y="8768"/>
                    <a:pt x="6686" y="8384"/>
                  </a:cubicBezTo>
                  <a:close/>
                  <a:moveTo>
                    <a:pt x="5128" y="11344"/>
                  </a:moveTo>
                  <a:cubicBezTo>
                    <a:pt x="5549" y="11678"/>
                    <a:pt x="5983" y="11984"/>
                    <a:pt x="6431" y="12263"/>
                  </a:cubicBezTo>
                  <a:cubicBezTo>
                    <a:pt x="6880" y="12542"/>
                    <a:pt x="7336" y="12800"/>
                    <a:pt x="7808" y="13023"/>
                  </a:cubicBezTo>
                  <a:lnTo>
                    <a:pt x="6820" y="16246"/>
                  </a:lnTo>
                  <a:cubicBezTo>
                    <a:pt x="6157" y="15901"/>
                    <a:pt x="5551" y="15437"/>
                    <a:pt x="5023" y="14871"/>
                  </a:cubicBezTo>
                  <a:cubicBezTo>
                    <a:pt x="4495" y="14304"/>
                    <a:pt x="4047" y="13632"/>
                    <a:pt x="3690" y="12880"/>
                  </a:cubicBezTo>
                  <a:cubicBezTo>
                    <a:pt x="3863" y="12732"/>
                    <a:pt x="4034" y="12588"/>
                    <a:pt x="4196" y="12426"/>
                  </a:cubicBezTo>
                  <a:cubicBezTo>
                    <a:pt x="4362" y="12260"/>
                    <a:pt x="4521" y="12077"/>
                    <a:pt x="4677" y="11896"/>
                  </a:cubicBezTo>
                  <a:cubicBezTo>
                    <a:pt x="4831" y="11716"/>
                    <a:pt x="4984" y="11536"/>
                    <a:pt x="5128" y="11344"/>
                  </a:cubicBezTo>
                  <a:close/>
                  <a:moveTo>
                    <a:pt x="10890" y="5883"/>
                  </a:moveTo>
                  <a:cubicBezTo>
                    <a:pt x="11322" y="6088"/>
                    <a:pt x="11745" y="6330"/>
                    <a:pt x="12155" y="6586"/>
                  </a:cubicBezTo>
                  <a:cubicBezTo>
                    <a:pt x="12566" y="6841"/>
                    <a:pt x="12970" y="7117"/>
                    <a:pt x="13357" y="7420"/>
                  </a:cubicBezTo>
                  <a:cubicBezTo>
                    <a:pt x="13134" y="7775"/>
                    <a:pt x="12924" y="8140"/>
                    <a:pt x="12741" y="8526"/>
                  </a:cubicBezTo>
                  <a:cubicBezTo>
                    <a:pt x="12557" y="8911"/>
                    <a:pt x="12392" y="9315"/>
                    <a:pt x="12250" y="9727"/>
                  </a:cubicBezTo>
                  <a:lnTo>
                    <a:pt x="10012" y="8758"/>
                  </a:lnTo>
                  <a:lnTo>
                    <a:pt x="10890" y="5883"/>
                  </a:lnTo>
                  <a:close/>
                  <a:moveTo>
                    <a:pt x="9726" y="9704"/>
                  </a:moveTo>
                  <a:lnTo>
                    <a:pt x="11963" y="10674"/>
                  </a:lnTo>
                  <a:cubicBezTo>
                    <a:pt x="11858" y="11075"/>
                    <a:pt x="11775" y="11483"/>
                    <a:pt x="11711" y="11891"/>
                  </a:cubicBezTo>
                  <a:cubicBezTo>
                    <a:pt x="11647" y="12299"/>
                    <a:pt x="11605" y="12707"/>
                    <a:pt x="11582" y="13121"/>
                  </a:cubicBezTo>
                  <a:cubicBezTo>
                    <a:pt x="11125" y="13057"/>
                    <a:pt x="10671" y="12969"/>
                    <a:pt x="10223" y="12851"/>
                  </a:cubicBezTo>
                  <a:cubicBezTo>
                    <a:pt x="9773" y="12733"/>
                    <a:pt x="9330" y="12589"/>
                    <a:pt x="8891" y="12417"/>
                  </a:cubicBezTo>
                  <a:lnTo>
                    <a:pt x="9726" y="9704"/>
                  </a:lnTo>
                  <a:close/>
                  <a:moveTo>
                    <a:pt x="15110" y="6653"/>
                  </a:moveTo>
                  <a:cubicBezTo>
                    <a:pt x="15286" y="6465"/>
                    <a:pt x="15468" y="6291"/>
                    <a:pt x="15660" y="6121"/>
                  </a:cubicBezTo>
                  <a:cubicBezTo>
                    <a:pt x="15809" y="6562"/>
                    <a:pt x="15931" y="7009"/>
                    <a:pt x="16010" y="7466"/>
                  </a:cubicBezTo>
                  <a:cubicBezTo>
                    <a:pt x="16090" y="7922"/>
                    <a:pt x="16131" y="8379"/>
                    <a:pt x="16141" y="8842"/>
                  </a:cubicBezTo>
                  <a:cubicBezTo>
                    <a:pt x="15901" y="8554"/>
                    <a:pt x="15654" y="8277"/>
                    <a:pt x="15397" y="8010"/>
                  </a:cubicBezTo>
                  <a:cubicBezTo>
                    <a:pt x="15141" y="7743"/>
                    <a:pt x="14873" y="7490"/>
                    <a:pt x="14601" y="7245"/>
                  </a:cubicBezTo>
                  <a:cubicBezTo>
                    <a:pt x="14764" y="7040"/>
                    <a:pt x="14933" y="6842"/>
                    <a:pt x="15110" y="6653"/>
                  </a:cubicBezTo>
                  <a:close/>
                  <a:moveTo>
                    <a:pt x="8605" y="13364"/>
                  </a:moveTo>
                  <a:cubicBezTo>
                    <a:pt x="9087" y="13554"/>
                    <a:pt x="9570" y="13710"/>
                    <a:pt x="10065" y="13838"/>
                  </a:cubicBezTo>
                  <a:cubicBezTo>
                    <a:pt x="10559" y="13967"/>
                    <a:pt x="11066" y="14066"/>
                    <a:pt x="11569" y="14133"/>
                  </a:cubicBezTo>
                  <a:cubicBezTo>
                    <a:pt x="11579" y="14514"/>
                    <a:pt x="11603" y="14895"/>
                    <a:pt x="11648" y="15274"/>
                  </a:cubicBezTo>
                  <a:cubicBezTo>
                    <a:pt x="11692" y="15654"/>
                    <a:pt x="11756" y="16032"/>
                    <a:pt x="11835" y="16408"/>
                  </a:cubicBezTo>
                  <a:cubicBezTo>
                    <a:pt x="11155" y="16713"/>
                    <a:pt x="10449" y="16878"/>
                    <a:pt x="9738" y="16909"/>
                  </a:cubicBezTo>
                  <a:cubicBezTo>
                    <a:pt x="9027" y="16939"/>
                    <a:pt x="8310" y="16829"/>
                    <a:pt x="7616" y="16587"/>
                  </a:cubicBezTo>
                  <a:lnTo>
                    <a:pt x="8605" y="13364"/>
                  </a:lnTo>
                  <a:close/>
                  <a:moveTo>
                    <a:pt x="14057" y="8008"/>
                  </a:moveTo>
                  <a:cubicBezTo>
                    <a:pt x="14422" y="8336"/>
                    <a:pt x="14775" y="8688"/>
                    <a:pt x="15111" y="9058"/>
                  </a:cubicBezTo>
                  <a:cubicBezTo>
                    <a:pt x="15447" y="9427"/>
                    <a:pt x="15766" y="9826"/>
                    <a:pt x="16070" y="10235"/>
                  </a:cubicBezTo>
                  <a:cubicBezTo>
                    <a:pt x="16047" y="10415"/>
                    <a:pt x="16018" y="10583"/>
                    <a:pt x="15985" y="10761"/>
                  </a:cubicBezTo>
                  <a:cubicBezTo>
                    <a:pt x="15951" y="10940"/>
                    <a:pt x="15911" y="11124"/>
                    <a:pt x="15868" y="11301"/>
                  </a:cubicBezTo>
                  <a:lnTo>
                    <a:pt x="13053" y="10078"/>
                  </a:lnTo>
                  <a:cubicBezTo>
                    <a:pt x="13184" y="9710"/>
                    <a:pt x="13327" y="9355"/>
                    <a:pt x="13495" y="9009"/>
                  </a:cubicBezTo>
                  <a:cubicBezTo>
                    <a:pt x="13664" y="8665"/>
                    <a:pt x="13854" y="8326"/>
                    <a:pt x="14057" y="8008"/>
                  </a:cubicBezTo>
                  <a:close/>
                  <a:moveTo>
                    <a:pt x="12766" y="11024"/>
                  </a:moveTo>
                  <a:lnTo>
                    <a:pt x="15589" y="12239"/>
                  </a:lnTo>
                  <a:cubicBezTo>
                    <a:pt x="15538" y="12378"/>
                    <a:pt x="15478" y="12511"/>
                    <a:pt x="15420" y="12645"/>
                  </a:cubicBezTo>
                  <a:cubicBezTo>
                    <a:pt x="15362" y="12780"/>
                    <a:pt x="15300" y="12919"/>
                    <a:pt x="15235" y="13050"/>
                  </a:cubicBezTo>
                  <a:cubicBezTo>
                    <a:pt x="14772" y="13134"/>
                    <a:pt x="14310" y="13191"/>
                    <a:pt x="13844" y="13218"/>
                  </a:cubicBezTo>
                  <a:cubicBezTo>
                    <a:pt x="13378" y="13245"/>
                    <a:pt x="12908" y="13241"/>
                    <a:pt x="12443" y="13211"/>
                  </a:cubicBezTo>
                  <a:cubicBezTo>
                    <a:pt x="12460" y="12841"/>
                    <a:pt x="12494" y="12472"/>
                    <a:pt x="12547" y="12107"/>
                  </a:cubicBezTo>
                  <a:cubicBezTo>
                    <a:pt x="12600" y="11742"/>
                    <a:pt x="12676" y="11384"/>
                    <a:pt x="12766" y="11024"/>
                  </a:cubicBezTo>
                  <a:close/>
                  <a:moveTo>
                    <a:pt x="12438" y="14214"/>
                  </a:moveTo>
                  <a:cubicBezTo>
                    <a:pt x="12795" y="14237"/>
                    <a:pt x="13149" y="14242"/>
                    <a:pt x="13506" y="14233"/>
                  </a:cubicBezTo>
                  <a:cubicBezTo>
                    <a:pt x="13864" y="14224"/>
                    <a:pt x="14224" y="14202"/>
                    <a:pt x="14580" y="14161"/>
                  </a:cubicBezTo>
                  <a:cubicBezTo>
                    <a:pt x="14335" y="14508"/>
                    <a:pt x="14059" y="14833"/>
                    <a:pt x="13766" y="15126"/>
                  </a:cubicBezTo>
                  <a:cubicBezTo>
                    <a:pt x="13423" y="15468"/>
                    <a:pt x="13055" y="15770"/>
                    <a:pt x="12662" y="16024"/>
                  </a:cubicBezTo>
                  <a:cubicBezTo>
                    <a:pt x="12600" y="15725"/>
                    <a:pt x="12549" y="15426"/>
                    <a:pt x="12511" y="15125"/>
                  </a:cubicBezTo>
                  <a:cubicBezTo>
                    <a:pt x="12473" y="14823"/>
                    <a:pt x="12451" y="14517"/>
                    <a:pt x="12438" y="142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Shape 10439">
              <a:extLst>
                <a:ext uri="{FF2B5EF4-FFF2-40B4-BE49-F238E27FC236}">
                  <a16:creationId xmlns:a16="http://schemas.microsoft.com/office/drawing/2014/main" id="{D081F51B-18C6-6446-B725-3E436F1C69AB}"/>
                </a:ext>
              </a:extLst>
            </p:cNvPr>
            <p:cNvSpPr/>
            <p:nvPr/>
          </p:nvSpPr>
          <p:spPr>
            <a:xfrm>
              <a:off x="15028523" y="10196678"/>
              <a:ext cx="417298" cy="44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1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Shape 10440">
              <a:extLst>
                <a:ext uri="{FF2B5EF4-FFF2-40B4-BE49-F238E27FC236}">
                  <a16:creationId xmlns:a16="http://schemas.microsoft.com/office/drawing/2014/main" id="{F36FE6B6-0B77-5149-B884-D452DF5299C3}"/>
                </a:ext>
              </a:extLst>
            </p:cNvPr>
            <p:cNvSpPr/>
            <p:nvPr/>
          </p:nvSpPr>
          <p:spPr>
            <a:xfrm>
              <a:off x="16217782" y="9944071"/>
              <a:ext cx="446855" cy="49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Shape 10441">
              <a:extLst>
                <a:ext uri="{FF2B5EF4-FFF2-40B4-BE49-F238E27FC236}">
                  <a16:creationId xmlns:a16="http://schemas.microsoft.com/office/drawing/2014/main" id="{44C07A89-5A30-3A45-BD4C-D185B8723335}"/>
                </a:ext>
              </a:extLst>
            </p:cNvPr>
            <p:cNvSpPr/>
            <p:nvPr/>
          </p:nvSpPr>
          <p:spPr>
            <a:xfrm>
              <a:off x="14782479" y="8405887"/>
              <a:ext cx="501644" cy="70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Shape 10442">
              <a:extLst>
                <a:ext uri="{FF2B5EF4-FFF2-40B4-BE49-F238E27FC236}">
                  <a16:creationId xmlns:a16="http://schemas.microsoft.com/office/drawing/2014/main" id="{01ADF65B-FA66-5E48-83A3-C021D0C8D99C}"/>
                </a:ext>
              </a:extLst>
            </p:cNvPr>
            <p:cNvSpPr/>
            <p:nvPr/>
          </p:nvSpPr>
          <p:spPr>
            <a:xfrm>
              <a:off x="16163586" y="9475903"/>
              <a:ext cx="425669" cy="39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Shape 10443">
              <a:extLst>
                <a:ext uri="{FF2B5EF4-FFF2-40B4-BE49-F238E27FC236}">
                  <a16:creationId xmlns:a16="http://schemas.microsoft.com/office/drawing/2014/main" id="{E71DBE7E-E5D6-0348-8E1E-235818916B0F}"/>
                </a:ext>
              </a:extLst>
            </p:cNvPr>
            <p:cNvSpPr/>
            <p:nvPr/>
          </p:nvSpPr>
          <p:spPr>
            <a:xfrm>
              <a:off x="14923512" y="9401109"/>
              <a:ext cx="530063" cy="65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9725" y="4962"/>
                  </a:moveTo>
                  <a:cubicBezTo>
                    <a:pt x="19481" y="4621"/>
                    <a:pt x="18944" y="4504"/>
                    <a:pt x="18524" y="4700"/>
                  </a:cubicBezTo>
                  <a:lnTo>
                    <a:pt x="16276" y="5753"/>
                  </a:lnTo>
                  <a:cubicBezTo>
                    <a:pt x="16665" y="6156"/>
                    <a:pt x="16967" y="6565"/>
                    <a:pt x="17201" y="6965"/>
                  </a:cubicBezTo>
                  <a:lnTo>
                    <a:pt x="19403" y="5935"/>
                  </a:lnTo>
                  <a:cubicBezTo>
                    <a:pt x="19823" y="5739"/>
                    <a:pt x="19967" y="5303"/>
                    <a:pt x="19725" y="4962"/>
                  </a:cubicBezTo>
                  <a:close/>
                  <a:moveTo>
                    <a:pt x="21339" y="9898"/>
                  </a:moveTo>
                  <a:cubicBezTo>
                    <a:pt x="21338" y="9504"/>
                    <a:pt x="20944" y="9185"/>
                    <a:pt x="20459" y="9185"/>
                  </a:cubicBezTo>
                  <a:lnTo>
                    <a:pt x="17939" y="9183"/>
                  </a:lnTo>
                  <a:cubicBezTo>
                    <a:pt x="17998" y="9688"/>
                    <a:pt x="17984" y="10167"/>
                    <a:pt x="17927" y="10609"/>
                  </a:cubicBezTo>
                  <a:lnTo>
                    <a:pt x="20460" y="10610"/>
                  </a:lnTo>
                  <a:cubicBezTo>
                    <a:pt x="20946" y="10610"/>
                    <a:pt x="21338" y="10292"/>
                    <a:pt x="21339" y="9898"/>
                  </a:cubicBezTo>
                  <a:close/>
                  <a:moveTo>
                    <a:pt x="4324" y="1565"/>
                  </a:moveTo>
                  <a:cubicBezTo>
                    <a:pt x="4080" y="1224"/>
                    <a:pt x="3543" y="1107"/>
                    <a:pt x="3123" y="1304"/>
                  </a:cubicBezTo>
                  <a:cubicBezTo>
                    <a:pt x="2703" y="1501"/>
                    <a:pt x="2559" y="1936"/>
                    <a:pt x="2802" y="2278"/>
                  </a:cubicBezTo>
                  <a:lnTo>
                    <a:pt x="4065" y="4052"/>
                  </a:lnTo>
                  <a:cubicBezTo>
                    <a:pt x="4512" y="3793"/>
                    <a:pt x="5019" y="3548"/>
                    <a:pt x="5588" y="3340"/>
                  </a:cubicBezTo>
                  <a:cubicBezTo>
                    <a:pt x="5588" y="3340"/>
                    <a:pt x="4324" y="1565"/>
                    <a:pt x="4324" y="1565"/>
                  </a:cubicBezTo>
                  <a:close/>
                  <a:moveTo>
                    <a:pt x="10086" y="713"/>
                  </a:moveTo>
                  <a:cubicBezTo>
                    <a:pt x="10086" y="319"/>
                    <a:pt x="9693" y="0"/>
                    <a:pt x="9207" y="0"/>
                  </a:cubicBezTo>
                  <a:cubicBezTo>
                    <a:pt x="8723" y="0"/>
                    <a:pt x="8330" y="319"/>
                    <a:pt x="8330" y="713"/>
                  </a:cubicBezTo>
                  <a:lnTo>
                    <a:pt x="8331" y="2772"/>
                  </a:lnTo>
                  <a:cubicBezTo>
                    <a:pt x="8876" y="2739"/>
                    <a:pt x="9464" y="2751"/>
                    <a:pt x="10088" y="2828"/>
                  </a:cubicBezTo>
                  <a:cubicBezTo>
                    <a:pt x="10088" y="2828"/>
                    <a:pt x="10086" y="713"/>
                    <a:pt x="10086" y="713"/>
                  </a:cubicBezTo>
                  <a:close/>
                  <a:moveTo>
                    <a:pt x="15284" y="1339"/>
                  </a:moveTo>
                  <a:cubicBezTo>
                    <a:pt x="14864" y="1142"/>
                    <a:pt x="14326" y="1258"/>
                    <a:pt x="14084" y="1599"/>
                  </a:cubicBezTo>
                  <a:lnTo>
                    <a:pt x="12730" y="3502"/>
                  </a:lnTo>
                  <a:cubicBezTo>
                    <a:pt x="12923" y="3577"/>
                    <a:pt x="14063" y="4115"/>
                    <a:pt x="14249" y="4220"/>
                  </a:cubicBezTo>
                  <a:lnTo>
                    <a:pt x="15606" y="2312"/>
                  </a:lnTo>
                  <a:cubicBezTo>
                    <a:pt x="15849" y="1971"/>
                    <a:pt x="15704" y="1536"/>
                    <a:pt x="15284" y="1339"/>
                  </a:cubicBezTo>
                  <a:close/>
                  <a:moveTo>
                    <a:pt x="16063" y="12771"/>
                  </a:moveTo>
                  <a:cubicBezTo>
                    <a:pt x="17178" y="10880"/>
                    <a:pt x="17910" y="6928"/>
                    <a:pt x="12930" y="4595"/>
                  </a:cubicBezTo>
                  <a:cubicBezTo>
                    <a:pt x="12930" y="4595"/>
                    <a:pt x="12929" y="4595"/>
                    <a:pt x="12928" y="4595"/>
                  </a:cubicBezTo>
                  <a:cubicBezTo>
                    <a:pt x="12928" y="4594"/>
                    <a:pt x="12927" y="4594"/>
                    <a:pt x="12926" y="4594"/>
                  </a:cubicBezTo>
                  <a:cubicBezTo>
                    <a:pt x="12926" y="4593"/>
                    <a:pt x="12925" y="4593"/>
                    <a:pt x="12924" y="4593"/>
                  </a:cubicBezTo>
                  <a:cubicBezTo>
                    <a:pt x="12924" y="4592"/>
                    <a:pt x="12923" y="4592"/>
                    <a:pt x="12922" y="4592"/>
                  </a:cubicBezTo>
                  <a:cubicBezTo>
                    <a:pt x="7943" y="2259"/>
                    <a:pt x="4092" y="4749"/>
                    <a:pt x="2631" y="6478"/>
                  </a:cubicBezTo>
                  <a:cubicBezTo>
                    <a:pt x="1322" y="8041"/>
                    <a:pt x="1632" y="10216"/>
                    <a:pt x="1621" y="10529"/>
                  </a:cubicBezTo>
                  <a:cubicBezTo>
                    <a:pt x="1602" y="11040"/>
                    <a:pt x="2174" y="13289"/>
                    <a:pt x="1592" y="14216"/>
                  </a:cubicBezTo>
                  <a:cubicBezTo>
                    <a:pt x="792" y="15491"/>
                    <a:pt x="955" y="15611"/>
                    <a:pt x="1594" y="16106"/>
                  </a:cubicBezTo>
                  <a:cubicBezTo>
                    <a:pt x="2244" y="16611"/>
                    <a:pt x="5442" y="18109"/>
                    <a:pt x="6306" y="18314"/>
                  </a:cubicBezTo>
                  <a:cubicBezTo>
                    <a:pt x="7154" y="18515"/>
                    <a:pt x="7364" y="18570"/>
                    <a:pt x="8324" y="17370"/>
                  </a:cubicBezTo>
                  <a:cubicBezTo>
                    <a:pt x="9022" y="16498"/>
                    <a:pt x="11709" y="15775"/>
                    <a:pt x="12245" y="15507"/>
                  </a:cubicBezTo>
                  <a:cubicBezTo>
                    <a:pt x="12574" y="15342"/>
                    <a:pt x="15049" y="14473"/>
                    <a:pt x="16063" y="12771"/>
                  </a:cubicBezTo>
                  <a:close/>
                  <a:moveTo>
                    <a:pt x="5425" y="20157"/>
                  </a:moveTo>
                  <a:cubicBezTo>
                    <a:pt x="5564" y="19962"/>
                    <a:pt x="5481" y="19712"/>
                    <a:pt x="5240" y="19599"/>
                  </a:cubicBezTo>
                  <a:lnTo>
                    <a:pt x="756" y="17498"/>
                  </a:lnTo>
                  <a:cubicBezTo>
                    <a:pt x="515" y="17385"/>
                    <a:pt x="206" y="17452"/>
                    <a:pt x="67" y="17647"/>
                  </a:cubicBezTo>
                  <a:lnTo>
                    <a:pt x="67" y="17647"/>
                  </a:lnTo>
                  <a:cubicBezTo>
                    <a:pt x="-72" y="17843"/>
                    <a:pt x="11" y="18093"/>
                    <a:pt x="252" y="18206"/>
                  </a:cubicBezTo>
                  <a:lnTo>
                    <a:pt x="4736" y="20307"/>
                  </a:lnTo>
                  <a:cubicBezTo>
                    <a:pt x="4977" y="20420"/>
                    <a:pt x="5286" y="20353"/>
                    <a:pt x="5425" y="20157"/>
                  </a:cubicBezTo>
                  <a:cubicBezTo>
                    <a:pt x="5425" y="20157"/>
                    <a:pt x="5425" y="20157"/>
                    <a:pt x="5425" y="20157"/>
                  </a:cubicBezTo>
                  <a:close/>
                  <a:moveTo>
                    <a:pt x="6113" y="19190"/>
                  </a:moveTo>
                  <a:cubicBezTo>
                    <a:pt x="6252" y="18995"/>
                    <a:pt x="6169" y="18745"/>
                    <a:pt x="5928" y="18632"/>
                  </a:cubicBezTo>
                  <a:lnTo>
                    <a:pt x="1444" y="16531"/>
                  </a:lnTo>
                  <a:cubicBezTo>
                    <a:pt x="1203" y="16418"/>
                    <a:pt x="894" y="16485"/>
                    <a:pt x="755" y="16680"/>
                  </a:cubicBezTo>
                  <a:lnTo>
                    <a:pt x="755" y="16680"/>
                  </a:lnTo>
                  <a:cubicBezTo>
                    <a:pt x="616" y="16876"/>
                    <a:pt x="699" y="17126"/>
                    <a:pt x="940" y="17239"/>
                  </a:cubicBezTo>
                  <a:lnTo>
                    <a:pt x="5424" y="19340"/>
                  </a:lnTo>
                  <a:cubicBezTo>
                    <a:pt x="5665" y="19453"/>
                    <a:pt x="5974" y="19386"/>
                    <a:pt x="6113" y="19190"/>
                  </a:cubicBezTo>
                  <a:cubicBezTo>
                    <a:pt x="6113" y="19190"/>
                    <a:pt x="6113" y="19190"/>
                    <a:pt x="6113" y="19190"/>
                  </a:cubicBezTo>
                  <a:close/>
                  <a:moveTo>
                    <a:pt x="360" y="18601"/>
                  </a:moveTo>
                  <a:lnTo>
                    <a:pt x="4260" y="20429"/>
                  </a:lnTo>
                  <a:cubicBezTo>
                    <a:pt x="3639" y="21302"/>
                    <a:pt x="2263" y="21600"/>
                    <a:pt x="1186" y="21095"/>
                  </a:cubicBezTo>
                  <a:cubicBezTo>
                    <a:pt x="109" y="20591"/>
                    <a:pt x="-261" y="19474"/>
                    <a:pt x="360" y="186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Shape 10444">
              <a:extLst>
                <a:ext uri="{FF2B5EF4-FFF2-40B4-BE49-F238E27FC236}">
                  <a16:creationId xmlns:a16="http://schemas.microsoft.com/office/drawing/2014/main" id="{D8139592-3843-E14B-AC06-E8AF7D66C90D}"/>
                </a:ext>
              </a:extLst>
            </p:cNvPr>
            <p:cNvSpPr/>
            <p:nvPr/>
          </p:nvSpPr>
          <p:spPr>
            <a:xfrm>
              <a:off x="15668533" y="8652551"/>
              <a:ext cx="371824" cy="37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Shape 10445">
              <a:extLst>
                <a:ext uri="{FF2B5EF4-FFF2-40B4-BE49-F238E27FC236}">
                  <a16:creationId xmlns:a16="http://schemas.microsoft.com/office/drawing/2014/main" id="{AFF5102C-DFC3-F641-B1B9-68A8C224DBB9}"/>
                </a:ext>
              </a:extLst>
            </p:cNvPr>
            <p:cNvSpPr/>
            <p:nvPr/>
          </p:nvSpPr>
          <p:spPr>
            <a:xfrm>
              <a:off x="19159242" y="10658993"/>
              <a:ext cx="622764" cy="56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339" y="18146"/>
                  </a:moveTo>
                  <a:cubicBezTo>
                    <a:pt x="227" y="16314"/>
                    <a:pt x="661" y="13820"/>
                    <a:pt x="2308" y="12586"/>
                  </a:cubicBezTo>
                  <a:cubicBezTo>
                    <a:pt x="2748" y="12256"/>
                    <a:pt x="3232" y="12053"/>
                    <a:pt x="3725" y="11962"/>
                  </a:cubicBezTo>
                  <a:lnTo>
                    <a:pt x="3738" y="15889"/>
                  </a:lnTo>
                  <a:cubicBezTo>
                    <a:pt x="3739" y="16166"/>
                    <a:pt x="3941" y="16390"/>
                    <a:pt x="4190" y="16389"/>
                  </a:cubicBezTo>
                  <a:cubicBezTo>
                    <a:pt x="4439" y="16388"/>
                    <a:pt x="4640" y="16164"/>
                    <a:pt x="4639" y="15887"/>
                  </a:cubicBezTo>
                  <a:lnTo>
                    <a:pt x="4626" y="11921"/>
                  </a:lnTo>
                  <a:cubicBezTo>
                    <a:pt x="5675" y="12022"/>
                    <a:pt x="6678" y="12627"/>
                    <a:pt x="7312" y="13672"/>
                  </a:cubicBezTo>
                  <a:cubicBezTo>
                    <a:pt x="8425" y="15504"/>
                    <a:pt x="7990" y="17998"/>
                    <a:pt x="6343" y="19232"/>
                  </a:cubicBezTo>
                  <a:cubicBezTo>
                    <a:pt x="4697" y="20465"/>
                    <a:pt x="2452" y="19979"/>
                    <a:pt x="1339" y="18146"/>
                  </a:cubicBezTo>
                  <a:close/>
                  <a:moveTo>
                    <a:pt x="3670" y="7857"/>
                  </a:moveTo>
                  <a:lnTo>
                    <a:pt x="5119" y="6772"/>
                  </a:lnTo>
                  <a:cubicBezTo>
                    <a:pt x="5283" y="6649"/>
                    <a:pt x="5395" y="6369"/>
                    <a:pt x="5367" y="6151"/>
                  </a:cubicBezTo>
                  <a:lnTo>
                    <a:pt x="5135" y="4322"/>
                  </a:lnTo>
                  <a:lnTo>
                    <a:pt x="8435" y="5321"/>
                  </a:lnTo>
                  <a:cubicBezTo>
                    <a:pt x="8435" y="5321"/>
                    <a:pt x="8207" y="5706"/>
                    <a:pt x="7927" y="6179"/>
                  </a:cubicBezTo>
                  <a:lnTo>
                    <a:pt x="4301" y="8895"/>
                  </a:lnTo>
                  <a:cubicBezTo>
                    <a:pt x="4301" y="8895"/>
                    <a:pt x="3670" y="7857"/>
                    <a:pt x="3670" y="7857"/>
                  </a:cubicBezTo>
                  <a:close/>
                  <a:moveTo>
                    <a:pt x="5317" y="9342"/>
                  </a:moveTo>
                  <a:lnTo>
                    <a:pt x="6806" y="8227"/>
                  </a:lnTo>
                  <a:cubicBezTo>
                    <a:pt x="6763" y="8494"/>
                    <a:pt x="6811" y="8776"/>
                    <a:pt x="6952" y="9008"/>
                  </a:cubicBezTo>
                  <a:lnTo>
                    <a:pt x="6951" y="9008"/>
                  </a:lnTo>
                  <a:cubicBezTo>
                    <a:pt x="6951" y="9008"/>
                    <a:pt x="7368" y="9692"/>
                    <a:pt x="7887" y="10542"/>
                  </a:cubicBezTo>
                  <a:cubicBezTo>
                    <a:pt x="7887" y="10542"/>
                    <a:pt x="5317" y="9342"/>
                    <a:pt x="5317" y="9342"/>
                  </a:cubicBezTo>
                  <a:close/>
                  <a:moveTo>
                    <a:pt x="8791" y="8259"/>
                  </a:moveTo>
                  <a:cubicBezTo>
                    <a:pt x="8791" y="8259"/>
                    <a:pt x="10089" y="6315"/>
                    <a:pt x="10706" y="5383"/>
                  </a:cubicBezTo>
                  <a:lnTo>
                    <a:pt x="11903" y="5869"/>
                  </a:lnTo>
                  <a:cubicBezTo>
                    <a:pt x="11641" y="6978"/>
                    <a:pt x="11735" y="8186"/>
                    <a:pt x="12226" y="9262"/>
                  </a:cubicBezTo>
                  <a:lnTo>
                    <a:pt x="10284" y="10718"/>
                  </a:lnTo>
                  <a:cubicBezTo>
                    <a:pt x="10284" y="10718"/>
                    <a:pt x="8791" y="8259"/>
                    <a:pt x="8791" y="8259"/>
                  </a:cubicBezTo>
                  <a:close/>
                  <a:moveTo>
                    <a:pt x="13314" y="9656"/>
                  </a:moveTo>
                  <a:lnTo>
                    <a:pt x="16285" y="7430"/>
                  </a:lnTo>
                  <a:cubicBezTo>
                    <a:pt x="16491" y="7275"/>
                    <a:pt x="16545" y="6964"/>
                    <a:pt x="16406" y="6735"/>
                  </a:cubicBezTo>
                  <a:cubicBezTo>
                    <a:pt x="16343" y="6631"/>
                    <a:pt x="16251" y="6564"/>
                    <a:pt x="16150" y="6533"/>
                  </a:cubicBezTo>
                  <a:lnTo>
                    <a:pt x="16151" y="6531"/>
                  </a:lnTo>
                  <a:lnTo>
                    <a:pt x="12905" y="5212"/>
                  </a:lnTo>
                  <a:cubicBezTo>
                    <a:pt x="13172" y="4652"/>
                    <a:pt x="13562" y="4155"/>
                    <a:pt x="14067" y="3777"/>
                  </a:cubicBezTo>
                  <a:cubicBezTo>
                    <a:pt x="15713" y="2543"/>
                    <a:pt x="17958" y="3030"/>
                    <a:pt x="19071" y="4862"/>
                  </a:cubicBezTo>
                  <a:cubicBezTo>
                    <a:pt x="20183" y="6694"/>
                    <a:pt x="19749" y="9188"/>
                    <a:pt x="18102" y="10422"/>
                  </a:cubicBezTo>
                  <a:cubicBezTo>
                    <a:pt x="16556" y="11580"/>
                    <a:pt x="14482" y="11221"/>
                    <a:pt x="13314" y="9656"/>
                  </a:cubicBezTo>
                  <a:close/>
                  <a:moveTo>
                    <a:pt x="15048" y="7148"/>
                  </a:moveTo>
                  <a:lnTo>
                    <a:pt x="12832" y="8808"/>
                  </a:lnTo>
                  <a:cubicBezTo>
                    <a:pt x="12470" y="7960"/>
                    <a:pt x="12397" y="7021"/>
                    <a:pt x="12588" y="6148"/>
                  </a:cubicBezTo>
                  <a:cubicBezTo>
                    <a:pt x="12588" y="6148"/>
                    <a:pt x="15048" y="7148"/>
                    <a:pt x="15048" y="7148"/>
                  </a:cubicBezTo>
                  <a:close/>
                  <a:moveTo>
                    <a:pt x="742" y="18594"/>
                  </a:moveTo>
                  <a:cubicBezTo>
                    <a:pt x="2079" y="20796"/>
                    <a:pt x="4768" y="21379"/>
                    <a:pt x="6747" y="19896"/>
                  </a:cubicBezTo>
                  <a:cubicBezTo>
                    <a:pt x="8726" y="18413"/>
                    <a:pt x="9246" y="15426"/>
                    <a:pt x="7909" y="13224"/>
                  </a:cubicBezTo>
                  <a:cubicBezTo>
                    <a:pt x="7134" y="11948"/>
                    <a:pt x="5905" y="11216"/>
                    <a:pt x="4623" y="11115"/>
                  </a:cubicBezTo>
                  <a:lnTo>
                    <a:pt x="4619" y="10101"/>
                  </a:lnTo>
                  <a:lnTo>
                    <a:pt x="8815" y="12059"/>
                  </a:lnTo>
                  <a:cubicBezTo>
                    <a:pt x="9382" y="12983"/>
                    <a:pt x="9863" y="13764"/>
                    <a:pt x="9886" y="13787"/>
                  </a:cubicBezTo>
                  <a:cubicBezTo>
                    <a:pt x="10275" y="14180"/>
                    <a:pt x="10877" y="14149"/>
                    <a:pt x="11230" y="13717"/>
                  </a:cubicBezTo>
                  <a:cubicBezTo>
                    <a:pt x="11531" y="13349"/>
                    <a:pt x="11553" y="12810"/>
                    <a:pt x="11313" y="12415"/>
                  </a:cubicBezTo>
                  <a:lnTo>
                    <a:pt x="11314" y="12414"/>
                  </a:lnTo>
                  <a:lnTo>
                    <a:pt x="10788" y="11548"/>
                  </a:lnTo>
                  <a:lnTo>
                    <a:pt x="12715" y="10105"/>
                  </a:lnTo>
                  <a:cubicBezTo>
                    <a:pt x="14109" y="12039"/>
                    <a:pt x="16627" y="12494"/>
                    <a:pt x="18506" y="11086"/>
                  </a:cubicBezTo>
                  <a:cubicBezTo>
                    <a:pt x="20485" y="9603"/>
                    <a:pt x="21005" y="6616"/>
                    <a:pt x="19668" y="4414"/>
                  </a:cubicBezTo>
                  <a:cubicBezTo>
                    <a:pt x="18331" y="2212"/>
                    <a:pt x="15642" y="1629"/>
                    <a:pt x="13663" y="3112"/>
                  </a:cubicBezTo>
                  <a:cubicBezTo>
                    <a:pt x="13027" y="3589"/>
                    <a:pt x="12542" y="4222"/>
                    <a:pt x="12221" y="4933"/>
                  </a:cubicBezTo>
                  <a:lnTo>
                    <a:pt x="11168" y="4506"/>
                  </a:lnTo>
                  <a:cubicBezTo>
                    <a:pt x="11303" y="3945"/>
                    <a:pt x="11158" y="3323"/>
                    <a:pt x="10745" y="2905"/>
                  </a:cubicBezTo>
                  <a:cubicBezTo>
                    <a:pt x="10551" y="2709"/>
                    <a:pt x="10321" y="2584"/>
                    <a:pt x="10082" y="2526"/>
                  </a:cubicBezTo>
                  <a:lnTo>
                    <a:pt x="10082" y="2525"/>
                  </a:lnTo>
                  <a:lnTo>
                    <a:pt x="5355" y="1211"/>
                  </a:lnTo>
                  <a:lnTo>
                    <a:pt x="5355" y="1211"/>
                  </a:lnTo>
                  <a:cubicBezTo>
                    <a:pt x="4823" y="1000"/>
                    <a:pt x="4206" y="1148"/>
                    <a:pt x="3803" y="1641"/>
                  </a:cubicBezTo>
                  <a:cubicBezTo>
                    <a:pt x="3485" y="2031"/>
                    <a:pt x="3373" y="2548"/>
                    <a:pt x="3458" y="3028"/>
                  </a:cubicBezTo>
                  <a:lnTo>
                    <a:pt x="3457" y="3029"/>
                  </a:lnTo>
                  <a:lnTo>
                    <a:pt x="3914" y="5740"/>
                  </a:lnTo>
                  <a:lnTo>
                    <a:pt x="2179" y="7041"/>
                  </a:lnTo>
                  <a:cubicBezTo>
                    <a:pt x="1849" y="7288"/>
                    <a:pt x="1762" y="7786"/>
                    <a:pt x="1985" y="8153"/>
                  </a:cubicBezTo>
                  <a:cubicBezTo>
                    <a:pt x="2193" y="8496"/>
                    <a:pt x="2598" y="8599"/>
                    <a:pt x="2919" y="8409"/>
                  </a:cubicBezTo>
                  <a:lnTo>
                    <a:pt x="3717" y="9723"/>
                  </a:lnTo>
                  <a:lnTo>
                    <a:pt x="3722" y="11148"/>
                  </a:lnTo>
                  <a:cubicBezTo>
                    <a:pt x="3090" y="11245"/>
                    <a:pt x="2469" y="11499"/>
                    <a:pt x="1905" y="11922"/>
                  </a:cubicBezTo>
                  <a:cubicBezTo>
                    <a:pt x="-75" y="13405"/>
                    <a:pt x="-595" y="16392"/>
                    <a:pt x="742" y="18594"/>
                  </a:cubicBezTo>
                  <a:close/>
                  <a:moveTo>
                    <a:pt x="2678" y="707"/>
                  </a:moveTo>
                  <a:cubicBezTo>
                    <a:pt x="2232" y="-27"/>
                    <a:pt x="1336" y="-221"/>
                    <a:pt x="676" y="273"/>
                  </a:cubicBezTo>
                  <a:cubicBezTo>
                    <a:pt x="16" y="767"/>
                    <a:pt x="-157" y="1763"/>
                    <a:pt x="289" y="2497"/>
                  </a:cubicBezTo>
                  <a:cubicBezTo>
                    <a:pt x="734" y="3231"/>
                    <a:pt x="1630" y="3426"/>
                    <a:pt x="2290" y="2931"/>
                  </a:cubicBezTo>
                  <a:cubicBezTo>
                    <a:pt x="2950" y="2437"/>
                    <a:pt x="3123" y="1441"/>
                    <a:pt x="2678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Shape 10446">
              <a:extLst>
                <a:ext uri="{FF2B5EF4-FFF2-40B4-BE49-F238E27FC236}">
                  <a16:creationId xmlns:a16="http://schemas.microsoft.com/office/drawing/2014/main" id="{B57B23C2-5913-FE44-9198-6C9CB1F9DAEB}"/>
                </a:ext>
              </a:extLst>
            </p:cNvPr>
            <p:cNvSpPr/>
            <p:nvPr/>
          </p:nvSpPr>
          <p:spPr>
            <a:xfrm>
              <a:off x="15268309" y="8005297"/>
              <a:ext cx="498843" cy="55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Shape 10447">
              <a:extLst>
                <a:ext uri="{FF2B5EF4-FFF2-40B4-BE49-F238E27FC236}">
                  <a16:creationId xmlns:a16="http://schemas.microsoft.com/office/drawing/2014/main" id="{AE120EA9-9B1B-104D-8D68-2B561299CDDE}"/>
                </a:ext>
              </a:extLst>
            </p:cNvPr>
            <p:cNvSpPr/>
            <p:nvPr/>
          </p:nvSpPr>
          <p:spPr>
            <a:xfrm>
              <a:off x="15182165" y="7422392"/>
              <a:ext cx="482786" cy="50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Shape 10448">
              <a:extLst>
                <a:ext uri="{FF2B5EF4-FFF2-40B4-BE49-F238E27FC236}">
                  <a16:creationId xmlns:a16="http://schemas.microsoft.com/office/drawing/2014/main" id="{68C52B21-021B-7340-9C46-C15CCC49CA8F}"/>
                </a:ext>
              </a:extLst>
            </p:cNvPr>
            <p:cNvSpPr/>
            <p:nvPr/>
          </p:nvSpPr>
          <p:spPr>
            <a:xfrm>
              <a:off x="15128412" y="6820063"/>
              <a:ext cx="371717" cy="59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3" y="16426"/>
                  </a:lnTo>
                  <a:lnTo>
                    <a:pt x="6939" y="18801"/>
                  </a:lnTo>
                  <a:cubicBezTo>
                    <a:pt x="6939" y="18801"/>
                    <a:pt x="0" y="21600"/>
                    <a:pt x="0" y="21600"/>
                  </a:cubicBezTo>
                  <a:close/>
                  <a:moveTo>
                    <a:pt x="7564" y="18101"/>
                  </a:moveTo>
                  <a:lnTo>
                    <a:pt x="678" y="15726"/>
                  </a:lnTo>
                  <a:lnTo>
                    <a:pt x="11819" y="3241"/>
                  </a:lnTo>
                  <a:lnTo>
                    <a:pt x="18708" y="5613"/>
                  </a:lnTo>
                  <a:cubicBezTo>
                    <a:pt x="18708" y="5613"/>
                    <a:pt x="7564" y="18101"/>
                    <a:pt x="7564" y="18101"/>
                  </a:cubicBezTo>
                  <a:close/>
                  <a:moveTo>
                    <a:pt x="19345" y="4898"/>
                  </a:moveTo>
                  <a:lnTo>
                    <a:pt x="12456" y="2525"/>
                  </a:lnTo>
                  <a:lnTo>
                    <a:pt x="14711" y="0"/>
                  </a:lnTo>
                  <a:lnTo>
                    <a:pt x="21600" y="2372"/>
                  </a:lnTo>
                  <a:cubicBezTo>
                    <a:pt x="21600" y="2372"/>
                    <a:pt x="19345" y="4898"/>
                    <a:pt x="19345" y="48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Shape 10449">
              <a:extLst>
                <a:ext uri="{FF2B5EF4-FFF2-40B4-BE49-F238E27FC236}">
                  <a16:creationId xmlns:a16="http://schemas.microsoft.com/office/drawing/2014/main" id="{D32BC6FF-7374-454C-8934-11D8B07323C6}"/>
                </a:ext>
              </a:extLst>
            </p:cNvPr>
            <p:cNvSpPr/>
            <p:nvPr/>
          </p:nvSpPr>
          <p:spPr>
            <a:xfrm>
              <a:off x="19860235" y="12623190"/>
              <a:ext cx="635104" cy="38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Shape 10450">
              <a:extLst>
                <a:ext uri="{FF2B5EF4-FFF2-40B4-BE49-F238E27FC236}">
                  <a16:creationId xmlns:a16="http://schemas.microsoft.com/office/drawing/2014/main" id="{9294568F-4655-6142-B745-3B2807AB5DD6}"/>
                </a:ext>
              </a:extLst>
            </p:cNvPr>
            <p:cNvSpPr/>
            <p:nvPr/>
          </p:nvSpPr>
          <p:spPr>
            <a:xfrm>
              <a:off x="17597371" y="10224894"/>
              <a:ext cx="387029" cy="55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Shape 10451">
              <a:extLst>
                <a:ext uri="{FF2B5EF4-FFF2-40B4-BE49-F238E27FC236}">
                  <a16:creationId xmlns:a16="http://schemas.microsoft.com/office/drawing/2014/main" id="{28FE3A44-4578-054A-9EB3-93AC614CC5F4}"/>
                </a:ext>
              </a:extLst>
            </p:cNvPr>
            <p:cNvSpPr/>
            <p:nvPr/>
          </p:nvSpPr>
          <p:spPr>
            <a:xfrm>
              <a:off x="16686920" y="10342144"/>
              <a:ext cx="536497" cy="8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Shape 10452">
              <a:extLst>
                <a:ext uri="{FF2B5EF4-FFF2-40B4-BE49-F238E27FC236}">
                  <a16:creationId xmlns:a16="http://schemas.microsoft.com/office/drawing/2014/main" id="{4D6568E7-1888-A048-953A-15F2CBAF1811}"/>
                </a:ext>
              </a:extLst>
            </p:cNvPr>
            <p:cNvSpPr/>
            <p:nvPr/>
          </p:nvSpPr>
          <p:spPr>
            <a:xfrm>
              <a:off x="16291801" y="10573209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Shape 10453">
              <a:extLst>
                <a:ext uri="{FF2B5EF4-FFF2-40B4-BE49-F238E27FC236}">
                  <a16:creationId xmlns:a16="http://schemas.microsoft.com/office/drawing/2014/main" id="{D89F06FC-0072-2949-A0C6-E8730DA4871E}"/>
                </a:ext>
              </a:extLst>
            </p:cNvPr>
            <p:cNvSpPr/>
            <p:nvPr/>
          </p:nvSpPr>
          <p:spPr>
            <a:xfrm>
              <a:off x="16950890" y="11189795"/>
              <a:ext cx="310646" cy="33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1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Shape 10454">
              <a:extLst>
                <a:ext uri="{FF2B5EF4-FFF2-40B4-BE49-F238E27FC236}">
                  <a16:creationId xmlns:a16="http://schemas.microsoft.com/office/drawing/2014/main" id="{6F9C9DBD-4F94-3D41-ABCE-793C06734784}"/>
                </a:ext>
              </a:extLst>
            </p:cNvPr>
            <p:cNvSpPr/>
            <p:nvPr/>
          </p:nvSpPr>
          <p:spPr>
            <a:xfrm>
              <a:off x="18327410" y="11333169"/>
              <a:ext cx="410124" cy="29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Shape 10455">
              <a:extLst>
                <a:ext uri="{FF2B5EF4-FFF2-40B4-BE49-F238E27FC236}">
                  <a16:creationId xmlns:a16="http://schemas.microsoft.com/office/drawing/2014/main" id="{F182FF68-4AD6-D148-B1C0-A7AFB99E91D4}"/>
                </a:ext>
              </a:extLst>
            </p:cNvPr>
            <p:cNvSpPr/>
            <p:nvPr/>
          </p:nvSpPr>
          <p:spPr>
            <a:xfrm>
              <a:off x="15200800" y="9711571"/>
              <a:ext cx="534280" cy="41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9" extrusionOk="0">
                  <a:moveTo>
                    <a:pt x="20046" y="0"/>
                  </a:moveTo>
                  <a:lnTo>
                    <a:pt x="18382" y="1612"/>
                  </a:lnTo>
                  <a:cubicBezTo>
                    <a:pt x="18349" y="1555"/>
                    <a:pt x="18183" y="1271"/>
                    <a:pt x="18183" y="1271"/>
                  </a:cubicBezTo>
                  <a:lnTo>
                    <a:pt x="16876" y="2541"/>
                  </a:lnTo>
                  <a:lnTo>
                    <a:pt x="17075" y="2882"/>
                  </a:lnTo>
                  <a:lnTo>
                    <a:pt x="16682" y="3264"/>
                  </a:lnTo>
                  <a:lnTo>
                    <a:pt x="3502" y="16032"/>
                  </a:lnTo>
                  <a:cubicBezTo>
                    <a:pt x="3033" y="16486"/>
                    <a:pt x="956" y="19168"/>
                    <a:pt x="714" y="20293"/>
                  </a:cubicBezTo>
                  <a:cubicBezTo>
                    <a:pt x="679" y="20454"/>
                    <a:pt x="682" y="20584"/>
                    <a:pt x="733" y="20670"/>
                  </a:cubicBezTo>
                  <a:cubicBezTo>
                    <a:pt x="1136" y="21359"/>
                    <a:pt x="4430" y="19041"/>
                    <a:pt x="4965" y="18523"/>
                  </a:cubicBezTo>
                  <a:lnTo>
                    <a:pt x="18142" y="5753"/>
                  </a:lnTo>
                  <a:lnTo>
                    <a:pt x="18535" y="5371"/>
                  </a:lnTo>
                  <a:lnTo>
                    <a:pt x="18743" y="5727"/>
                  </a:lnTo>
                  <a:lnTo>
                    <a:pt x="13621" y="10688"/>
                  </a:lnTo>
                  <a:lnTo>
                    <a:pt x="13920" y="11200"/>
                  </a:lnTo>
                  <a:lnTo>
                    <a:pt x="20349" y="4970"/>
                  </a:lnTo>
                  <a:cubicBezTo>
                    <a:pt x="20349" y="4970"/>
                    <a:pt x="20022" y="4416"/>
                    <a:pt x="19840" y="4106"/>
                  </a:cubicBezTo>
                  <a:lnTo>
                    <a:pt x="21504" y="2494"/>
                  </a:lnTo>
                  <a:cubicBezTo>
                    <a:pt x="21504" y="2494"/>
                    <a:pt x="20046" y="0"/>
                    <a:pt x="20046" y="0"/>
                  </a:cubicBezTo>
                  <a:close/>
                  <a:moveTo>
                    <a:pt x="714" y="20293"/>
                  </a:moveTo>
                  <a:cubicBezTo>
                    <a:pt x="727" y="20240"/>
                    <a:pt x="731" y="20197"/>
                    <a:pt x="751" y="20139"/>
                  </a:cubicBezTo>
                  <a:lnTo>
                    <a:pt x="480" y="20398"/>
                  </a:lnTo>
                  <a:cubicBezTo>
                    <a:pt x="370" y="20505"/>
                    <a:pt x="-96" y="21209"/>
                    <a:pt x="18" y="21404"/>
                  </a:cubicBezTo>
                  <a:cubicBezTo>
                    <a:pt x="133" y="21600"/>
                    <a:pt x="787" y="21217"/>
                    <a:pt x="897" y="21111"/>
                  </a:cubicBezTo>
                  <a:lnTo>
                    <a:pt x="1169" y="20846"/>
                  </a:lnTo>
                  <a:cubicBezTo>
                    <a:pt x="944" y="20888"/>
                    <a:pt x="778" y="20864"/>
                    <a:pt x="705" y="20740"/>
                  </a:cubicBezTo>
                  <a:cubicBezTo>
                    <a:pt x="649" y="20644"/>
                    <a:pt x="665" y="20481"/>
                    <a:pt x="714" y="202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Shape 10456">
              <a:extLst>
                <a:ext uri="{FF2B5EF4-FFF2-40B4-BE49-F238E27FC236}">
                  <a16:creationId xmlns:a16="http://schemas.microsoft.com/office/drawing/2014/main" id="{B9A3B83F-741C-8C46-B370-A51E2A4F2351}"/>
                </a:ext>
              </a:extLst>
            </p:cNvPr>
            <p:cNvSpPr/>
            <p:nvPr/>
          </p:nvSpPr>
          <p:spPr>
            <a:xfrm>
              <a:off x="15431053" y="9155014"/>
              <a:ext cx="444362" cy="29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10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AA7BFE7-B25F-304D-A5A1-E3D91F4E951A}"/>
              </a:ext>
            </a:extLst>
          </p:cNvPr>
          <p:cNvSpPr txBox="1"/>
          <p:nvPr/>
        </p:nvSpPr>
        <p:spPr>
          <a:xfrm>
            <a:off x="6163968" y="669664"/>
            <a:ext cx="12910874" cy="103103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WHY DO PEOPLE COMMIT CRIME?</a:t>
            </a:r>
          </a:p>
        </p:txBody>
      </p:sp>
      <p:sp>
        <p:nvSpPr>
          <p:cNvPr id="134" name="Subtitle 2">
            <a:extLst>
              <a:ext uri="{FF2B5EF4-FFF2-40B4-BE49-F238E27FC236}">
                <a16:creationId xmlns:a16="http://schemas.microsoft.com/office/drawing/2014/main" id="{B2971107-E495-5B40-8891-864939079415}"/>
              </a:ext>
            </a:extLst>
          </p:cNvPr>
          <p:cNvSpPr txBox="1">
            <a:spLocks/>
          </p:cNvSpPr>
          <p:nvPr/>
        </p:nvSpPr>
        <p:spPr>
          <a:xfrm>
            <a:off x="635155" y="6038972"/>
            <a:ext cx="14651442" cy="6851090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6100" dirty="0">
                <a:solidFill>
                  <a:schemeClr val="bg1"/>
                </a:solidFill>
              </a:rPr>
              <a:t>Criminological theories </a:t>
            </a:r>
            <a:r>
              <a:rPr lang="en-US" sz="6100" b="1" dirty="0">
                <a:solidFill>
                  <a:schemeClr val="bg1"/>
                </a:solidFill>
              </a:rPr>
              <a:t>focus on explaining the causes of crime</a:t>
            </a:r>
            <a:r>
              <a:rPr lang="en-US" sz="6100" dirty="0">
                <a:solidFill>
                  <a:schemeClr val="bg1"/>
                </a:solidFill>
              </a:rPr>
              <a:t>. They explain why some people commit a crime, identify risk factors for committing a crime, and can focus on how and why certain laws are created and enforced.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515C36B-1B04-8A44-B51C-3992D2981BEF}"/>
              </a:ext>
            </a:extLst>
          </p:cNvPr>
          <p:cNvSpPr txBox="1"/>
          <p:nvPr/>
        </p:nvSpPr>
        <p:spPr>
          <a:xfrm>
            <a:off x="635155" y="5070862"/>
            <a:ext cx="10825788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 anchorCtr="0">
            <a:spAutoFit/>
          </a:bodyPr>
          <a:lstStyle/>
          <a:p>
            <a:pPr algn="ctr"/>
            <a:r>
              <a:rPr lang="en-US" sz="6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CRIMINOLOGICAL THEORIES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9AE5B4-096E-CC81-0FE2-4C279E70DF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29AE5B4-096E-CC81-0FE2-4C279E70D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4B7A6E-95AD-5E0F-C856-34868E2FAE71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420358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3DB3E35-A15B-5D44-B0F0-A4F8566219FD}"/>
              </a:ext>
            </a:extLst>
          </p:cNvPr>
          <p:cNvSpPr txBox="1">
            <a:spLocks/>
          </p:cNvSpPr>
          <p:nvPr/>
        </p:nvSpPr>
        <p:spPr>
          <a:xfrm>
            <a:off x="13767287" y="3629891"/>
            <a:ext cx="8718836" cy="7922153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300" dirty="0"/>
              <a:t>Cohen and </a:t>
            </a:r>
            <a:r>
              <a:rPr lang="en-US" sz="5300" dirty="0" err="1"/>
              <a:t>Felson</a:t>
            </a:r>
            <a:r>
              <a:rPr lang="en-US" sz="5300" dirty="0"/>
              <a:t> (1979) argued that for crime to take place, three requirements needed to be present namely, a motivated offender, a suitable target and an absence of a capable guardian.</a:t>
            </a:r>
            <a:endParaRPr lang="en-US" sz="4000" dirty="0"/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253595A1-4C23-7546-BF8C-DDD5212B400F}"/>
              </a:ext>
            </a:extLst>
          </p:cNvPr>
          <p:cNvSpPr/>
          <p:nvPr/>
        </p:nvSpPr>
        <p:spPr>
          <a:xfrm>
            <a:off x="1" y="20460"/>
            <a:ext cx="3215149" cy="3215149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108365" y="3215150"/>
          <a:ext cx="12108872" cy="881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6512928" y="612372"/>
            <a:ext cx="12203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CRIMINOLOGICAL THEORY - RAT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90DE9A-0E92-2062-780F-1C8F75E959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3961800" imgH="1625040" progId="Photoshop.Image.16">
                  <p:embed/>
                </p:oleObj>
              </mc:Choice>
              <mc:Fallback>
                <p:oleObj name="Image" r:id="rId8" imgW="3961800" imgH="1625040" progId="Photoshop.Image.16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390DE9A-0E92-2062-780F-1C8F75E95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9BE575-F232-151B-580E-DA2CA399F5D9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1663232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775" y="960120"/>
            <a:ext cx="22470099" cy="1179576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oster with a map of the continent and a group of men&#10;&#10;Description automatically generated">
            <a:extLst>
              <a:ext uri="{FF2B5EF4-FFF2-40B4-BE49-F238E27FC236}">
                <a16:creationId xmlns:a16="http://schemas.microsoft.com/office/drawing/2014/main" id="{2D37F234-0ADD-28A0-2FCA-FD65EF9E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86" y="1286934"/>
            <a:ext cx="11114276" cy="11142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EE43B-61F4-B8B2-7C40-AF1A40D5F8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NG" smtClean="0"/>
              <a:pPr>
                <a:spcAft>
                  <a:spcPts val="600"/>
                </a:spcAft>
              </a:pPr>
              <a:t>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8340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82628C-7F85-4545-9C3C-9C7EE57B3BE1}"/>
              </a:ext>
            </a:extLst>
          </p:cNvPr>
          <p:cNvSpPr txBox="1">
            <a:spLocks/>
          </p:cNvSpPr>
          <p:nvPr/>
        </p:nvSpPr>
        <p:spPr>
          <a:xfrm>
            <a:off x="11561140" y="-1"/>
            <a:ext cx="11295685" cy="13715999"/>
          </a:xfrm>
          <a:custGeom>
            <a:avLst/>
            <a:gdLst>
              <a:gd name="connsiteX0" fmla="*/ 0 w 13828184"/>
              <a:gd name="connsiteY0" fmla="*/ 0 h 13715999"/>
              <a:gd name="connsiteX1" fmla="*/ 13828184 w 13828184"/>
              <a:gd name="connsiteY1" fmla="*/ 0 h 13715999"/>
              <a:gd name="connsiteX2" fmla="*/ 13828184 w 13828184"/>
              <a:gd name="connsiteY2" fmla="*/ 10258954 h 13715999"/>
              <a:gd name="connsiteX3" fmla="*/ 5 w 13828184"/>
              <a:gd name="connsiteY3" fmla="*/ 13715999 h 13715999"/>
              <a:gd name="connsiteX4" fmla="*/ 0 w 13828184"/>
              <a:gd name="connsiteY4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8184" h="13715999">
                <a:moveTo>
                  <a:pt x="0" y="0"/>
                </a:moveTo>
                <a:lnTo>
                  <a:pt x="13828184" y="0"/>
                </a:lnTo>
                <a:lnTo>
                  <a:pt x="13828184" y="10258954"/>
                </a:lnTo>
                <a:lnTo>
                  <a:pt x="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A61C0FA-856E-2A4A-AB87-B380C8441653}"/>
              </a:ext>
            </a:extLst>
          </p:cNvPr>
          <p:cNvSpPr/>
          <p:nvPr/>
        </p:nvSpPr>
        <p:spPr>
          <a:xfrm rot="5400000">
            <a:off x="4911128" y="-4911126"/>
            <a:ext cx="8125095" cy="17947352"/>
          </a:xfrm>
          <a:prstGeom prst="rect">
            <a:avLst/>
          </a:prstGeom>
          <a:solidFill>
            <a:srgbClr val="3F04B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A66A0C-41BD-1645-8160-6D513C7E8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811B0-9695-364C-8D44-575D7B8D3B5E}"/>
              </a:ext>
            </a:extLst>
          </p:cNvPr>
          <p:cNvSpPr txBox="1"/>
          <p:nvPr/>
        </p:nvSpPr>
        <p:spPr>
          <a:xfrm>
            <a:off x="466531" y="8051258"/>
            <a:ext cx="11905861" cy="19479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5000"/>
              </a:lnSpc>
            </a:pPr>
            <a:r>
              <a:rPr lang="en-US" sz="10500" b="1" dirty="0">
                <a:solidFill>
                  <a:srgbClr val="000000"/>
                </a:solidFill>
                <a:latin typeface="Poppins" pitchFamily="2" charset="77"/>
                <a:ea typeface="Roboto Condensed" panose="02000000000000000000" pitchFamily="2" charset="0"/>
                <a:cs typeface="Poppins" pitchFamily="2" charset="77"/>
              </a:rPr>
              <a:t>Where Are We?</a:t>
            </a: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9C997576-5D6F-734D-8713-5A6BEDD6BE40}"/>
              </a:ext>
            </a:extLst>
          </p:cNvPr>
          <p:cNvSpPr>
            <a:spLocks noChangeAspect="1"/>
          </p:cNvSpPr>
          <p:nvPr/>
        </p:nvSpPr>
        <p:spPr>
          <a:xfrm>
            <a:off x="9409755" y="937967"/>
            <a:ext cx="3276737" cy="4468278"/>
          </a:xfrm>
          <a:custGeom>
            <a:avLst/>
            <a:gdLst>
              <a:gd name="connsiteX0" fmla="*/ 8065008 w 8449056"/>
              <a:gd name="connsiteY0" fmla="*/ 10753344 h 11521440"/>
              <a:gd name="connsiteX1" fmla="*/ 8449056 w 8449056"/>
              <a:gd name="connsiteY1" fmla="*/ 11137392 h 11521440"/>
              <a:gd name="connsiteX2" fmla="*/ 8065008 w 8449056"/>
              <a:gd name="connsiteY2" fmla="*/ 11521440 h 11521440"/>
              <a:gd name="connsiteX3" fmla="*/ 7680960 w 8449056"/>
              <a:gd name="connsiteY3" fmla="*/ 11137392 h 11521440"/>
              <a:gd name="connsiteX4" fmla="*/ 8065008 w 8449056"/>
              <a:gd name="connsiteY4" fmla="*/ 10753344 h 11521440"/>
              <a:gd name="connsiteX5" fmla="*/ 6528816 w 8449056"/>
              <a:gd name="connsiteY5" fmla="*/ 10753344 h 11521440"/>
              <a:gd name="connsiteX6" fmla="*/ 6912864 w 8449056"/>
              <a:gd name="connsiteY6" fmla="*/ 11137392 h 11521440"/>
              <a:gd name="connsiteX7" fmla="*/ 6528816 w 8449056"/>
              <a:gd name="connsiteY7" fmla="*/ 11521440 h 11521440"/>
              <a:gd name="connsiteX8" fmla="*/ 6144768 w 8449056"/>
              <a:gd name="connsiteY8" fmla="*/ 11137392 h 11521440"/>
              <a:gd name="connsiteX9" fmla="*/ 6528816 w 8449056"/>
              <a:gd name="connsiteY9" fmla="*/ 10753344 h 11521440"/>
              <a:gd name="connsiteX10" fmla="*/ 4992624 w 8449056"/>
              <a:gd name="connsiteY10" fmla="*/ 10753344 h 11521440"/>
              <a:gd name="connsiteX11" fmla="*/ 5376672 w 8449056"/>
              <a:gd name="connsiteY11" fmla="*/ 11137392 h 11521440"/>
              <a:gd name="connsiteX12" fmla="*/ 4992624 w 8449056"/>
              <a:gd name="connsiteY12" fmla="*/ 11521440 h 11521440"/>
              <a:gd name="connsiteX13" fmla="*/ 4608576 w 8449056"/>
              <a:gd name="connsiteY13" fmla="*/ 11137392 h 11521440"/>
              <a:gd name="connsiteX14" fmla="*/ 4992624 w 8449056"/>
              <a:gd name="connsiteY14" fmla="*/ 10753344 h 11521440"/>
              <a:gd name="connsiteX15" fmla="*/ 3456432 w 8449056"/>
              <a:gd name="connsiteY15" fmla="*/ 10753344 h 11521440"/>
              <a:gd name="connsiteX16" fmla="*/ 3840480 w 8449056"/>
              <a:gd name="connsiteY16" fmla="*/ 11137392 h 11521440"/>
              <a:gd name="connsiteX17" fmla="*/ 3456432 w 8449056"/>
              <a:gd name="connsiteY17" fmla="*/ 11521440 h 11521440"/>
              <a:gd name="connsiteX18" fmla="*/ 3072384 w 8449056"/>
              <a:gd name="connsiteY18" fmla="*/ 11137392 h 11521440"/>
              <a:gd name="connsiteX19" fmla="*/ 3456432 w 8449056"/>
              <a:gd name="connsiteY19" fmla="*/ 10753344 h 11521440"/>
              <a:gd name="connsiteX20" fmla="*/ 1920240 w 8449056"/>
              <a:gd name="connsiteY20" fmla="*/ 10753344 h 11521440"/>
              <a:gd name="connsiteX21" fmla="*/ 2304288 w 8449056"/>
              <a:gd name="connsiteY21" fmla="*/ 11137392 h 11521440"/>
              <a:gd name="connsiteX22" fmla="*/ 1920240 w 8449056"/>
              <a:gd name="connsiteY22" fmla="*/ 11521440 h 11521440"/>
              <a:gd name="connsiteX23" fmla="*/ 1536192 w 8449056"/>
              <a:gd name="connsiteY23" fmla="*/ 11137392 h 11521440"/>
              <a:gd name="connsiteX24" fmla="*/ 1920240 w 8449056"/>
              <a:gd name="connsiteY24" fmla="*/ 10753344 h 11521440"/>
              <a:gd name="connsiteX25" fmla="*/ 384048 w 8449056"/>
              <a:gd name="connsiteY25" fmla="*/ 10753344 h 11521440"/>
              <a:gd name="connsiteX26" fmla="*/ 768096 w 8449056"/>
              <a:gd name="connsiteY26" fmla="*/ 11137392 h 11521440"/>
              <a:gd name="connsiteX27" fmla="*/ 384048 w 8449056"/>
              <a:gd name="connsiteY27" fmla="*/ 11521440 h 11521440"/>
              <a:gd name="connsiteX28" fmla="*/ 0 w 8449056"/>
              <a:gd name="connsiteY28" fmla="*/ 11137392 h 11521440"/>
              <a:gd name="connsiteX29" fmla="*/ 384048 w 8449056"/>
              <a:gd name="connsiteY29" fmla="*/ 10753344 h 11521440"/>
              <a:gd name="connsiteX30" fmla="*/ 8065008 w 8449056"/>
              <a:gd name="connsiteY30" fmla="*/ 9217152 h 11521440"/>
              <a:gd name="connsiteX31" fmla="*/ 8449056 w 8449056"/>
              <a:gd name="connsiteY31" fmla="*/ 9601200 h 11521440"/>
              <a:gd name="connsiteX32" fmla="*/ 8065008 w 8449056"/>
              <a:gd name="connsiteY32" fmla="*/ 9985248 h 11521440"/>
              <a:gd name="connsiteX33" fmla="*/ 7680960 w 8449056"/>
              <a:gd name="connsiteY33" fmla="*/ 9601200 h 11521440"/>
              <a:gd name="connsiteX34" fmla="*/ 8065008 w 8449056"/>
              <a:gd name="connsiteY34" fmla="*/ 9217152 h 11521440"/>
              <a:gd name="connsiteX35" fmla="*/ 6528816 w 8449056"/>
              <a:gd name="connsiteY35" fmla="*/ 9217152 h 11521440"/>
              <a:gd name="connsiteX36" fmla="*/ 6912864 w 8449056"/>
              <a:gd name="connsiteY36" fmla="*/ 9601200 h 11521440"/>
              <a:gd name="connsiteX37" fmla="*/ 6528816 w 8449056"/>
              <a:gd name="connsiteY37" fmla="*/ 9985248 h 11521440"/>
              <a:gd name="connsiteX38" fmla="*/ 6144768 w 8449056"/>
              <a:gd name="connsiteY38" fmla="*/ 9601200 h 11521440"/>
              <a:gd name="connsiteX39" fmla="*/ 6528816 w 8449056"/>
              <a:gd name="connsiteY39" fmla="*/ 9217152 h 11521440"/>
              <a:gd name="connsiteX40" fmla="*/ 4992624 w 8449056"/>
              <a:gd name="connsiteY40" fmla="*/ 9217152 h 11521440"/>
              <a:gd name="connsiteX41" fmla="*/ 5376672 w 8449056"/>
              <a:gd name="connsiteY41" fmla="*/ 9601200 h 11521440"/>
              <a:gd name="connsiteX42" fmla="*/ 4992624 w 8449056"/>
              <a:gd name="connsiteY42" fmla="*/ 9985248 h 11521440"/>
              <a:gd name="connsiteX43" fmla="*/ 4608576 w 8449056"/>
              <a:gd name="connsiteY43" fmla="*/ 9601200 h 11521440"/>
              <a:gd name="connsiteX44" fmla="*/ 4992624 w 8449056"/>
              <a:gd name="connsiteY44" fmla="*/ 9217152 h 11521440"/>
              <a:gd name="connsiteX45" fmla="*/ 3456432 w 8449056"/>
              <a:gd name="connsiteY45" fmla="*/ 9217152 h 11521440"/>
              <a:gd name="connsiteX46" fmla="*/ 3840480 w 8449056"/>
              <a:gd name="connsiteY46" fmla="*/ 9601200 h 11521440"/>
              <a:gd name="connsiteX47" fmla="*/ 3456432 w 8449056"/>
              <a:gd name="connsiteY47" fmla="*/ 9985248 h 11521440"/>
              <a:gd name="connsiteX48" fmla="*/ 3072384 w 8449056"/>
              <a:gd name="connsiteY48" fmla="*/ 9601200 h 11521440"/>
              <a:gd name="connsiteX49" fmla="*/ 3456432 w 8449056"/>
              <a:gd name="connsiteY49" fmla="*/ 9217152 h 11521440"/>
              <a:gd name="connsiteX50" fmla="*/ 1920240 w 8449056"/>
              <a:gd name="connsiteY50" fmla="*/ 9217152 h 11521440"/>
              <a:gd name="connsiteX51" fmla="*/ 2304288 w 8449056"/>
              <a:gd name="connsiteY51" fmla="*/ 9601200 h 11521440"/>
              <a:gd name="connsiteX52" fmla="*/ 1920240 w 8449056"/>
              <a:gd name="connsiteY52" fmla="*/ 9985248 h 11521440"/>
              <a:gd name="connsiteX53" fmla="*/ 1536192 w 8449056"/>
              <a:gd name="connsiteY53" fmla="*/ 9601200 h 11521440"/>
              <a:gd name="connsiteX54" fmla="*/ 1920240 w 8449056"/>
              <a:gd name="connsiteY54" fmla="*/ 9217152 h 11521440"/>
              <a:gd name="connsiteX55" fmla="*/ 384048 w 8449056"/>
              <a:gd name="connsiteY55" fmla="*/ 9217152 h 11521440"/>
              <a:gd name="connsiteX56" fmla="*/ 768096 w 8449056"/>
              <a:gd name="connsiteY56" fmla="*/ 9601200 h 11521440"/>
              <a:gd name="connsiteX57" fmla="*/ 384048 w 8449056"/>
              <a:gd name="connsiteY57" fmla="*/ 9985248 h 11521440"/>
              <a:gd name="connsiteX58" fmla="*/ 0 w 8449056"/>
              <a:gd name="connsiteY58" fmla="*/ 9601200 h 11521440"/>
              <a:gd name="connsiteX59" fmla="*/ 384048 w 8449056"/>
              <a:gd name="connsiteY59" fmla="*/ 9217152 h 11521440"/>
              <a:gd name="connsiteX60" fmla="*/ 8065008 w 8449056"/>
              <a:gd name="connsiteY60" fmla="*/ 7680960 h 11521440"/>
              <a:gd name="connsiteX61" fmla="*/ 8449056 w 8449056"/>
              <a:gd name="connsiteY61" fmla="*/ 8065008 h 11521440"/>
              <a:gd name="connsiteX62" fmla="*/ 8065008 w 8449056"/>
              <a:gd name="connsiteY62" fmla="*/ 8449056 h 11521440"/>
              <a:gd name="connsiteX63" fmla="*/ 7680960 w 8449056"/>
              <a:gd name="connsiteY63" fmla="*/ 8065008 h 11521440"/>
              <a:gd name="connsiteX64" fmla="*/ 8065008 w 8449056"/>
              <a:gd name="connsiteY64" fmla="*/ 7680960 h 11521440"/>
              <a:gd name="connsiteX65" fmla="*/ 6528816 w 8449056"/>
              <a:gd name="connsiteY65" fmla="*/ 7680960 h 11521440"/>
              <a:gd name="connsiteX66" fmla="*/ 6912864 w 8449056"/>
              <a:gd name="connsiteY66" fmla="*/ 8065008 h 11521440"/>
              <a:gd name="connsiteX67" fmla="*/ 6528816 w 8449056"/>
              <a:gd name="connsiteY67" fmla="*/ 8449056 h 11521440"/>
              <a:gd name="connsiteX68" fmla="*/ 6144768 w 8449056"/>
              <a:gd name="connsiteY68" fmla="*/ 8065008 h 11521440"/>
              <a:gd name="connsiteX69" fmla="*/ 6528816 w 8449056"/>
              <a:gd name="connsiteY69" fmla="*/ 7680960 h 11521440"/>
              <a:gd name="connsiteX70" fmla="*/ 4992624 w 8449056"/>
              <a:gd name="connsiteY70" fmla="*/ 7680960 h 11521440"/>
              <a:gd name="connsiteX71" fmla="*/ 5376672 w 8449056"/>
              <a:gd name="connsiteY71" fmla="*/ 8065008 h 11521440"/>
              <a:gd name="connsiteX72" fmla="*/ 4992624 w 8449056"/>
              <a:gd name="connsiteY72" fmla="*/ 8449056 h 11521440"/>
              <a:gd name="connsiteX73" fmla="*/ 4608576 w 8449056"/>
              <a:gd name="connsiteY73" fmla="*/ 8065008 h 11521440"/>
              <a:gd name="connsiteX74" fmla="*/ 4992624 w 8449056"/>
              <a:gd name="connsiteY74" fmla="*/ 7680960 h 11521440"/>
              <a:gd name="connsiteX75" fmla="*/ 3456432 w 8449056"/>
              <a:gd name="connsiteY75" fmla="*/ 7680960 h 11521440"/>
              <a:gd name="connsiteX76" fmla="*/ 3840480 w 8449056"/>
              <a:gd name="connsiteY76" fmla="*/ 8065008 h 11521440"/>
              <a:gd name="connsiteX77" fmla="*/ 3456432 w 8449056"/>
              <a:gd name="connsiteY77" fmla="*/ 8449056 h 11521440"/>
              <a:gd name="connsiteX78" fmla="*/ 3072384 w 8449056"/>
              <a:gd name="connsiteY78" fmla="*/ 8065008 h 11521440"/>
              <a:gd name="connsiteX79" fmla="*/ 3456432 w 8449056"/>
              <a:gd name="connsiteY79" fmla="*/ 7680960 h 11521440"/>
              <a:gd name="connsiteX80" fmla="*/ 1920240 w 8449056"/>
              <a:gd name="connsiteY80" fmla="*/ 7680960 h 11521440"/>
              <a:gd name="connsiteX81" fmla="*/ 2304288 w 8449056"/>
              <a:gd name="connsiteY81" fmla="*/ 8065008 h 11521440"/>
              <a:gd name="connsiteX82" fmla="*/ 1920240 w 8449056"/>
              <a:gd name="connsiteY82" fmla="*/ 8449056 h 11521440"/>
              <a:gd name="connsiteX83" fmla="*/ 1536192 w 8449056"/>
              <a:gd name="connsiteY83" fmla="*/ 8065008 h 11521440"/>
              <a:gd name="connsiteX84" fmla="*/ 1920240 w 8449056"/>
              <a:gd name="connsiteY84" fmla="*/ 7680960 h 11521440"/>
              <a:gd name="connsiteX85" fmla="*/ 384048 w 8449056"/>
              <a:gd name="connsiteY85" fmla="*/ 7680960 h 11521440"/>
              <a:gd name="connsiteX86" fmla="*/ 768096 w 8449056"/>
              <a:gd name="connsiteY86" fmla="*/ 8065008 h 11521440"/>
              <a:gd name="connsiteX87" fmla="*/ 384048 w 8449056"/>
              <a:gd name="connsiteY87" fmla="*/ 8449056 h 11521440"/>
              <a:gd name="connsiteX88" fmla="*/ 0 w 8449056"/>
              <a:gd name="connsiteY88" fmla="*/ 8065008 h 11521440"/>
              <a:gd name="connsiteX89" fmla="*/ 384048 w 8449056"/>
              <a:gd name="connsiteY89" fmla="*/ 7680960 h 11521440"/>
              <a:gd name="connsiteX90" fmla="*/ 8065008 w 8449056"/>
              <a:gd name="connsiteY90" fmla="*/ 6144768 h 11521440"/>
              <a:gd name="connsiteX91" fmla="*/ 8449056 w 8449056"/>
              <a:gd name="connsiteY91" fmla="*/ 6528816 h 11521440"/>
              <a:gd name="connsiteX92" fmla="*/ 8065008 w 8449056"/>
              <a:gd name="connsiteY92" fmla="*/ 6912864 h 11521440"/>
              <a:gd name="connsiteX93" fmla="*/ 7680960 w 8449056"/>
              <a:gd name="connsiteY93" fmla="*/ 6528816 h 11521440"/>
              <a:gd name="connsiteX94" fmla="*/ 8065008 w 8449056"/>
              <a:gd name="connsiteY94" fmla="*/ 6144768 h 11521440"/>
              <a:gd name="connsiteX95" fmla="*/ 6528816 w 8449056"/>
              <a:gd name="connsiteY95" fmla="*/ 6144768 h 11521440"/>
              <a:gd name="connsiteX96" fmla="*/ 6912864 w 8449056"/>
              <a:gd name="connsiteY96" fmla="*/ 6528816 h 11521440"/>
              <a:gd name="connsiteX97" fmla="*/ 6528816 w 8449056"/>
              <a:gd name="connsiteY97" fmla="*/ 6912864 h 11521440"/>
              <a:gd name="connsiteX98" fmla="*/ 6144768 w 8449056"/>
              <a:gd name="connsiteY98" fmla="*/ 6528816 h 11521440"/>
              <a:gd name="connsiteX99" fmla="*/ 6528816 w 8449056"/>
              <a:gd name="connsiteY99" fmla="*/ 6144768 h 11521440"/>
              <a:gd name="connsiteX100" fmla="*/ 4992624 w 8449056"/>
              <a:gd name="connsiteY100" fmla="*/ 6144768 h 11521440"/>
              <a:gd name="connsiteX101" fmla="*/ 5376672 w 8449056"/>
              <a:gd name="connsiteY101" fmla="*/ 6528816 h 11521440"/>
              <a:gd name="connsiteX102" fmla="*/ 4992624 w 8449056"/>
              <a:gd name="connsiteY102" fmla="*/ 6912864 h 11521440"/>
              <a:gd name="connsiteX103" fmla="*/ 4608576 w 8449056"/>
              <a:gd name="connsiteY103" fmla="*/ 6528816 h 11521440"/>
              <a:gd name="connsiteX104" fmla="*/ 4992624 w 8449056"/>
              <a:gd name="connsiteY104" fmla="*/ 6144768 h 11521440"/>
              <a:gd name="connsiteX105" fmla="*/ 3456432 w 8449056"/>
              <a:gd name="connsiteY105" fmla="*/ 6144768 h 11521440"/>
              <a:gd name="connsiteX106" fmla="*/ 3840480 w 8449056"/>
              <a:gd name="connsiteY106" fmla="*/ 6528816 h 11521440"/>
              <a:gd name="connsiteX107" fmla="*/ 3456432 w 8449056"/>
              <a:gd name="connsiteY107" fmla="*/ 6912864 h 11521440"/>
              <a:gd name="connsiteX108" fmla="*/ 3072384 w 8449056"/>
              <a:gd name="connsiteY108" fmla="*/ 6528816 h 11521440"/>
              <a:gd name="connsiteX109" fmla="*/ 3456432 w 8449056"/>
              <a:gd name="connsiteY109" fmla="*/ 6144768 h 11521440"/>
              <a:gd name="connsiteX110" fmla="*/ 1920240 w 8449056"/>
              <a:gd name="connsiteY110" fmla="*/ 6144768 h 11521440"/>
              <a:gd name="connsiteX111" fmla="*/ 2304288 w 8449056"/>
              <a:gd name="connsiteY111" fmla="*/ 6528816 h 11521440"/>
              <a:gd name="connsiteX112" fmla="*/ 1920240 w 8449056"/>
              <a:gd name="connsiteY112" fmla="*/ 6912864 h 11521440"/>
              <a:gd name="connsiteX113" fmla="*/ 1536192 w 8449056"/>
              <a:gd name="connsiteY113" fmla="*/ 6528816 h 11521440"/>
              <a:gd name="connsiteX114" fmla="*/ 1920240 w 8449056"/>
              <a:gd name="connsiteY114" fmla="*/ 6144768 h 11521440"/>
              <a:gd name="connsiteX115" fmla="*/ 384048 w 8449056"/>
              <a:gd name="connsiteY115" fmla="*/ 6144768 h 11521440"/>
              <a:gd name="connsiteX116" fmla="*/ 768096 w 8449056"/>
              <a:gd name="connsiteY116" fmla="*/ 6528816 h 11521440"/>
              <a:gd name="connsiteX117" fmla="*/ 384048 w 8449056"/>
              <a:gd name="connsiteY117" fmla="*/ 6912864 h 11521440"/>
              <a:gd name="connsiteX118" fmla="*/ 0 w 8449056"/>
              <a:gd name="connsiteY118" fmla="*/ 6528816 h 11521440"/>
              <a:gd name="connsiteX119" fmla="*/ 384048 w 8449056"/>
              <a:gd name="connsiteY119" fmla="*/ 6144768 h 11521440"/>
              <a:gd name="connsiteX120" fmla="*/ 8065008 w 8449056"/>
              <a:gd name="connsiteY120" fmla="*/ 4608576 h 11521440"/>
              <a:gd name="connsiteX121" fmla="*/ 8449056 w 8449056"/>
              <a:gd name="connsiteY121" fmla="*/ 4992624 h 11521440"/>
              <a:gd name="connsiteX122" fmla="*/ 8065008 w 8449056"/>
              <a:gd name="connsiteY122" fmla="*/ 5376672 h 11521440"/>
              <a:gd name="connsiteX123" fmla="*/ 7680960 w 8449056"/>
              <a:gd name="connsiteY123" fmla="*/ 4992624 h 11521440"/>
              <a:gd name="connsiteX124" fmla="*/ 8065008 w 8449056"/>
              <a:gd name="connsiteY124" fmla="*/ 4608576 h 11521440"/>
              <a:gd name="connsiteX125" fmla="*/ 6528816 w 8449056"/>
              <a:gd name="connsiteY125" fmla="*/ 4608576 h 11521440"/>
              <a:gd name="connsiteX126" fmla="*/ 6912864 w 8449056"/>
              <a:gd name="connsiteY126" fmla="*/ 4992624 h 11521440"/>
              <a:gd name="connsiteX127" fmla="*/ 6528816 w 8449056"/>
              <a:gd name="connsiteY127" fmla="*/ 5376672 h 11521440"/>
              <a:gd name="connsiteX128" fmla="*/ 6144768 w 8449056"/>
              <a:gd name="connsiteY128" fmla="*/ 4992624 h 11521440"/>
              <a:gd name="connsiteX129" fmla="*/ 6528816 w 8449056"/>
              <a:gd name="connsiteY129" fmla="*/ 4608576 h 11521440"/>
              <a:gd name="connsiteX130" fmla="*/ 4992624 w 8449056"/>
              <a:gd name="connsiteY130" fmla="*/ 4608576 h 11521440"/>
              <a:gd name="connsiteX131" fmla="*/ 5376672 w 8449056"/>
              <a:gd name="connsiteY131" fmla="*/ 4992624 h 11521440"/>
              <a:gd name="connsiteX132" fmla="*/ 4992624 w 8449056"/>
              <a:gd name="connsiteY132" fmla="*/ 5376672 h 11521440"/>
              <a:gd name="connsiteX133" fmla="*/ 4608576 w 8449056"/>
              <a:gd name="connsiteY133" fmla="*/ 4992624 h 11521440"/>
              <a:gd name="connsiteX134" fmla="*/ 4992624 w 8449056"/>
              <a:gd name="connsiteY134" fmla="*/ 4608576 h 11521440"/>
              <a:gd name="connsiteX135" fmla="*/ 3456432 w 8449056"/>
              <a:gd name="connsiteY135" fmla="*/ 4608576 h 11521440"/>
              <a:gd name="connsiteX136" fmla="*/ 3840480 w 8449056"/>
              <a:gd name="connsiteY136" fmla="*/ 4992624 h 11521440"/>
              <a:gd name="connsiteX137" fmla="*/ 3456432 w 8449056"/>
              <a:gd name="connsiteY137" fmla="*/ 5376672 h 11521440"/>
              <a:gd name="connsiteX138" fmla="*/ 3072384 w 8449056"/>
              <a:gd name="connsiteY138" fmla="*/ 4992624 h 11521440"/>
              <a:gd name="connsiteX139" fmla="*/ 3456432 w 8449056"/>
              <a:gd name="connsiteY139" fmla="*/ 4608576 h 11521440"/>
              <a:gd name="connsiteX140" fmla="*/ 1920240 w 8449056"/>
              <a:gd name="connsiteY140" fmla="*/ 4608576 h 11521440"/>
              <a:gd name="connsiteX141" fmla="*/ 2304288 w 8449056"/>
              <a:gd name="connsiteY141" fmla="*/ 4992624 h 11521440"/>
              <a:gd name="connsiteX142" fmla="*/ 1920240 w 8449056"/>
              <a:gd name="connsiteY142" fmla="*/ 5376672 h 11521440"/>
              <a:gd name="connsiteX143" fmla="*/ 1536192 w 8449056"/>
              <a:gd name="connsiteY143" fmla="*/ 4992624 h 11521440"/>
              <a:gd name="connsiteX144" fmla="*/ 1920240 w 8449056"/>
              <a:gd name="connsiteY144" fmla="*/ 4608576 h 11521440"/>
              <a:gd name="connsiteX145" fmla="*/ 384048 w 8449056"/>
              <a:gd name="connsiteY145" fmla="*/ 4608576 h 11521440"/>
              <a:gd name="connsiteX146" fmla="*/ 768096 w 8449056"/>
              <a:gd name="connsiteY146" fmla="*/ 4992624 h 11521440"/>
              <a:gd name="connsiteX147" fmla="*/ 384048 w 8449056"/>
              <a:gd name="connsiteY147" fmla="*/ 5376672 h 11521440"/>
              <a:gd name="connsiteX148" fmla="*/ 0 w 8449056"/>
              <a:gd name="connsiteY148" fmla="*/ 4992624 h 11521440"/>
              <a:gd name="connsiteX149" fmla="*/ 384048 w 8449056"/>
              <a:gd name="connsiteY149" fmla="*/ 4608576 h 11521440"/>
              <a:gd name="connsiteX150" fmla="*/ 8065008 w 8449056"/>
              <a:gd name="connsiteY150" fmla="*/ 3072384 h 11521440"/>
              <a:gd name="connsiteX151" fmla="*/ 8449056 w 8449056"/>
              <a:gd name="connsiteY151" fmla="*/ 3456432 h 11521440"/>
              <a:gd name="connsiteX152" fmla="*/ 8065008 w 8449056"/>
              <a:gd name="connsiteY152" fmla="*/ 3840480 h 11521440"/>
              <a:gd name="connsiteX153" fmla="*/ 7680960 w 8449056"/>
              <a:gd name="connsiteY153" fmla="*/ 3456432 h 11521440"/>
              <a:gd name="connsiteX154" fmla="*/ 8065008 w 8449056"/>
              <a:gd name="connsiteY154" fmla="*/ 3072384 h 11521440"/>
              <a:gd name="connsiteX155" fmla="*/ 6528816 w 8449056"/>
              <a:gd name="connsiteY155" fmla="*/ 3072384 h 11521440"/>
              <a:gd name="connsiteX156" fmla="*/ 6912864 w 8449056"/>
              <a:gd name="connsiteY156" fmla="*/ 3456432 h 11521440"/>
              <a:gd name="connsiteX157" fmla="*/ 6528816 w 8449056"/>
              <a:gd name="connsiteY157" fmla="*/ 3840480 h 11521440"/>
              <a:gd name="connsiteX158" fmla="*/ 6144768 w 8449056"/>
              <a:gd name="connsiteY158" fmla="*/ 3456432 h 11521440"/>
              <a:gd name="connsiteX159" fmla="*/ 6528816 w 8449056"/>
              <a:gd name="connsiteY159" fmla="*/ 3072384 h 11521440"/>
              <a:gd name="connsiteX160" fmla="*/ 4992624 w 8449056"/>
              <a:gd name="connsiteY160" fmla="*/ 3072384 h 11521440"/>
              <a:gd name="connsiteX161" fmla="*/ 5376672 w 8449056"/>
              <a:gd name="connsiteY161" fmla="*/ 3456432 h 11521440"/>
              <a:gd name="connsiteX162" fmla="*/ 4992624 w 8449056"/>
              <a:gd name="connsiteY162" fmla="*/ 3840480 h 11521440"/>
              <a:gd name="connsiteX163" fmla="*/ 4608576 w 8449056"/>
              <a:gd name="connsiteY163" fmla="*/ 3456432 h 11521440"/>
              <a:gd name="connsiteX164" fmla="*/ 4992624 w 8449056"/>
              <a:gd name="connsiteY164" fmla="*/ 3072384 h 11521440"/>
              <a:gd name="connsiteX165" fmla="*/ 3456432 w 8449056"/>
              <a:gd name="connsiteY165" fmla="*/ 3072384 h 11521440"/>
              <a:gd name="connsiteX166" fmla="*/ 3840480 w 8449056"/>
              <a:gd name="connsiteY166" fmla="*/ 3456432 h 11521440"/>
              <a:gd name="connsiteX167" fmla="*/ 3456432 w 8449056"/>
              <a:gd name="connsiteY167" fmla="*/ 3840480 h 11521440"/>
              <a:gd name="connsiteX168" fmla="*/ 3072384 w 8449056"/>
              <a:gd name="connsiteY168" fmla="*/ 3456432 h 11521440"/>
              <a:gd name="connsiteX169" fmla="*/ 3456432 w 8449056"/>
              <a:gd name="connsiteY169" fmla="*/ 3072384 h 11521440"/>
              <a:gd name="connsiteX170" fmla="*/ 1920240 w 8449056"/>
              <a:gd name="connsiteY170" fmla="*/ 3072384 h 11521440"/>
              <a:gd name="connsiteX171" fmla="*/ 2304288 w 8449056"/>
              <a:gd name="connsiteY171" fmla="*/ 3456432 h 11521440"/>
              <a:gd name="connsiteX172" fmla="*/ 1920240 w 8449056"/>
              <a:gd name="connsiteY172" fmla="*/ 3840480 h 11521440"/>
              <a:gd name="connsiteX173" fmla="*/ 1536192 w 8449056"/>
              <a:gd name="connsiteY173" fmla="*/ 3456432 h 11521440"/>
              <a:gd name="connsiteX174" fmla="*/ 1920240 w 8449056"/>
              <a:gd name="connsiteY174" fmla="*/ 3072384 h 11521440"/>
              <a:gd name="connsiteX175" fmla="*/ 384048 w 8449056"/>
              <a:gd name="connsiteY175" fmla="*/ 3072384 h 11521440"/>
              <a:gd name="connsiteX176" fmla="*/ 768096 w 8449056"/>
              <a:gd name="connsiteY176" fmla="*/ 3456432 h 11521440"/>
              <a:gd name="connsiteX177" fmla="*/ 384048 w 8449056"/>
              <a:gd name="connsiteY177" fmla="*/ 3840480 h 11521440"/>
              <a:gd name="connsiteX178" fmla="*/ 0 w 8449056"/>
              <a:gd name="connsiteY178" fmla="*/ 3456432 h 11521440"/>
              <a:gd name="connsiteX179" fmla="*/ 384048 w 8449056"/>
              <a:gd name="connsiteY179" fmla="*/ 3072384 h 11521440"/>
              <a:gd name="connsiteX180" fmla="*/ 3456432 w 8449056"/>
              <a:gd name="connsiteY180" fmla="*/ 1536193 h 11521440"/>
              <a:gd name="connsiteX181" fmla="*/ 3840480 w 8449056"/>
              <a:gd name="connsiteY181" fmla="*/ 1920241 h 11521440"/>
              <a:gd name="connsiteX182" fmla="*/ 3456432 w 8449056"/>
              <a:gd name="connsiteY182" fmla="*/ 2304289 h 11521440"/>
              <a:gd name="connsiteX183" fmla="*/ 3072384 w 8449056"/>
              <a:gd name="connsiteY183" fmla="*/ 1920241 h 11521440"/>
              <a:gd name="connsiteX184" fmla="*/ 3456432 w 8449056"/>
              <a:gd name="connsiteY184" fmla="*/ 1536193 h 11521440"/>
              <a:gd name="connsiteX185" fmla="*/ 1920240 w 8449056"/>
              <a:gd name="connsiteY185" fmla="*/ 1536193 h 11521440"/>
              <a:gd name="connsiteX186" fmla="*/ 2304288 w 8449056"/>
              <a:gd name="connsiteY186" fmla="*/ 1920242 h 11521440"/>
              <a:gd name="connsiteX187" fmla="*/ 1920240 w 8449056"/>
              <a:gd name="connsiteY187" fmla="*/ 2304290 h 11521440"/>
              <a:gd name="connsiteX188" fmla="*/ 1536192 w 8449056"/>
              <a:gd name="connsiteY188" fmla="*/ 1920242 h 11521440"/>
              <a:gd name="connsiteX189" fmla="*/ 1920240 w 8449056"/>
              <a:gd name="connsiteY189" fmla="*/ 1536193 h 11521440"/>
              <a:gd name="connsiteX190" fmla="*/ 384048 w 8449056"/>
              <a:gd name="connsiteY190" fmla="*/ 1536193 h 11521440"/>
              <a:gd name="connsiteX191" fmla="*/ 768096 w 8449056"/>
              <a:gd name="connsiteY191" fmla="*/ 1920242 h 11521440"/>
              <a:gd name="connsiteX192" fmla="*/ 384048 w 8449056"/>
              <a:gd name="connsiteY192" fmla="*/ 2304290 h 11521440"/>
              <a:gd name="connsiteX193" fmla="*/ 0 w 8449056"/>
              <a:gd name="connsiteY193" fmla="*/ 1920242 h 11521440"/>
              <a:gd name="connsiteX194" fmla="*/ 384048 w 8449056"/>
              <a:gd name="connsiteY194" fmla="*/ 1536193 h 11521440"/>
              <a:gd name="connsiteX195" fmla="*/ 4992624 w 8449056"/>
              <a:gd name="connsiteY195" fmla="*/ 1536193 h 11521440"/>
              <a:gd name="connsiteX196" fmla="*/ 5376672 w 8449056"/>
              <a:gd name="connsiteY196" fmla="*/ 1920241 h 11521440"/>
              <a:gd name="connsiteX197" fmla="*/ 4992624 w 8449056"/>
              <a:gd name="connsiteY197" fmla="*/ 2304289 h 11521440"/>
              <a:gd name="connsiteX198" fmla="*/ 4608576 w 8449056"/>
              <a:gd name="connsiteY198" fmla="*/ 1920241 h 11521440"/>
              <a:gd name="connsiteX199" fmla="*/ 4992624 w 8449056"/>
              <a:gd name="connsiteY199" fmla="*/ 1536193 h 11521440"/>
              <a:gd name="connsiteX200" fmla="*/ 6528816 w 8449056"/>
              <a:gd name="connsiteY200" fmla="*/ 1536192 h 11521440"/>
              <a:gd name="connsiteX201" fmla="*/ 6912864 w 8449056"/>
              <a:gd name="connsiteY201" fmla="*/ 1920240 h 11521440"/>
              <a:gd name="connsiteX202" fmla="*/ 6528816 w 8449056"/>
              <a:gd name="connsiteY202" fmla="*/ 2304288 h 11521440"/>
              <a:gd name="connsiteX203" fmla="*/ 6144768 w 8449056"/>
              <a:gd name="connsiteY203" fmla="*/ 1920240 h 11521440"/>
              <a:gd name="connsiteX204" fmla="*/ 6528816 w 8449056"/>
              <a:gd name="connsiteY204" fmla="*/ 1536192 h 11521440"/>
              <a:gd name="connsiteX205" fmla="*/ 8065008 w 8449056"/>
              <a:gd name="connsiteY205" fmla="*/ 1536192 h 11521440"/>
              <a:gd name="connsiteX206" fmla="*/ 8449056 w 8449056"/>
              <a:gd name="connsiteY206" fmla="*/ 1920240 h 11521440"/>
              <a:gd name="connsiteX207" fmla="*/ 8065008 w 8449056"/>
              <a:gd name="connsiteY207" fmla="*/ 2304288 h 11521440"/>
              <a:gd name="connsiteX208" fmla="*/ 7680960 w 8449056"/>
              <a:gd name="connsiteY208" fmla="*/ 1920240 h 11521440"/>
              <a:gd name="connsiteX209" fmla="*/ 8065008 w 8449056"/>
              <a:gd name="connsiteY209" fmla="*/ 1536192 h 11521440"/>
              <a:gd name="connsiteX210" fmla="*/ 384048 w 8449056"/>
              <a:gd name="connsiteY210" fmla="*/ 2 h 11521440"/>
              <a:gd name="connsiteX211" fmla="*/ 768096 w 8449056"/>
              <a:gd name="connsiteY211" fmla="*/ 384050 h 11521440"/>
              <a:gd name="connsiteX212" fmla="*/ 384048 w 8449056"/>
              <a:gd name="connsiteY212" fmla="*/ 768098 h 11521440"/>
              <a:gd name="connsiteX213" fmla="*/ 0 w 8449056"/>
              <a:gd name="connsiteY213" fmla="*/ 384050 h 11521440"/>
              <a:gd name="connsiteX214" fmla="*/ 384048 w 8449056"/>
              <a:gd name="connsiteY214" fmla="*/ 2 h 11521440"/>
              <a:gd name="connsiteX215" fmla="*/ 1920240 w 8449056"/>
              <a:gd name="connsiteY215" fmla="*/ 2 h 11521440"/>
              <a:gd name="connsiteX216" fmla="*/ 2304288 w 8449056"/>
              <a:gd name="connsiteY216" fmla="*/ 384050 h 11521440"/>
              <a:gd name="connsiteX217" fmla="*/ 1920240 w 8449056"/>
              <a:gd name="connsiteY217" fmla="*/ 768098 h 11521440"/>
              <a:gd name="connsiteX218" fmla="*/ 1536192 w 8449056"/>
              <a:gd name="connsiteY218" fmla="*/ 384050 h 11521440"/>
              <a:gd name="connsiteX219" fmla="*/ 1920240 w 8449056"/>
              <a:gd name="connsiteY219" fmla="*/ 2 h 11521440"/>
              <a:gd name="connsiteX220" fmla="*/ 3456432 w 8449056"/>
              <a:gd name="connsiteY220" fmla="*/ 1 h 11521440"/>
              <a:gd name="connsiteX221" fmla="*/ 3840480 w 8449056"/>
              <a:gd name="connsiteY221" fmla="*/ 384049 h 11521440"/>
              <a:gd name="connsiteX222" fmla="*/ 3456432 w 8449056"/>
              <a:gd name="connsiteY222" fmla="*/ 768098 h 11521440"/>
              <a:gd name="connsiteX223" fmla="*/ 3072384 w 8449056"/>
              <a:gd name="connsiteY223" fmla="*/ 384049 h 11521440"/>
              <a:gd name="connsiteX224" fmla="*/ 3456432 w 8449056"/>
              <a:gd name="connsiteY224" fmla="*/ 1 h 11521440"/>
              <a:gd name="connsiteX225" fmla="*/ 4992624 w 8449056"/>
              <a:gd name="connsiteY225" fmla="*/ 1 h 11521440"/>
              <a:gd name="connsiteX226" fmla="*/ 5376672 w 8449056"/>
              <a:gd name="connsiteY226" fmla="*/ 384049 h 11521440"/>
              <a:gd name="connsiteX227" fmla="*/ 4992624 w 8449056"/>
              <a:gd name="connsiteY227" fmla="*/ 768097 h 11521440"/>
              <a:gd name="connsiteX228" fmla="*/ 4608576 w 8449056"/>
              <a:gd name="connsiteY228" fmla="*/ 384049 h 11521440"/>
              <a:gd name="connsiteX229" fmla="*/ 4992624 w 8449056"/>
              <a:gd name="connsiteY229" fmla="*/ 1 h 11521440"/>
              <a:gd name="connsiteX230" fmla="*/ 6528816 w 8449056"/>
              <a:gd name="connsiteY230" fmla="*/ 1 h 11521440"/>
              <a:gd name="connsiteX231" fmla="*/ 6912864 w 8449056"/>
              <a:gd name="connsiteY231" fmla="*/ 384049 h 11521440"/>
              <a:gd name="connsiteX232" fmla="*/ 6528816 w 8449056"/>
              <a:gd name="connsiteY232" fmla="*/ 768097 h 11521440"/>
              <a:gd name="connsiteX233" fmla="*/ 6144768 w 8449056"/>
              <a:gd name="connsiteY233" fmla="*/ 384049 h 11521440"/>
              <a:gd name="connsiteX234" fmla="*/ 6528816 w 8449056"/>
              <a:gd name="connsiteY234" fmla="*/ 1 h 11521440"/>
              <a:gd name="connsiteX235" fmla="*/ 8065008 w 8449056"/>
              <a:gd name="connsiteY235" fmla="*/ 0 h 11521440"/>
              <a:gd name="connsiteX236" fmla="*/ 8449056 w 8449056"/>
              <a:gd name="connsiteY236" fmla="*/ 384048 h 11521440"/>
              <a:gd name="connsiteX237" fmla="*/ 8065008 w 8449056"/>
              <a:gd name="connsiteY237" fmla="*/ 768096 h 11521440"/>
              <a:gd name="connsiteX238" fmla="*/ 7680960 w 8449056"/>
              <a:gd name="connsiteY238" fmla="*/ 384048 h 11521440"/>
              <a:gd name="connsiteX239" fmla="*/ 8065008 w 8449056"/>
              <a:gd name="connsiteY239" fmla="*/ 0 h 1152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8449056" h="11521440">
                <a:moveTo>
                  <a:pt x="8065008" y="10753344"/>
                </a:moveTo>
                <a:cubicBezTo>
                  <a:pt x="8277112" y="10753344"/>
                  <a:pt x="8449056" y="10925288"/>
                  <a:pt x="8449056" y="11137392"/>
                </a:cubicBezTo>
                <a:cubicBezTo>
                  <a:pt x="8449056" y="11349496"/>
                  <a:pt x="8277112" y="11521440"/>
                  <a:pt x="8065008" y="11521440"/>
                </a:cubicBezTo>
                <a:cubicBezTo>
                  <a:pt x="7852904" y="11521440"/>
                  <a:pt x="7680960" y="11349496"/>
                  <a:pt x="7680960" y="11137392"/>
                </a:cubicBezTo>
                <a:cubicBezTo>
                  <a:pt x="7680960" y="10925288"/>
                  <a:pt x="7852904" y="10753344"/>
                  <a:pt x="8065008" y="10753344"/>
                </a:cubicBezTo>
                <a:close/>
                <a:moveTo>
                  <a:pt x="6528816" y="10753344"/>
                </a:moveTo>
                <a:cubicBezTo>
                  <a:pt x="6740920" y="10753344"/>
                  <a:pt x="6912864" y="10925288"/>
                  <a:pt x="6912864" y="11137392"/>
                </a:cubicBezTo>
                <a:cubicBezTo>
                  <a:pt x="6912864" y="11349496"/>
                  <a:pt x="6740920" y="11521440"/>
                  <a:pt x="6528816" y="11521440"/>
                </a:cubicBezTo>
                <a:cubicBezTo>
                  <a:pt x="6316712" y="11521440"/>
                  <a:pt x="6144768" y="11349496"/>
                  <a:pt x="6144768" y="11137392"/>
                </a:cubicBezTo>
                <a:cubicBezTo>
                  <a:pt x="6144768" y="10925288"/>
                  <a:pt x="6316712" y="10753344"/>
                  <a:pt x="6528816" y="10753344"/>
                </a:cubicBezTo>
                <a:close/>
                <a:moveTo>
                  <a:pt x="4992624" y="10753344"/>
                </a:moveTo>
                <a:cubicBezTo>
                  <a:pt x="5204728" y="10753344"/>
                  <a:pt x="5376672" y="10925288"/>
                  <a:pt x="5376672" y="11137392"/>
                </a:cubicBezTo>
                <a:cubicBezTo>
                  <a:pt x="5376672" y="11349496"/>
                  <a:pt x="5204728" y="11521440"/>
                  <a:pt x="4992624" y="11521440"/>
                </a:cubicBezTo>
                <a:cubicBezTo>
                  <a:pt x="4780520" y="11521440"/>
                  <a:pt x="4608576" y="11349496"/>
                  <a:pt x="4608576" y="11137392"/>
                </a:cubicBezTo>
                <a:cubicBezTo>
                  <a:pt x="4608576" y="10925288"/>
                  <a:pt x="4780520" y="10753344"/>
                  <a:pt x="4992624" y="10753344"/>
                </a:cubicBezTo>
                <a:close/>
                <a:moveTo>
                  <a:pt x="3456432" y="10753344"/>
                </a:moveTo>
                <a:cubicBezTo>
                  <a:pt x="3668536" y="10753344"/>
                  <a:pt x="3840480" y="10925288"/>
                  <a:pt x="3840480" y="11137392"/>
                </a:cubicBezTo>
                <a:cubicBezTo>
                  <a:pt x="3840480" y="11349496"/>
                  <a:pt x="3668536" y="11521440"/>
                  <a:pt x="3456432" y="11521440"/>
                </a:cubicBezTo>
                <a:cubicBezTo>
                  <a:pt x="3244328" y="11521440"/>
                  <a:pt x="3072384" y="11349496"/>
                  <a:pt x="3072384" y="11137392"/>
                </a:cubicBezTo>
                <a:cubicBezTo>
                  <a:pt x="3072384" y="10925288"/>
                  <a:pt x="3244328" y="10753344"/>
                  <a:pt x="3456432" y="10753344"/>
                </a:cubicBezTo>
                <a:close/>
                <a:moveTo>
                  <a:pt x="1920240" y="10753344"/>
                </a:moveTo>
                <a:cubicBezTo>
                  <a:pt x="2132344" y="10753344"/>
                  <a:pt x="2304288" y="10925288"/>
                  <a:pt x="2304288" y="11137392"/>
                </a:cubicBezTo>
                <a:cubicBezTo>
                  <a:pt x="2304288" y="11349496"/>
                  <a:pt x="2132344" y="11521440"/>
                  <a:pt x="1920240" y="11521440"/>
                </a:cubicBezTo>
                <a:cubicBezTo>
                  <a:pt x="1708136" y="11521440"/>
                  <a:pt x="1536192" y="11349496"/>
                  <a:pt x="1536192" y="11137392"/>
                </a:cubicBezTo>
                <a:cubicBezTo>
                  <a:pt x="1536192" y="10925288"/>
                  <a:pt x="1708136" y="10753344"/>
                  <a:pt x="1920240" y="10753344"/>
                </a:cubicBezTo>
                <a:close/>
                <a:moveTo>
                  <a:pt x="384048" y="10753344"/>
                </a:moveTo>
                <a:cubicBezTo>
                  <a:pt x="596152" y="10753344"/>
                  <a:pt x="768096" y="10925288"/>
                  <a:pt x="768096" y="11137392"/>
                </a:cubicBezTo>
                <a:cubicBezTo>
                  <a:pt x="768096" y="11349496"/>
                  <a:pt x="596152" y="11521440"/>
                  <a:pt x="384048" y="11521440"/>
                </a:cubicBezTo>
                <a:cubicBezTo>
                  <a:pt x="171944" y="11521440"/>
                  <a:pt x="0" y="11349496"/>
                  <a:pt x="0" y="11137392"/>
                </a:cubicBezTo>
                <a:cubicBezTo>
                  <a:pt x="0" y="10925288"/>
                  <a:pt x="171944" y="10753344"/>
                  <a:pt x="384048" y="10753344"/>
                </a:cubicBezTo>
                <a:close/>
                <a:moveTo>
                  <a:pt x="8065008" y="9217152"/>
                </a:moveTo>
                <a:cubicBezTo>
                  <a:pt x="8277112" y="9217152"/>
                  <a:pt x="8449056" y="9389096"/>
                  <a:pt x="8449056" y="9601200"/>
                </a:cubicBezTo>
                <a:cubicBezTo>
                  <a:pt x="8449056" y="9813304"/>
                  <a:pt x="8277112" y="9985248"/>
                  <a:pt x="8065008" y="9985248"/>
                </a:cubicBezTo>
                <a:cubicBezTo>
                  <a:pt x="7852904" y="9985248"/>
                  <a:pt x="7680960" y="9813304"/>
                  <a:pt x="7680960" y="9601200"/>
                </a:cubicBezTo>
                <a:cubicBezTo>
                  <a:pt x="7680960" y="9389096"/>
                  <a:pt x="7852904" y="9217152"/>
                  <a:pt x="8065008" y="9217152"/>
                </a:cubicBezTo>
                <a:close/>
                <a:moveTo>
                  <a:pt x="6528816" y="9217152"/>
                </a:moveTo>
                <a:cubicBezTo>
                  <a:pt x="6740920" y="9217152"/>
                  <a:pt x="6912864" y="9389096"/>
                  <a:pt x="6912864" y="9601200"/>
                </a:cubicBezTo>
                <a:cubicBezTo>
                  <a:pt x="6912864" y="9813304"/>
                  <a:pt x="6740920" y="9985248"/>
                  <a:pt x="6528816" y="9985248"/>
                </a:cubicBezTo>
                <a:cubicBezTo>
                  <a:pt x="6316712" y="9985248"/>
                  <a:pt x="6144768" y="9813304"/>
                  <a:pt x="6144768" y="9601200"/>
                </a:cubicBezTo>
                <a:cubicBezTo>
                  <a:pt x="6144768" y="9389096"/>
                  <a:pt x="6316712" y="9217152"/>
                  <a:pt x="6528816" y="9217152"/>
                </a:cubicBezTo>
                <a:close/>
                <a:moveTo>
                  <a:pt x="4992624" y="9217152"/>
                </a:moveTo>
                <a:cubicBezTo>
                  <a:pt x="5204728" y="9217152"/>
                  <a:pt x="5376672" y="9389096"/>
                  <a:pt x="5376672" y="9601200"/>
                </a:cubicBezTo>
                <a:cubicBezTo>
                  <a:pt x="5376672" y="9813304"/>
                  <a:pt x="5204728" y="9985248"/>
                  <a:pt x="4992624" y="9985248"/>
                </a:cubicBezTo>
                <a:cubicBezTo>
                  <a:pt x="4780520" y="9985248"/>
                  <a:pt x="4608576" y="9813304"/>
                  <a:pt x="4608576" y="9601200"/>
                </a:cubicBezTo>
                <a:cubicBezTo>
                  <a:pt x="4608576" y="9389096"/>
                  <a:pt x="4780520" y="9217152"/>
                  <a:pt x="4992624" y="9217152"/>
                </a:cubicBezTo>
                <a:close/>
                <a:moveTo>
                  <a:pt x="3456432" y="9217152"/>
                </a:moveTo>
                <a:cubicBezTo>
                  <a:pt x="3668536" y="9217152"/>
                  <a:pt x="3840480" y="9389096"/>
                  <a:pt x="3840480" y="9601200"/>
                </a:cubicBezTo>
                <a:cubicBezTo>
                  <a:pt x="3840480" y="9813304"/>
                  <a:pt x="3668536" y="9985248"/>
                  <a:pt x="3456432" y="9985248"/>
                </a:cubicBezTo>
                <a:cubicBezTo>
                  <a:pt x="3244328" y="9985248"/>
                  <a:pt x="3072384" y="9813304"/>
                  <a:pt x="3072384" y="9601200"/>
                </a:cubicBezTo>
                <a:cubicBezTo>
                  <a:pt x="3072384" y="9389096"/>
                  <a:pt x="3244328" y="9217152"/>
                  <a:pt x="3456432" y="9217152"/>
                </a:cubicBezTo>
                <a:close/>
                <a:moveTo>
                  <a:pt x="1920240" y="9217152"/>
                </a:moveTo>
                <a:cubicBezTo>
                  <a:pt x="2132344" y="9217152"/>
                  <a:pt x="2304288" y="9389096"/>
                  <a:pt x="2304288" y="9601200"/>
                </a:cubicBezTo>
                <a:cubicBezTo>
                  <a:pt x="2304288" y="9813304"/>
                  <a:pt x="2132344" y="9985248"/>
                  <a:pt x="1920240" y="9985248"/>
                </a:cubicBezTo>
                <a:cubicBezTo>
                  <a:pt x="1708136" y="9985248"/>
                  <a:pt x="1536192" y="9813304"/>
                  <a:pt x="1536192" y="9601200"/>
                </a:cubicBezTo>
                <a:cubicBezTo>
                  <a:pt x="1536192" y="9389096"/>
                  <a:pt x="1708136" y="9217152"/>
                  <a:pt x="1920240" y="9217152"/>
                </a:cubicBezTo>
                <a:close/>
                <a:moveTo>
                  <a:pt x="384048" y="9217152"/>
                </a:moveTo>
                <a:cubicBezTo>
                  <a:pt x="596152" y="9217152"/>
                  <a:pt x="768096" y="9389096"/>
                  <a:pt x="768096" y="9601200"/>
                </a:cubicBezTo>
                <a:cubicBezTo>
                  <a:pt x="768096" y="9813304"/>
                  <a:pt x="596152" y="9985248"/>
                  <a:pt x="384048" y="9985248"/>
                </a:cubicBezTo>
                <a:cubicBezTo>
                  <a:pt x="171944" y="9985248"/>
                  <a:pt x="0" y="9813304"/>
                  <a:pt x="0" y="9601200"/>
                </a:cubicBezTo>
                <a:cubicBezTo>
                  <a:pt x="0" y="9389096"/>
                  <a:pt x="171944" y="9217152"/>
                  <a:pt x="384048" y="9217152"/>
                </a:cubicBezTo>
                <a:close/>
                <a:moveTo>
                  <a:pt x="8065008" y="7680960"/>
                </a:moveTo>
                <a:cubicBezTo>
                  <a:pt x="8277112" y="7680960"/>
                  <a:pt x="8449056" y="7852904"/>
                  <a:pt x="8449056" y="8065008"/>
                </a:cubicBezTo>
                <a:cubicBezTo>
                  <a:pt x="8449056" y="8277112"/>
                  <a:pt x="8277112" y="8449056"/>
                  <a:pt x="8065008" y="8449056"/>
                </a:cubicBezTo>
                <a:cubicBezTo>
                  <a:pt x="7852904" y="8449056"/>
                  <a:pt x="7680960" y="8277112"/>
                  <a:pt x="7680960" y="8065008"/>
                </a:cubicBezTo>
                <a:cubicBezTo>
                  <a:pt x="7680960" y="7852904"/>
                  <a:pt x="7852904" y="7680960"/>
                  <a:pt x="8065008" y="7680960"/>
                </a:cubicBezTo>
                <a:close/>
                <a:moveTo>
                  <a:pt x="6528816" y="7680960"/>
                </a:moveTo>
                <a:cubicBezTo>
                  <a:pt x="6740920" y="7680960"/>
                  <a:pt x="6912864" y="7852904"/>
                  <a:pt x="6912864" y="8065008"/>
                </a:cubicBezTo>
                <a:cubicBezTo>
                  <a:pt x="6912864" y="8277112"/>
                  <a:pt x="6740920" y="8449056"/>
                  <a:pt x="6528816" y="8449056"/>
                </a:cubicBezTo>
                <a:cubicBezTo>
                  <a:pt x="6316712" y="8449056"/>
                  <a:pt x="6144768" y="8277112"/>
                  <a:pt x="6144768" y="8065008"/>
                </a:cubicBezTo>
                <a:cubicBezTo>
                  <a:pt x="6144768" y="7852904"/>
                  <a:pt x="6316712" y="7680960"/>
                  <a:pt x="6528816" y="7680960"/>
                </a:cubicBezTo>
                <a:close/>
                <a:moveTo>
                  <a:pt x="4992624" y="7680960"/>
                </a:moveTo>
                <a:cubicBezTo>
                  <a:pt x="5204728" y="7680960"/>
                  <a:pt x="5376672" y="7852904"/>
                  <a:pt x="5376672" y="8065008"/>
                </a:cubicBezTo>
                <a:cubicBezTo>
                  <a:pt x="5376672" y="8277112"/>
                  <a:pt x="5204728" y="8449056"/>
                  <a:pt x="4992624" y="8449056"/>
                </a:cubicBezTo>
                <a:cubicBezTo>
                  <a:pt x="4780520" y="8449056"/>
                  <a:pt x="4608576" y="8277112"/>
                  <a:pt x="4608576" y="8065008"/>
                </a:cubicBezTo>
                <a:cubicBezTo>
                  <a:pt x="4608576" y="7852904"/>
                  <a:pt x="4780520" y="7680960"/>
                  <a:pt x="4992624" y="7680960"/>
                </a:cubicBezTo>
                <a:close/>
                <a:moveTo>
                  <a:pt x="3456432" y="7680960"/>
                </a:moveTo>
                <a:cubicBezTo>
                  <a:pt x="3668536" y="7680960"/>
                  <a:pt x="3840480" y="7852904"/>
                  <a:pt x="3840480" y="8065008"/>
                </a:cubicBezTo>
                <a:cubicBezTo>
                  <a:pt x="3840480" y="8277112"/>
                  <a:pt x="3668536" y="8449056"/>
                  <a:pt x="3456432" y="8449056"/>
                </a:cubicBezTo>
                <a:cubicBezTo>
                  <a:pt x="3244328" y="8449056"/>
                  <a:pt x="3072384" y="8277112"/>
                  <a:pt x="3072384" y="8065008"/>
                </a:cubicBezTo>
                <a:cubicBezTo>
                  <a:pt x="3072384" y="7852904"/>
                  <a:pt x="3244328" y="7680960"/>
                  <a:pt x="3456432" y="7680960"/>
                </a:cubicBezTo>
                <a:close/>
                <a:moveTo>
                  <a:pt x="1920240" y="7680960"/>
                </a:moveTo>
                <a:cubicBezTo>
                  <a:pt x="2132344" y="7680960"/>
                  <a:pt x="2304288" y="7852904"/>
                  <a:pt x="2304288" y="8065008"/>
                </a:cubicBezTo>
                <a:cubicBezTo>
                  <a:pt x="2304288" y="8277112"/>
                  <a:pt x="2132344" y="8449056"/>
                  <a:pt x="1920240" y="8449056"/>
                </a:cubicBezTo>
                <a:cubicBezTo>
                  <a:pt x="1708136" y="8449056"/>
                  <a:pt x="1536192" y="8277112"/>
                  <a:pt x="1536192" y="8065008"/>
                </a:cubicBezTo>
                <a:cubicBezTo>
                  <a:pt x="1536192" y="7852904"/>
                  <a:pt x="1708136" y="7680960"/>
                  <a:pt x="1920240" y="7680960"/>
                </a:cubicBezTo>
                <a:close/>
                <a:moveTo>
                  <a:pt x="384048" y="7680960"/>
                </a:moveTo>
                <a:cubicBezTo>
                  <a:pt x="596152" y="7680960"/>
                  <a:pt x="768096" y="7852904"/>
                  <a:pt x="768096" y="8065008"/>
                </a:cubicBezTo>
                <a:cubicBezTo>
                  <a:pt x="768096" y="8277112"/>
                  <a:pt x="596152" y="8449056"/>
                  <a:pt x="384048" y="8449056"/>
                </a:cubicBezTo>
                <a:cubicBezTo>
                  <a:pt x="171944" y="8449056"/>
                  <a:pt x="0" y="8277112"/>
                  <a:pt x="0" y="8065008"/>
                </a:cubicBezTo>
                <a:cubicBezTo>
                  <a:pt x="0" y="7852904"/>
                  <a:pt x="171944" y="7680960"/>
                  <a:pt x="384048" y="7680960"/>
                </a:cubicBezTo>
                <a:close/>
                <a:moveTo>
                  <a:pt x="8065008" y="6144768"/>
                </a:moveTo>
                <a:cubicBezTo>
                  <a:pt x="8277112" y="6144768"/>
                  <a:pt x="8449056" y="6316712"/>
                  <a:pt x="8449056" y="6528816"/>
                </a:cubicBezTo>
                <a:cubicBezTo>
                  <a:pt x="8449056" y="6740920"/>
                  <a:pt x="8277112" y="6912864"/>
                  <a:pt x="8065008" y="6912864"/>
                </a:cubicBezTo>
                <a:cubicBezTo>
                  <a:pt x="7852904" y="6912864"/>
                  <a:pt x="7680960" y="6740920"/>
                  <a:pt x="7680960" y="6528816"/>
                </a:cubicBezTo>
                <a:cubicBezTo>
                  <a:pt x="7680960" y="6316712"/>
                  <a:pt x="7852904" y="6144768"/>
                  <a:pt x="8065008" y="6144768"/>
                </a:cubicBezTo>
                <a:close/>
                <a:moveTo>
                  <a:pt x="6528816" y="6144768"/>
                </a:moveTo>
                <a:cubicBezTo>
                  <a:pt x="6740920" y="6144768"/>
                  <a:pt x="6912864" y="6316712"/>
                  <a:pt x="6912864" y="6528816"/>
                </a:cubicBezTo>
                <a:cubicBezTo>
                  <a:pt x="6912864" y="6740920"/>
                  <a:pt x="6740920" y="6912864"/>
                  <a:pt x="6528816" y="6912864"/>
                </a:cubicBezTo>
                <a:cubicBezTo>
                  <a:pt x="6316712" y="6912864"/>
                  <a:pt x="6144768" y="6740920"/>
                  <a:pt x="6144768" y="6528816"/>
                </a:cubicBezTo>
                <a:cubicBezTo>
                  <a:pt x="6144768" y="6316712"/>
                  <a:pt x="6316712" y="6144768"/>
                  <a:pt x="6528816" y="6144768"/>
                </a:cubicBezTo>
                <a:close/>
                <a:moveTo>
                  <a:pt x="4992624" y="6144768"/>
                </a:moveTo>
                <a:cubicBezTo>
                  <a:pt x="5204728" y="6144768"/>
                  <a:pt x="5376672" y="6316712"/>
                  <a:pt x="5376672" y="6528816"/>
                </a:cubicBezTo>
                <a:cubicBezTo>
                  <a:pt x="5376672" y="6740920"/>
                  <a:pt x="5204728" y="6912864"/>
                  <a:pt x="4992624" y="6912864"/>
                </a:cubicBezTo>
                <a:cubicBezTo>
                  <a:pt x="4780520" y="6912864"/>
                  <a:pt x="4608576" y="6740920"/>
                  <a:pt x="4608576" y="6528816"/>
                </a:cubicBezTo>
                <a:cubicBezTo>
                  <a:pt x="4608576" y="6316712"/>
                  <a:pt x="4780520" y="6144768"/>
                  <a:pt x="4992624" y="6144768"/>
                </a:cubicBezTo>
                <a:close/>
                <a:moveTo>
                  <a:pt x="3456432" y="6144768"/>
                </a:moveTo>
                <a:cubicBezTo>
                  <a:pt x="3668536" y="6144768"/>
                  <a:pt x="3840480" y="6316712"/>
                  <a:pt x="3840480" y="6528816"/>
                </a:cubicBezTo>
                <a:cubicBezTo>
                  <a:pt x="3840480" y="6740920"/>
                  <a:pt x="3668536" y="6912864"/>
                  <a:pt x="3456432" y="6912864"/>
                </a:cubicBezTo>
                <a:cubicBezTo>
                  <a:pt x="3244328" y="6912864"/>
                  <a:pt x="3072384" y="6740920"/>
                  <a:pt x="3072384" y="6528816"/>
                </a:cubicBezTo>
                <a:cubicBezTo>
                  <a:pt x="3072384" y="6316712"/>
                  <a:pt x="3244328" y="6144768"/>
                  <a:pt x="3456432" y="6144768"/>
                </a:cubicBezTo>
                <a:close/>
                <a:moveTo>
                  <a:pt x="1920240" y="6144768"/>
                </a:moveTo>
                <a:cubicBezTo>
                  <a:pt x="2132344" y="6144768"/>
                  <a:pt x="2304288" y="6316712"/>
                  <a:pt x="2304288" y="6528816"/>
                </a:cubicBezTo>
                <a:cubicBezTo>
                  <a:pt x="2304288" y="6740920"/>
                  <a:pt x="2132344" y="6912864"/>
                  <a:pt x="1920240" y="6912864"/>
                </a:cubicBezTo>
                <a:cubicBezTo>
                  <a:pt x="1708136" y="6912864"/>
                  <a:pt x="1536192" y="6740920"/>
                  <a:pt x="1536192" y="6528816"/>
                </a:cubicBezTo>
                <a:cubicBezTo>
                  <a:pt x="1536192" y="6316712"/>
                  <a:pt x="1708136" y="6144768"/>
                  <a:pt x="1920240" y="6144768"/>
                </a:cubicBezTo>
                <a:close/>
                <a:moveTo>
                  <a:pt x="384048" y="6144768"/>
                </a:moveTo>
                <a:cubicBezTo>
                  <a:pt x="596152" y="6144768"/>
                  <a:pt x="768096" y="6316712"/>
                  <a:pt x="768096" y="6528816"/>
                </a:cubicBezTo>
                <a:cubicBezTo>
                  <a:pt x="768096" y="6740920"/>
                  <a:pt x="596152" y="6912864"/>
                  <a:pt x="384048" y="6912864"/>
                </a:cubicBezTo>
                <a:cubicBezTo>
                  <a:pt x="171944" y="6912864"/>
                  <a:pt x="0" y="6740920"/>
                  <a:pt x="0" y="6528816"/>
                </a:cubicBezTo>
                <a:cubicBezTo>
                  <a:pt x="0" y="6316712"/>
                  <a:pt x="171944" y="6144768"/>
                  <a:pt x="384048" y="6144768"/>
                </a:cubicBezTo>
                <a:close/>
                <a:moveTo>
                  <a:pt x="8065008" y="4608576"/>
                </a:moveTo>
                <a:cubicBezTo>
                  <a:pt x="8277112" y="4608576"/>
                  <a:pt x="8449056" y="4780520"/>
                  <a:pt x="8449056" y="4992624"/>
                </a:cubicBezTo>
                <a:cubicBezTo>
                  <a:pt x="8449056" y="5204728"/>
                  <a:pt x="8277112" y="5376672"/>
                  <a:pt x="8065008" y="5376672"/>
                </a:cubicBezTo>
                <a:cubicBezTo>
                  <a:pt x="7852904" y="5376672"/>
                  <a:pt x="7680960" y="5204728"/>
                  <a:pt x="7680960" y="4992624"/>
                </a:cubicBezTo>
                <a:cubicBezTo>
                  <a:pt x="7680960" y="4780520"/>
                  <a:pt x="7852904" y="4608576"/>
                  <a:pt x="8065008" y="4608576"/>
                </a:cubicBezTo>
                <a:close/>
                <a:moveTo>
                  <a:pt x="6528816" y="4608576"/>
                </a:moveTo>
                <a:cubicBezTo>
                  <a:pt x="6740920" y="4608576"/>
                  <a:pt x="6912864" y="4780520"/>
                  <a:pt x="6912864" y="4992624"/>
                </a:cubicBezTo>
                <a:cubicBezTo>
                  <a:pt x="6912864" y="5204728"/>
                  <a:pt x="6740920" y="5376672"/>
                  <a:pt x="6528816" y="5376672"/>
                </a:cubicBezTo>
                <a:cubicBezTo>
                  <a:pt x="6316712" y="5376672"/>
                  <a:pt x="6144768" y="5204728"/>
                  <a:pt x="6144768" y="4992624"/>
                </a:cubicBezTo>
                <a:cubicBezTo>
                  <a:pt x="6144768" y="4780520"/>
                  <a:pt x="6316712" y="4608576"/>
                  <a:pt x="6528816" y="4608576"/>
                </a:cubicBezTo>
                <a:close/>
                <a:moveTo>
                  <a:pt x="4992624" y="4608576"/>
                </a:moveTo>
                <a:cubicBezTo>
                  <a:pt x="5204728" y="4608576"/>
                  <a:pt x="5376672" y="4780520"/>
                  <a:pt x="5376672" y="4992624"/>
                </a:cubicBezTo>
                <a:cubicBezTo>
                  <a:pt x="5376672" y="5204728"/>
                  <a:pt x="5204728" y="5376672"/>
                  <a:pt x="4992624" y="5376672"/>
                </a:cubicBezTo>
                <a:cubicBezTo>
                  <a:pt x="4780520" y="5376672"/>
                  <a:pt x="4608576" y="5204728"/>
                  <a:pt x="4608576" y="4992624"/>
                </a:cubicBezTo>
                <a:cubicBezTo>
                  <a:pt x="4608576" y="4780520"/>
                  <a:pt x="4780520" y="4608576"/>
                  <a:pt x="4992624" y="4608576"/>
                </a:cubicBezTo>
                <a:close/>
                <a:moveTo>
                  <a:pt x="3456432" y="4608576"/>
                </a:moveTo>
                <a:cubicBezTo>
                  <a:pt x="3668536" y="4608576"/>
                  <a:pt x="3840480" y="4780520"/>
                  <a:pt x="3840480" y="4992624"/>
                </a:cubicBezTo>
                <a:cubicBezTo>
                  <a:pt x="3840480" y="5204728"/>
                  <a:pt x="3668536" y="5376672"/>
                  <a:pt x="3456432" y="5376672"/>
                </a:cubicBezTo>
                <a:cubicBezTo>
                  <a:pt x="3244328" y="5376672"/>
                  <a:pt x="3072384" y="5204728"/>
                  <a:pt x="3072384" y="4992624"/>
                </a:cubicBezTo>
                <a:cubicBezTo>
                  <a:pt x="3072384" y="4780520"/>
                  <a:pt x="3244328" y="4608576"/>
                  <a:pt x="3456432" y="4608576"/>
                </a:cubicBezTo>
                <a:close/>
                <a:moveTo>
                  <a:pt x="1920240" y="4608576"/>
                </a:moveTo>
                <a:cubicBezTo>
                  <a:pt x="2132344" y="4608576"/>
                  <a:pt x="2304288" y="4780520"/>
                  <a:pt x="2304288" y="4992624"/>
                </a:cubicBezTo>
                <a:cubicBezTo>
                  <a:pt x="2304288" y="5204728"/>
                  <a:pt x="2132344" y="5376672"/>
                  <a:pt x="1920240" y="5376672"/>
                </a:cubicBezTo>
                <a:cubicBezTo>
                  <a:pt x="1708136" y="5376672"/>
                  <a:pt x="1536192" y="5204728"/>
                  <a:pt x="1536192" y="4992624"/>
                </a:cubicBezTo>
                <a:cubicBezTo>
                  <a:pt x="1536192" y="4780520"/>
                  <a:pt x="1708136" y="4608576"/>
                  <a:pt x="1920240" y="4608576"/>
                </a:cubicBezTo>
                <a:close/>
                <a:moveTo>
                  <a:pt x="384048" y="4608576"/>
                </a:moveTo>
                <a:cubicBezTo>
                  <a:pt x="596152" y="4608576"/>
                  <a:pt x="768096" y="4780520"/>
                  <a:pt x="768096" y="4992624"/>
                </a:cubicBezTo>
                <a:cubicBezTo>
                  <a:pt x="768096" y="5204728"/>
                  <a:pt x="596152" y="5376672"/>
                  <a:pt x="384048" y="5376672"/>
                </a:cubicBezTo>
                <a:cubicBezTo>
                  <a:pt x="171944" y="5376672"/>
                  <a:pt x="0" y="5204728"/>
                  <a:pt x="0" y="4992624"/>
                </a:cubicBezTo>
                <a:cubicBezTo>
                  <a:pt x="0" y="4780520"/>
                  <a:pt x="171944" y="4608576"/>
                  <a:pt x="384048" y="4608576"/>
                </a:cubicBezTo>
                <a:close/>
                <a:moveTo>
                  <a:pt x="8065008" y="3072384"/>
                </a:moveTo>
                <a:cubicBezTo>
                  <a:pt x="8277112" y="3072384"/>
                  <a:pt x="8449056" y="3244328"/>
                  <a:pt x="8449056" y="3456432"/>
                </a:cubicBezTo>
                <a:cubicBezTo>
                  <a:pt x="8449056" y="3668536"/>
                  <a:pt x="8277112" y="3840480"/>
                  <a:pt x="8065008" y="3840480"/>
                </a:cubicBezTo>
                <a:cubicBezTo>
                  <a:pt x="7852904" y="3840480"/>
                  <a:pt x="7680960" y="3668536"/>
                  <a:pt x="7680960" y="3456432"/>
                </a:cubicBezTo>
                <a:cubicBezTo>
                  <a:pt x="7680960" y="3244328"/>
                  <a:pt x="7852904" y="3072384"/>
                  <a:pt x="8065008" y="3072384"/>
                </a:cubicBezTo>
                <a:close/>
                <a:moveTo>
                  <a:pt x="6528816" y="3072384"/>
                </a:moveTo>
                <a:cubicBezTo>
                  <a:pt x="6740920" y="3072384"/>
                  <a:pt x="6912864" y="3244328"/>
                  <a:pt x="6912864" y="3456432"/>
                </a:cubicBezTo>
                <a:cubicBezTo>
                  <a:pt x="6912864" y="3668536"/>
                  <a:pt x="6740920" y="3840480"/>
                  <a:pt x="6528816" y="3840480"/>
                </a:cubicBezTo>
                <a:cubicBezTo>
                  <a:pt x="6316712" y="3840480"/>
                  <a:pt x="6144768" y="3668536"/>
                  <a:pt x="6144768" y="3456432"/>
                </a:cubicBezTo>
                <a:cubicBezTo>
                  <a:pt x="6144768" y="3244328"/>
                  <a:pt x="6316712" y="3072384"/>
                  <a:pt x="6528816" y="3072384"/>
                </a:cubicBezTo>
                <a:close/>
                <a:moveTo>
                  <a:pt x="4992624" y="3072384"/>
                </a:moveTo>
                <a:cubicBezTo>
                  <a:pt x="5204728" y="3072384"/>
                  <a:pt x="5376672" y="3244328"/>
                  <a:pt x="5376672" y="3456432"/>
                </a:cubicBezTo>
                <a:cubicBezTo>
                  <a:pt x="5376672" y="3668536"/>
                  <a:pt x="5204728" y="3840480"/>
                  <a:pt x="4992624" y="3840480"/>
                </a:cubicBezTo>
                <a:cubicBezTo>
                  <a:pt x="4780520" y="3840480"/>
                  <a:pt x="4608576" y="3668536"/>
                  <a:pt x="4608576" y="3456432"/>
                </a:cubicBezTo>
                <a:cubicBezTo>
                  <a:pt x="4608576" y="3244328"/>
                  <a:pt x="4780520" y="3072384"/>
                  <a:pt x="4992624" y="3072384"/>
                </a:cubicBezTo>
                <a:close/>
                <a:moveTo>
                  <a:pt x="3456432" y="3072384"/>
                </a:moveTo>
                <a:cubicBezTo>
                  <a:pt x="3668536" y="3072384"/>
                  <a:pt x="3840480" y="3244328"/>
                  <a:pt x="3840480" y="3456432"/>
                </a:cubicBezTo>
                <a:cubicBezTo>
                  <a:pt x="3840480" y="3668536"/>
                  <a:pt x="3668536" y="3840480"/>
                  <a:pt x="3456432" y="3840480"/>
                </a:cubicBezTo>
                <a:cubicBezTo>
                  <a:pt x="3244328" y="3840480"/>
                  <a:pt x="3072384" y="3668536"/>
                  <a:pt x="3072384" y="3456432"/>
                </a:cubicBezTo>
                <a:cubicBezTo>
                  <a:pt x="3072384" y="3244328"/>
                  <a:pt x="3244328" y="3072384"/>
                  <a:pt x="3456432" y="3072384"/>
                </a:cubicBezTo>
                <a:close/>
                <a:moveTo>
                  <a:pt x="1920240" y="3072384"/>
                </a:moveTo>
                <a:cubicBezTo>
                  <a:pt x="2132344" y="3072384"/>
                  <a:pt x="2304288" y="3244328"/>
                  <a:pt x="2304288" y="3456432"/>
                </a:cubicBezTo>
                <a:cubicBezTo>
                  <a:pt x="2304288" y="3668536"/>
                  <a:pt x="2132344" y="3840480"/>
                  <a:pt x="1920240" y="3840480"/>
                </a:cubicBezTo>
                <a:cubicBezTo>
                  <a:pt x="1708136" y="3840480"/>
                  <a:pt x="1536192" y="3668536"/>
                  <a:pt x="1536192" y="3456432"/>
                </a:cubicBezTo>
                <a:cubicBezTo>
                  <a:pt x="1536192" y="3244328"/>
                  <a:pt x="1708136" y="3072384"/>
                  <a:pt x="1920240" y="3072384"/>
                </a:cubicBezTo>
                <a:close/>
                <a:moveTo>
                  <a:pt x="384048" y="3072384"/>
                </a:moveTo>
                <a:cubicBezTo>
                  <a:pt x="596152" y="3072384"/>
                  <a:pt x="768096" y="3244328"/>
                  <a:pt x="768096" y="3456432"/>
                </a:cubicBezTo>
                <a:cubicBezTo>
                  <a:pt x="768096" y="3668536"/>
                  <a:pt x="596152" y="3840480"/>
                  <a:pt x="384048" y="3840480"/>
                </a:cubicBezTo>
                <a:cubicBezTo>
                  <a:pt x="171944" y="3840480"/>
                  <a:pt x="0" y="3668536"/>
                  <a:pt x="0" y="3456432"/>
                </a:cubicBezTo>
                <a:cubicBezTo>
                  <a:pt x="0" y="3244328"/>
                  <a:pt x="171944" y="3072384"/>
                  <a:pt x="384048" y="3072384"/>
                </a:cubicBezTo>
                <a:close/>
                <a:moveTo>
                  <a:pt x="3456432" y="1536193"/>
                </a:moveTo>
                <a:cubicBezTo>
                  <a:pt x="3668536" y="1536193"/>
                  <a:pt x="3840480" y="1708137"/>
                  <a:pt x="3840480" y="1920241"/>
                </a:cubicBezTo>
                <a:cubicBezTo>
                  <a:pt x="3840480" y="2132345"/>
                  <a:pt x="3668536" y="2304289"/>
                  <a:pt x="3456432" y="2304289"/>
                </a:cubicBezTo>
                <a:cubicBezTo>
                  <a:pt x="3244328" y="2304289"/>
                  <a:pt x="3072384" y="2132345"/>
                  <a:pt x="3072384" y="1920241"/>
                </a:cubicBezTo>
                <a:cubicBezTo>
                  <a:pt x="3072384" y="1708137"/>
                  <a:pt x="3244328" y="1536193"/>
                  <a:pt x="3456432" y="1536193"/>
                </a:cubicBezTo>
                <a:close/>
                <a:moveTo>
                  <a:pt x="1920240" y="1536193"/>
                </a:moveTo>
                <a:cubicBezTo>
                  <a:pt x="2132344" y="1536193"/>
                  <a:pt x="2304288" y="1708138"/>
                  <a:pt x="2304288" y="1920242"/>
                </a:cubicBezTo>
                <a:cubicBezTo>
                  <a:pt x="2304288" y="2132346"/>
                  <a:pt x="2132344" y="2304290"/>
                  <a:pt x="1920240" y="2304290"/>
                </a:cubicBezTo>
                <a:cubicBezTo>
                  <a:pt x="1708136" y="2304290"/>
                  <a:pt x="1536192" y="2132346"/>
                  <a:pt x="1536192" y="1920242"/>
                </a:cubicBezTo>
                <a:cubicBezTo>
                  <a:pt x="1536192" y="1708138"/>
                  <a:pt x="1708136" y="1536193"/>
                  <a:pt x="1920240" y="1536193"/>
                </a:cubicBezTo>
                <a:close/>
                <a:moveTo>
                  <a:pt x="384048" y="1536193"/>
                </a:moveTo>
                <a:cubicBezTo>
                  <a:pt x="596152" y="1536193"/>
                  <a:pt x="768096" y="1708138"/>
                  <a:pt x="768096" y="1920242"/>
                </a:cubicBezTo>
                <a:cubicBezTo>
                  <a:pt x="768096" y="2132346"/>
                  <a:pt x="596152" y="2304290"/>
                  <a:pt x="384048" y="2304290"/>
                </a:cubicBezTo>
                <a:cubicBezTo>
                  <a:pt x="171944" y="2304290"/>
                  <a:pt x="0" y="2132346"/>
                  <a:pt x="0" y="1920242"/>
                </a:cubicBezTo>
                <a:cubicBezTo>
                  <a:pt x="0" y="1708138"/>
                  <a:pt x="171944" y="1536193"/>
                  <a:pt x="384048" y="1536193"/>
                </a:cubicBezTo>
                <a:close/>
                <a:moveTo>
                  <a:pt x="4992624" y="1536193"/>
                </a:moveTo>
                <a:cubicBezTo>
                  <a:pt x="5204728" y="1536193"/>
                  <a:pt x="5376672" y="1708137"/>
                  <a:pt x="5376672" y="1920241"/>
                </a:cubicBezTo>
                <a:cubicBezTo>
                  <a:pt x="5376672" y="2132345"/>
                  <a:pt x="5204728" y="2304289"/>
                  <a:pt x="4992624" y="2304289"/>
                </a:cubicBezTo>
                <a:cubicBezTo>
                  <a:pt x="4780520" y="2304289"/>
                  <a:pt x="4608576" y="2132345"/>
                  <a:pt x="4608576" y="1920241"/>
                </a:cubicBezTo>
                <a:cubicBezTo>
                  <a:pt x="4608576" y="1708137"/>
                  <a:pt x="4780520" y="1536193"/>
                  <a:pt x="4992624" y="1536193"/>
                </a:cubicBezTo>
                <a:close/>
                <a:moveTo>
                  <a:pt x="6528816" y="1536192"/>
                </a:moveTo>
                <a:cubicBezTo>
                  <a:pt x="6740920" y="1536192"/>
                  <a:pt x="6912864" y="1708136"/>
                  <a:pt x="6912864" y="1920240"/>
                </a:cubicBezTo>
                <a:cubicBezTo>
                  <a:pt x="6912864" y="2132344"/>
                  <a:pt x="6740920" y="2304288"/>
                  <a:pt x="6528816" y="2304288"/>
                </a:cubicBezTo>
                <a:cubicBezTo>
                  <a:pt x="6316712" y="2304288"/>
                  <a:pt x="6144768" y="2132344"/>
                  <a:pt x="6144768" y="1920240"/>
                </a:cubicBezTo>
                <a:cubicBezTo>
                  <a:pt x="6144768" y="1708136"/>
                  <a:pt x="6316712" y="1536192"/>
                  <a:pt x="6528816" y="1536192"/>
                </a:cubicBezTo>
                <a:close/>
                <a:moveTo>
                  <a:pt x="8065008" y="1536192"/>
                </a:moveTo>
                <a:cubicBezTo>
                  <a:pt x="8277112" y="1536192"/>
                  <a:pt x="8449056" y="1708136"/>
                  <a:pt x="8449056" y="1920240"/>
                </a:cubicBezTo>
                <a:cubicBezTo>
                  <a:pt x="8449056" y="2132344"/>
                  <a:pt x="8277112" y="2304288"/>
                  <a:pt x="8065008" y="2304288"/>
                </a:cubicBezTo>
                <a:cubicBezTo>
                  <a:pt x="7852904" y="2304288"/>
                  <a:pt x="7680960" y="2132344"/>
                  <a:pt x="7680960" y="1920240"/>
                </a:cubicBezTo>
                <a:cubicBezTo>
                  <a:pt x="7680960" y="1708136"/>
                  <a:pt x="7852904" y="1536192"/>
                  <a:pt x="8065008" y="1536192"/>
                </a:cubicBezTo>
                <a:close/>
                <a:moveTo>
                  <a:pt x="384048" y="2"/>
                </a:moveTo>
                <a:cubicBezTo>
                  <a:pt x="596152" y="2"/>
                  <a:pt x="768096" y="171946"/>
                  <a:pt x="768096" y="384050"/>
                </a:cubicBezTo>
                <a:cubicBezTo>
                  <a:pt x="768096" y="596154"/>
                  <a:pt x="596152" y="768098"/>
                  <a:pt x="384048" y="768098"/>
                </a:cubicBezTo>
                <a:cubicBezTo>
                  <a:pt x="171944" y="768098"/>
                  <a:pt x="0" y="596154"/>
                  <a:pt x="0" y="384050"/>
                </a:cubicBezTo>
                <a:cubicBezTo>
                  <a:pt x="0" y="171946"/>
                  <a:pt x="171944" y="2"/>
                  <a:pt x="384048" y="2"/>
                </a:cubicBezTo>
                <a:close/>
                <a:moveTo>
                  <a:pt x="1920240" y="2"/>
                </a:moveTo>
                <a:cubicBezTo>
                  <a:pt x="2132344" y="2"/>
                  <a:pt x="2304288" y="171946"/>
                  <a:pt x="2304288" y="384050"/>
                </a:cubicBezTo>
                <a:cubicBezTo>
                  <a:pt x="2304288" y="596154"/>
                  <a:pt x="2132344" y="768098"/>
                  <a:pt x="1920240" y="768098"/>
                </a:cubicBezTo>
                <a:cubicBezTo>
                  <a:pt x="1708136" y="768098"/>
                  <a:pt x="1536192" y="596154"/>
                  <a:pt x="1536192" y="384050"/>
                </a:cubicBezTo>
                <a:cubicBezTo>
                  <a:pt x="1536192" y="171946"/>
                  <a:pt x="1708136" y="2"/>
                  <a:pt x="1920240" y="2"/>
                </a:cubicBezTo>
                <a:close/>
                <a:moveTo>
                  <a:pt x="3456432" y="1"/>
                </a:moveTo>
                <a:cubicBezTo>
                  <a:pt x="3668536" y="1"/>
                  <a:pt x="3840480" y="171945"/>
                  <a:pt x="3840480" y="384049"/>
                </a:cubicBezTo>
                <a:cubicBezTo>
                  <a:pt x="3840480" y="596153"/>
                  <a:pt x="3668536" y="768098"/>
                  <a:pt x="3456432" y="768098"/>
                </a:cubicBezTo>
                <a:cubicBezTo>
                  <a:pt x="3244328" y="768098"/>
                  <a:pt x="3072384" y="596153"/>
                  <a:pt x="3072384" y="384049"/>
                </a:cubicBezTo>
                <a:cubicBezTo>
                  <a:pt x="3072384" y="171945"/>
                  <a:pt x="3244328" y="1"/>
                  <a:pt x="3456432" y="1"/>
                </a:cubicBezTo>
                <a:close/>
                <a:moveTo>
                  <a:pt x="4992624" y="1"/>
                </a:moveTo>
                <a:cubicBezTo>
                  <a:pt x="5204728" y="1"/>
                  <a:pt x="5376672" y="171945"/>
                  <a:pt x="5376672" y="384049"/>
                </a:cubicBezTo>
                <a:cubicBezTo>
                  <a:pt x="5376672" y="596153"/>
                  <a:pt x="5204728" y="768097"/>
                  <a:pt x="4992624" y="768097"/>
                </a:cubicBezTo>
                <a:cubicBezTo>
                  <a:pt x="4780520" y="768097"/>
                  <a:pt x="4608576" y="596153"/>
                  <a:pt x="4608576" y="384049"/>
                </a:cubicBezTo>
                <a:cubicBezTo>
                  <a:pt x="4608576" y="171945"/>
                  <a:pt x="4780520" y="1"/>
                  <a:pt x="4992624" y="1"/>
                </a:cubicBezTo>
                <a:close/>
                <a:moveTo>
                  <a:pt x="6528816" y="1"/>
                </a:moveTo>
                <a:cubicBezTo>
                  <a:pt x="6740920" y="1"/>
                  <a:pt x="6912864" y="171945"/>
                  <a:pt x="6912864" y="384049"/>
                </a:cubicBezTo>
                <a:cubicBezTo>
                  <a:pt x="6912864" y="596153"/>
                  <a:pt x="6740920" y="768097"/>
                  <a:pt x="6528816" y="768097"/>
                </a:cubicBezTo>
                <a:cubicBezTo>
                  <a:pt x="6316712" y="768097"/>
                  <a:pt x="6144768" y="596153"/>
                  <a:pt x="6144768" y="384049"/>
                </a:cubicBezTo>
                <a:cubicBezTo>
                  <a:pt x="6144768" y="171945"/>
                  <a:pt x="6316712" y="1"/>
                  <a:pt x="6528816" y="1"/>
                </a:cubicBezTo>
                <a:close/>
                <a:moveTo>
                  <a:pt x="8065008" y="0"/>
                </a:moveTo>
                <a:cubicBezTo>
                  <a:pt x="8277112" y="0"/>
                  <a:pt x="8449056" y="171944"/>
                  <a:pt x="8449056" y="384048"/>
                </a:cubicBezTo>
                <a:cubicBezTo>
                  <a:pt x="8449056" y="596152"/>
                  <a:pt x="8277112" y="768096"/>
                  <a:pt x="8065008" y="768096"/>
                </a:cubicBezTo>
                <a:cubicBezTo>
                  <a:pt x="7852904" y="768096"/>
                  <a:pt x="7680960" y="596152"/>
                  <a:pt x="7680960" y="384048"/>
                </a:cubicBezTo>
                <a:cubicBezTo>
                  <a:pt x="7680960" y="171944"/>
                  <a:pt x="7852904" y="0"/>
                  <a:pt x="8065008" y="0"/>
                </a:cubicBezTo>
                <a:close/>
              </a:path>
            </a:pathLst>
          </a:custGeom>
          <a:solidFill>
            <a:srgbClr val="3F0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56158B-B485-E2AF-FC10-F65AF5AE9F9B}"/>
              </a:ext>
            </a:extLst>
          </p:cNvPr>
          <p:cNvGrpSpPr/>
          <p:nvPr/>
        </p:nvGrpSpPr>
        <p:grpSpPr>
          <a:xfrm>
            <a:off x="13510727" y="4851918"/>
            <a:ext cx="7631784" cy="3922156"/>
            <a:chOff x="9046798" y="5060772"/>
            <a:chExt cx="6289540" cy="3367238"/>
          </a:xfrm>
        </p:grpSpPr>
        <p:sp>
          <p:nvSpPr>
            <p:cNvPr id="3" name="Freeform 223">
              <a:extLst>
                <a:ext uri="{FF2B5EF4-FFF2-40B4-BE49-F238E27FC236}">
                  <a16:creationId xmlns:a16="http://schemas.microsoft.com/office/drawing/2014/main" id="{72737D07-AD68-6D1B-A2FF-6CD979B22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6" y="7900678"/>
              <a:ext cx="6075310" cy="527332"/>
            </a:xfrm>
            <a:custGeom>
              <a:avLst/>
              <a:gdLst>
                <a:gd name="T0" fmla="*/ 4878 w 4879"/>
                <a:gd name="T1" fmla="*/ 424 h 425"/>
                <a:gd name="T2" fmla="*/ 0 w 4879"/>
                <a:gd name="T3" fmla="*/ 87 h 425"/>
                <a:gd name="T4" fmla="*/ 0 w 4879"/>
                <a:gd name="T5" fmla="*/ 0 h 425"/>
                <a:gd name="T6" fmla="*/ 4878 w 4879"/>
                <a:gd name="T7" fmla="*/ 0 h 425"/>
                <a:gd name="T8" fmla="*/ 4878 w 4879"/>
                <a:gd name="T9" fmla="*/ 4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9" h="425">
                  <a:moveTo>
                    <a:pt x="4878" y="424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4878" y="0"/>
                  </a:lnTo>
                  <a:lnTo>
                    <a:pt x="4878" y="424"/>
                  </a:lnTo>
                </a:path>
              </a:pathLst>
            </a:custGeom>
            <a:gradFill>
              <a:gsLst>
                <a:gs pos="46000">
                  <a:srgbClr val="C59C28"/>
                </a:gs>
                <a:gs pos="88000">
                  <a:srgbClr val="FFC834">
                    <a:alpha val="0"/>
                  </a:srgbClr>
                </a:gs>
              </a:gsLst>
              <a:lin ang="1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" name="Freeform 224">
              <a:extLst>
                <a:ext uri="{FF2B5EF4-FFF2-40B4-BE49-F238E27FC236}">
                  <a16:creationId xmlns:a16="http://schemas.microsoft.com/office/drawing/2014/main" id="{6DE43E87-E7FF-4EA8-E456-F83675D87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2474" y="7466726"/>
              <a:ext cx="972271" cy="307611"/>
            </a:xfrm>
            <a:custGeom>
              <a:avLst/>
              <a:gdLst>
                <a:gd name="T0" fmla="*/ 778 w 779"/>
                <a:gd name="T1" fmla="*/ 0 h 249"/>
                <a:gd name="T2" fmla="*/ 0 w 779"/>
                <a:gd name="T3" fmla="*/ 0 h 249"/>
                <a:gd name="T4" fmla="*/ 0 w 779"/>
                <a:gd name="T5" fmla="*/ 248 h 249"/>
                <a:gd name="T6" fmla="*/ 778 w 779"/>
                <a:gd name="T7" fmla="*/ 248 h 249"/>
                <a:gd name="T8" fmla="*/ 778 w 77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9" h="249">
                  <a:moveTo>
                    <a:pt x="778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778" y="248"/>
                  </a:lnTo>
                  <a:lnTo>
                    <a:pt x="778" y="0"/>
                  </a:ln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" name="Freeform 225">
              <a:extLst>
                <a:ext uri="{FF2B5EF4-FFF2-40B4-BE49-F238E27FC236}">
                  <a16:creationId xmlns:a16="http://schemas.microsoft.com/office/drawing/2014/main" id="{51D2A5C8-336F-C4A3-BF37-8039D337E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965" y="5060772"/>
              <a:ext cx="3334281" cy="2460885"/>
            </a:xfrm>
            <a:custGeom>
              <a:avLst/>
              <a:gdLst>
                <a:gd name="T0" fmla="*/ 2674 w 2675"/>
                <a:gd name="T1" fmla="*/ 1975 h 1976"/>
                <a:gd name="T2" fmla="*/ 0 w 2675"/>
                <a:gd name="T3" fmla="*/ 1975 h 1976"/>
                <a:gd name="T4" fmla="*/ 0 w 2675"/>
                <a:gd name="T5" fmla="*/ 0 h 1976"/>
                <a:gd name="T6" fmla="*/ 2674 w 2675"/>
                <a:gd name="T7" fmla="*/ 0 h 1976"/>
                <a:gd name="T8" fmla="*/ 2674 w 2675"/>
                <a:gd name="T9" fmla="*/ 1975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1976">
                  <a:moveTo>
                    <a:pt x="2674" y="1975"/>
                  </a:moveTo>
                  <a:lnTo>
                    <a:pt x="0" y="1975"/>
                  </a:lnTo>
                  <a:lnTo>
                    <a:pt x="0" y="0"/>
                  </a:lnTo>
                  <a:lnTo>
                    <a:pt x="2674" y="0"/>
                  </a:lnTo>
                  <a:lnTo>
                    <a:pt x="2674" y="1975"/>
                  </a:lnTo>
                </a:path>
              </a:pathLst>
            </a:custGeom>
            <a:gradFill>
              <a:gsLst>
                <a:gs pos="73000">
                  <a:srgbClr val="8862A5"/>
                </a:gs>
                <a:gs pos="23000">
                  <a:srgbClr val="6F418D"/>
                </a:gs>
                <a:gs pos="99000">
                  <a:srgbClr val="A082B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" name="Freeform 226">
              <a:extLst>
                <a:ext uri="{FF2B5EF4-FFF2-40B4-BE49-F238E27FC236}">
                  <a16:creationId xmlns:a16="http://schemas.microsoft.com/office/drawing/2014/main" id="{D830B579-9798-49C3-C4ED-51C319478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4290" y="5220075"/>
              <a:ext cx="3076106" cy="2048904"/>
            </a:xfrm>
            <a:custGeom>
              <a:avLst/>
              <a:gdLst>
                <a:gd name="T0" fmla="*/ 2468 w 2469"/>
                <a:gd name="T1" fmla="*/ 1642 h 1643"/>
                <a:gd name="T2" fmla="*/ 0 w 2469"/>
                <a:gd name="T3" fmla="*/ 1642 h 1643"/>
                <a:gd name="T4" fmla="*/ 0 w 2469"/>
                <a:gd name="T5" fmla="*/ 0 h 1643"/>
                <a:gd name="T6" fmla="*/ 2468 w 2469"/>
                <a:gd name="T7" fmla="*/ 0 h 1643"/>
                <a:gd name="T8" fmla="*/ 2468 w 2469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9" h="1643">
                  <a:moveTo>
                    <a:pt x="2468" y="1642"/>
                  </a:moveTo>
                  <a:lnTo>
                    <a:pt x="0" y="1642"/>
                  </a:lnTo>
                  <a:lnTo>
                    <a:pt x="0" y="0"/>
                  </a:lnTo>
                  <a:lnTo>
                    <a:pt x="2468" y="0"/>
                  </a:lnTo>
                  <a:lnTo>
                    <a:pt x="2468" y="1642"/>
                  </a:lnTo>
                </a:path>
              </a:pathLst>
            </a:custGeom>
            <a:gradFill>
              <a:gsLst>
                <a:gs pos="41000">
                  <a:srgbClr val="322E2F"/>
                </a:gs>
                <a:gs pos="12000">
                  <a:srgbClr val="231E1E"/>
                </a:gs>
                <a:gs pos="90000">
                  <a:srgbClr val="3A393B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" name="Freeform 227">
              <a:extLst>
                <a:ext uri="{FF2B5EF4-FFF2-40B4-BE49-F238E27FC236}">
                  <a16:creationId xmlns:a16="http://schemas.microsoft.com/office/drawing/2014/main" id="{D0D8580C-F3AC-A09B-1EDF-83FAEFEE9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308" y="7779831"/>
              <a:ext cx="2285107" cy="153805"/>
            </a:xfrm>
            <a:custGeom>
              <a:avLst/>
              <a:gdLst>
                <a:gd name="T0" fmla="*/ 1774 w 1836"/>
                <a:gd name="T1" fmla="*/ 124 h 125"/>
                <a:gd name="T2" fmla="*/ 61 w 1836"/>
                <a:gd name="T3" fmla="*/ 124 h 125"/>
                <a:gd name="T4" fmla="*/ 61 w 1836"/>
                <a:gd name="T5" fmla="*/ 124 h 125"/>
                <a:gd name="T6" fmla="*/ 0 w 1836"/>
                <a:gd name="T7" fmla="*/ 62 h 125"/>
                <a:gd name="T8" fmla="*/ 0 w 1836"/>
                <a:gd name="T9" fmla="*/ 62 h 125"/>
                <a:gd name="T10" fmla="*/ 61 w 1836"/>
                <a:gd name="T11" fmla="*/ 0 h 125"/>
                <a:gd name="T12" fmla="*/ 1774 w 1836"/>
                <a:gd name="T13" fmla="*/ 0 h 125"/>
                <a:gd name="T14" fmla="*/ 1774 w 1836"/>
                <a:gd name="T15" fmla="*/ 0 h 125"/>
                <a:gd name="T16" fmla="*/ 1835 w 1836"/>
                <a:gd name="T17" fmla="*/ 62 h 125"/>
                <a:gd name="T18" fmla="*/ 1835 w 1836"/>
                <a:gd name="T19" fmla="*/ 62 h 125"/>
                <a:gd name="T20" fmla="*/ 1774 w 1836"/>
                <a:gd name="T2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6" h="125">
                  <a:moveTo>
                    <a:pt x="1774" y="124"/>
                  </a:moveTo>
                  <a:lnTo>
                    <a:pt x="61" y="124"/>
                  </a:lnTo>
                  <a:lnTo>
                    <a:pt x="61" y="124"/>
                  </a:lnTo>
                  <a:cubicBezTo>
                    <a:pt x="27" y="124"/>
                    <a:pt x="0" y="96"/>
                    <a:pt x="0" y="62"/>
                  </a:cubicBezTo>
                  <a:lnTo>
                    <a:pt x="0" y="62"/>
                  </a:lnTo>
                  <a:cubicBezTo>
                    <a:pt x="0" y="28"/>
                    <a:pt x="27" y="0"/>
                    <a:pt x="61" y="0"/>
                  </a:cubicBezTo>
                  <a:lnTo>
                    <a:pt x="1774" y="0"/>
                  </a:lnTo>
                  <a:lnTo>
                    <a:pt x="1774" y="0"/>
                  </a:lnTo>
                  <a:cubicBezTo>
                    <a:pt x="1807" y="0"/>
                    <a:pt x="1835" y="28"/>
                    <a:pt x="1835" y="62"/>
                  </a:cubicBezTo>
                  <a:lnTo>
                    <a:pt x="1835" y="62"/>
                  </a:lnTo>
                  <a:cubicBezTo>
                    <a:pt x="1835" y="96"/>
                    <a:pt x="1807" y="124"/>
                    <a:pt x="1774" y="124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" name="Freeform 228">
              <a:extLst>
                <a:ext uri="{FF2B5EF4-FFF2-40B4-BE49-F238E27FC236}">
                  <a16:creationId xmlns:a16="http://schemas.microsoft.com/office/drawing/2014/main" id="{4AA2387A-E5BD-0B8A-2574-711805F20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2" y="7741378"/>
              <a:ext cx="1494109" cy="269161"/>
            </a:xfrm>
            <a:custGeom>
              <a:avLst/>
              <a:gdLst>
                <a:gd name="T0" fmla="*/ 1198 w 1199"/>
                <a:gd name="T1" fmla="*/ 216 h 217"/>
                <a:gd name="T2" fmla="*/ 0 w 1199"/>
                <a:gd name="T3" fmla="*/ 216 h 217"/>
                <a:gd name="T4" fmla="*/ 0 w 1199"/>
                <a:gd name="T5" fmla="*/ 0 h 217"/>
                <a:gd name="T6" fmla="*/ 1198 w 1199"/>
                <a:gd name="T7" fmla="*/ 0 h 217"/>
                <a:gd name="T8" fmla="*/ 1198 w 1199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7">
                  <a:moveTo>
                    <a:pt x="1198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6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160">
              <a:extLst>
                <a:ext uri="{FF2B5EF4-FFF2-40B4-BE49-F238E27FC236}">
                  <a16:creationId xmlns:a16="http://schemas.microsoft.com/office/drawing/2014/main" id="{1410E806-19D3-470F-A65B-3B3CC345E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2" y="7807298"/>
              <a:ext cx="1492859" cy="136330"/>
            </a:xfrm>
            <a:custGeom>
              <a:avLst/>
              <a:gdLst>
                <a:gd name="connsiteX0" fmla="*/ 1268892 w 1492859"/>
                <a:gd name="connsiteY0" fmla="*/ 126342 h 136330"/>
                <a:gd name="connsiteX1" fmla="*/ 1492858 w 1492859"/>
                <a:gd name="connsiteY1" fmla="*/ 126342 h 136330"/>
                <a:gd name="connsiteX2" fmla="*/ 1492858 w 1492859"/>
                <a:gd name="connsiteY2" fmla="*/ 136330 h 136330"/>
                <a:gd name="connsiteX3" fmla="*/ 1268892 w 1492859"/>
                <a:gd name="connsiteY3" fmla="*/ 136330 h 136330"/>
                <a:gd name="connsiteX4" fmla="*/ 4 w 1492859"/>
                <a:gd name="connsiteY4" fmla="*/ 126342 h 136330"/>
                <a:gd name="connsiteX5" fmla="*/ 333828 w 1492859"/>
                <a:gd name="connsiteY5" fmla="*/ 126342 h 136330"/>
                <a:gd name="connsiteX6" fmla="*/ 333828 w 1492859"/>
                <a:gd name="connsiteY6" fmla="*/ 136330 h 136330"/>
                <a:gd name="connsiteX7" fmla="*/ 4 w 1492859"/>
                <a:gd name="connsiteY7" fmla="*/ 136330 h 136330"/>
                <a:gd name="connsiteX8" fmla="*/ 1406220 w 1492859"/>
                <a:gd name="connsiteY8" fmla="*/ 65917 h 136330"/>
                <a:gd name="connsiteX9" fmla="*/ 1492835 w 1492859"/>
                <a:gd name="connsiteY9" fmla="*/ 65917 h 136330"/>
                <a:gd name="connsiteX10" fmla="*/ 1492835 w 1492859"/>
                <a:gd name="connsiteY10" fmla="*/ 75905 h 136330"/>
                <a:gd name="connsiteX11" fmla="*/ 1406220 w 1492859"/>
                <a:gd name="connsiteY11" fmla="*/ 75905 h 136330"/>
                <a:gd name="connsiteX12" fmla="*/ 0 w 1492859"/>
                <a:gd name="connsiteY12" fmla="*/ 65917 h 136330"/>
                <a:gd name="connsiteX13" fmla="*/ 86615 w 1492859"/>
                <a:gd name="connsiteY13" fmla="*/ 65917 h 136330"/>
                <a:gd name="connsiteX14" fmla="*/ 86615 w 1492859"/>
                <a:gd name="connsiteY14" fmla="*/ 75905 h 136330"/>
                <a:gd name="connsiteX15" fmla="*/ 0 w 1492859"/>
                <a:gd name="connsiteY15" fmla="*/ 75905 h 136330"/>
                <a:gd name="connsiteX16" fmla="*/ 1159031 w 1492859"/>
                <a:gd name="connsiteY16" fmla="*/ 0 h 136330"/>
                <a:gd name="connsiteX17" fmla="*/ 1492859 w 1492859"/>
                <a:gd name="connsiteY17" fmla="*/ 0 h 136330"/>
                <a:gd name="connsiteX18" fmla="*/ 1492859 w 1492859"/>
                <a:gd name="connsiteY18" fmla="*/ 9888 h 136330"/>
                <a:gd name="connsiteX19" fmla="*/ 1159031 w 1492859"/>
                <a:gd name="connsiteY19" fmla="*/ 9888 h 136330"/>
                <a:gd name="connsiteX20" fmla="*/ 4 w 1492859"/>
                <a:gd name="connsiteY20" fmla="*/ 0 h 136330"/>
                <a:gd name="connsiteX21" fmla="*/ 223966 w 1492859"/>
                <a:gd name="connsiteY21" fmla="*/ 0 h 136330"/>
                <a:gd name="connsiteX22" fmla="*/ 223966 w 1492859"/>
                <a:gd name="connsiteY22" fmla="*/ 9888 h 136330"/>
                <a:gd name="connsiteX23" fmla="*/ 4 w 1492859"/>
                <a:gd name="connsiteY23" fmla="*/ 9888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59" h="136330">
                  <a:moveTo>
                    <a:pt x="1268892" y="126342"/>
                  </a:moveTo>
                  <a:lnTo>
                    <a:pt x="1492858" y="126342"/>
                  </a:lnTo>
                  <a:lnTo>
                    <a:pt x="1492858" y="136330"/>
                  </a:lnTo>
                  <a:lnTo>
                    <a:pt x="1268892" y="136330"/>
                  </a:lnTo>
                  <a:close/>
                  <a:moveTo>
                    <a:pt x="4" y="126342"/>
                  </a:moveTo>
                  <a:lnTo>
                    <a:pt x="333828" y="126342"/>
                  </a:lnTo>
                  <a:lnTo>
                    <a:pt x="333828" y="136330"/>
                  </a:lnTo>
                  <a:lnTo>
                    <a:pt x="4" y="136330"/>
                  </a:lnTo>
                  <a:close/>
                  <a:moveTo>
                    <a:pt x="1406220" y="65917"/>
                  </a:moveTo>
                  <a:lnTo>
                    <a:pt x="1492835" y="65917"/>
                  </a:lnTo>
                  <a:lnTo>
                    <a:pt x="1492835" y="75905"/>
                  </a:lnTo>
                  <a:lnTo>
                    <a:pt x="1406220" y="75905"/>
                  </a:lnTo>
                  <a:close/>
                  <a:moveTo>
                    <a:pt x="0" y="65917"/>
                  </a:moveTo>
                  <a:lnTo>
                    <a:pt x="86615" y="65917"/>
                  </a:lnTo>
                  <a:lnTo>
                    <a:pt x="86615" y="75905"/>
                  </a:lnTo>
                  <a:lnTo>
                    <a:pt x="0" y="75905"/>
                  </a:lnTo>
                  <a:close/>
                  <a:moveTo>
                    <a:pt x="1159031" y="0"/>
                  </a:moveTo>
                  <a:lnTo>
                    <a:pt x="1492859" y="0"/>
                  </a:lnTo>
                  <a:lnTo>
                    <a:pt x="1492859" y="9888"/>
                  </a:lnTo>
                  <a:lnTo>
                    <a:pt x="1159031" y="9888"/>
                  </a:lnTo>
                  <a:close/>
                  <a:moveTo>
                    <a:pt x="4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4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" name="Freeform 235">
              <a:extLst>
                <a:ext uri="{FF2B5EF4-FFF2-40B4-BE49-F238E27FC236}">
                  <a16:creationId xmlns:a16="http://schemas.microsoft.com/office/drawing/2014/main" id="{6E445951-9DAF-858D-003A-E2BB8885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935" y="7741378"/>
              <a:ext cx="505360" cy="269161"/>
            </a:xfrm>
            <a:custGeom>
              <a:avLst/>
              <a:gdLst>
                <a:gd name="T0" fmla="*/ 403 w 404"/>
                <a:gd name="T1" fmla="*/ 216 h 217"/>
                <a:gd name="T2" fmla="*/ 29 w 404"/>
                <a:gd name="T3" fmla="*/ 216 h 217"/>
                <a:gd name="T4" fmla="*/ 29 w 404"/>
                <a:gd name="T5" fmla="*/ 216 h 217"/>
                <a:gd name="T6" fmla="*/ 29 w 404"/>
                <a:gd name="T7" fmla="*/ 0 h 217"/>
                <a:gd name="T8" fmla="*/ 403 w 404"/>
                <a:gd name="T9" fmla="*/ 0 h 217"/>
                <a:gd name="T10" fmla="*/ 403 w 404"/>
                <a:gd name="T11" fmla="*/ 0 h 217"/>
                <a:gd name="T12" fmla="*/ 403 w 404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7">
                  <a:moveTo>
                    <a:pt x="403" y="216"/>
                  </a:moveTo>
                  <a:lnTo>
                    <a:pt x="29" y="216"/>
                  </a:lnTo>
                  <a:lnTo>
                    <a:pt x="29" y="216"/>
                  </a:lnTo>
                  <a:cubicBezTo>
                    <a:pt x="0" y="147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7"/>
                    <a:pt x="403" y="21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id="{DBE3BA57-7D6C-4D90-B4D6-E88B82DF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319" y="7829270"/>
              <a:ext cx="300895" cy="125104"/>
            </a:xfrm>
            <a:custGeom>
              <a:avLst/>
              <a:gdLst>
                <a:gd name="connsiteX0" fmla="*/ 272820 w 300895"/>
                <a:gd name="connsiteY0" fmla="*/ 64410 h 125104"/>
                <a:gd name="connsiteX1" fmla="*/ 272820 w 300895"/>
                <a:gd name="connsiteY1" fmla="*/ 101569 h 125104"/>
                <a:gd name="connsiteX2" fmla="*/ 283806 w 300895"/>
                <a:gd name="connsiteY2" fmla="*/ 95376 h 125104"/>
                <a:gd name="connsiteX3" fmla="*/ 289909 w 300895"/>
                <a:gd name="connsiteY3" fmla="*/ 81751 h 125104"/>
                <a:gd name="connsiteX4" fmla="*/ 285026 w 300895"/>
                <a:gd name="connsiteY4" fmla="*/ 71842 h 125104"/>
                <a:gd name="connsiteX5" fmla="*/ 272820 w 300895"/>
                <a:gd name="connsiteY5" fmla="*/ 64410 h 125104"/>
                <a:gd name="connsiteX6" fmla="*/ 186763 w 300895"/>
                <a:gd name="connsiteY6" fmla="*/ 22037 h 125104"/>
                <a:gd name="connsiteX7" fmla="*/ 173336 w 300895"/>
                <a:gd name="connsiteY7" fmla="*/ 29404 h 125104"/>
                <a:gd name="connsiteX8" fmla="*/ 166012 w 300895"/>
                <a:gd name="connsiteY8" fmla="*/ 62557 h 125104"/>
                <a:gd name="connsiteX9" fmla="*/ 172115 w 300895"/>
                <a:gd name="connsiteY9" fmla="*/ 95710 h 125104"/>
                <a:gd name="connsiteX10" fmla="*/ 186763 w 300895"/>
                <a:gd name="connsiteY10" fmla="*/ 103077 h 125104"/>
                <a:gd name="connsiteX11" fmla="*/ 201412 w 300895"/>
                <a:gd name="connsiteY11" fmla="*/ 95710 h 125104"/>
                <a:gd name="connsiteX12" fmla="*/ 206294 w 300895"/>
                <a:gd name="connsiteY12" fmla="*/ 62557 h 125104"/>
                <a:gd name="connsiteX13" fmla="*/ 201412 w 300895"/>
                <a:gd name="connsiteY13" fmla="*/ 29404 h 125104"/>
                <a:gd name="connsiteX14" fmla="*/ 186763 w 300895"/>
                <a:gd name="connsiteY14" fmla="*/ 22037 h 125104"/>
                <a:gd name="connsiteX15" fmla="*/ 103146 w 300895"/>
                <a:gd name="connsiteY15" fmla="*/ 22037 h 125104"/>
                <a:gd name="connsiteX16" fmla="*/ 89718 w 300895"/>
                <a:gd name="connsiteY16" fmla="*/ 29404 h 125104"/>
                <a:gd name="connsiteX17" fmla="*/ 84836 w 300895"/>
                <a:gd name="connsiteY17" fmla="*/ 62557 h 125104"/>
                <a:gd name="connsiteX18" fmla="*/ 89718 w 300895"/>
                <a:gd name="connsiteY18" fmla="*/ 95710 h 125104"/>
                <a:gd name="connsiteX19" fmla="*/ 104367 w 300895"/>
                <a:gd name="connsiteY19" fmla="*/ 103077 h 125104"/>
                <a:gd name="connsiteX20" fmla="*/ 119015 w 300895"/>
                <a:gd name="connsiteY20" fmla="*/ 95710 h 125104"/>
                <a:gd name="connsiteX21" fmla="*/ 123897 w 300895"/>
                <a:gd name="connsiteY21" fmla="*/ 62557 h 125104"/>
                <a:gd name="connsiteX22" fmla="*/ 119015 w 300895"/>
                <a:gd name="connsiteY22" fmla="*/ 29404 h 125104"/>
                <a:gd name="connsiteX23" fmla="*/ 103146 w 300895"/>
                <a:gd name="connsiteY23" fmla="*/ 22037 h 125104"/>
                <a:gd name="connsiteX24" fmla="*/ 265495 w 300895"/>
                <a:gd name="connsiteY24" fmla="*/ 16103 h 125104"/>
                <a:gd name="connsiteX25" fmla="*/ 254509 w 300895"/>
                <a:gd name="connsiteY25" fmla="*/ 22296 h 125104"/>
                <a:gd name="connsiteX26" fmla="*/ 249627 w 300895"/>
                <a:gd name="connsiteY26" fmla="*/ 32205 h 125104"/>
                <a:gd name="connsiteX27" fmla="*/ 253289 w 300895"/>
                <a:gd name="connsiteY27" fmla="*/ 43353 h 125104"/>
                <a:gd name="connsiteX28" fmla="*/ 265495 w 300895"/>
                <a:gd name="connsiteY28" fmla="*/ 50785 h 125104"/>
                <a:gd name="connsiteX29" fmla="*/ 186763 w 300895"/>
                <a:gd name="connsiteY29" fmla="*/ 10986 h 125104"/>
                <a:gd name="connsiteX30" fmla="*/ 201412 w 300895"/>
                <a:gd name="connsiteY30" fmla="*/ 14670 h 125104"/>
                <a:gd name="connsiteX31" fmla="*/ 211177 w 300895"/>
                <a:gd name="connsiteY31" fmla="*/ 24493 h 125104"/>
                <a:gd name="connsiteX32" fmla="*/ 217281 w 300895"/>
                <a:gd name="connsiteY32" fmla="*/ 39228 h 125104"/>
                <a:gd name="connsiteX33" fmla="*/ 218501 w 300895"/>
                <a:gd name="connsiteY33" fmla="*/ 62557 h 125104"/>
                <a:gd name="connsiteX34" fmla="*/ 214839 w 300895"/>
                <a:gd name="connsiteY34" fmla="*/ 90799 h 125104"/>
                <a:gd name="connsiteX35" fmla="*/ 205074 w 300895"/>
                <a:gd name="connsiteY35" fmla="*/ 107989 h 125104"/>
                <a:gd name="connsiteX36" fmla="*/ 186763 w 300895"/>
                <a:gd name="connsiteY36" fmla="*/ 114128 h 125104"/>
                <a:gd name="connsiteX37" fmla="*/ 163570 w 300895"/>
                <a:gd name="connsiteY37" fmla="*/ 103077 h 125104"/>
                <a:gd name="connsiteX38" fmla="*/ 153805 w 300895"/>
                <a:gd name="connsiteY38" fmla="*/ 62557 h 125104"/>
                <a:gd name="connsiteX39" fmla="*/ 157467 w 300895"/>
                <a:gd name="connsiteY39" fmla="*/ 33088 h 125104"/>
                <a:gd name="connsiteX40" fmla="*/ 168453 w 300895"/>
                <a:gd name="connsiteY40" fmla="*/ 17126 h 125104"/>
                <a:gd name="connsiteX41" fmla="*/ 186763 w 300895"/>
                <a:gd name="connsiteY41" fmla="*/ 10986 h 125104"/>
                <a:gd name="connsiteX42" fmla="*/ 104367 w 300895"/>
                <a:gd name="connsiteY42" fmla="*/ 10986 h 125104"/>
                <a:gd name="connsiteX43" fmla="*/ 119015 w 300895"/>
                <a:gd name="connsiteY43" fmla="*/ 14670 h 125104"/>
                <a:gd name="connsiteX44" fmla="*/ 127560 w 300895"/>
                <a:gd name="connsiteY44" fmla="*/ 24493 h 125104"/>
                <a:gd name="connsiteX45" fmla="*/ 133663 w 300895"/>
                <a:gd name="connsiteY45" fmla="*/ 39228 h 125104"/>
                <a:gd name="connsiteX46" fmla="*/ 136104 w 300895"/>
                <a:gd name="connsiteY46" fmla="*/ 62557 h 125104"/>
                <a:gd name="connsiteX47" fmla="*/ 132442 w 300895"/>
                <a:gd name="connsiteY47" fmla="*/ 90799 h 125104"/>
                <a:gd name="connsiteX48" fmla="*/ 122677 w 300895"/>
                <a:gd name="connsiteY48" fmla="*/ 107989 h 125104"/>
                <a:gd name="connsiteX49" fmla="*/ 104367 w 300895"/>
                <a:gd name="connsiteY49" fmla="*/ 114128 h 125104"/>
                <a:gd name="connsiteX50" fmla="*/ 81173 w 300895"/>
                <a:gd name="connsiteY50" fmla="*/ 103077 h 125104"/>
                <a:gd name="connsiteX51" fmla="*/ 71408 w 300895"/>
                <a:gd name="connsiteY51" fmla="*/ 62557 h 125104"/>
                <a:gd name="connsiteX52" fmla="*/ 75070 w 300895"/>
                <a:gd name="connsiteY52" fmla="*/ 33088 h 125104"/>
                <a:gd name="connsiteX53" fmla="*/ 86056 w 300895"/>
                <a:gd name="connsiteY53" fmla="*/ 17126 h 125104"/>
                <a:gd name="connsiteX54" fmla="*/ 104367 w 300895"/>
                <a:gd name="connsiteY54" fmla="*/ 10986 h 125104"/>
                <a:gd name="connsiteX55" fmla="*/ 28527 w 300895"/>
                <a:gd name="connsiteY55" fmla="*/ 10986 h 125104"/>
                <a:gd name="connsiteX56" fmla="*/ 37210 w 300895"/>
                <a:gd name="connsiteY56" fmla="*/ 10986 h 125104"/>
                <a:gd name="connsiteX57" fmla="*/ 37210 w 300895"/>
                <a:gd name="connsiteY57" fmla="*/ 114099 h 125104"/>
                <a:gd name="connsiteX58" fmla="*/ 23566 w 300895"/>
                <a:gd name="connsiteY58" fmla="*/ 114099 h 125104"/>
                <a:gd name="connsiteX59" fmla="*/ 23566 w 300895"/>
                <a:gd name="connsiteY59" fmla="*/ 33621 h 125104"/>
                <a:gd name="connsiteX60" fmla="*/ 12403 w 300895"/>
                <a:gd name="connsiteY60" fmla="*/ 42423 h 125104"/>
                <a:gd name="connsiteX61" fmla="*/ 0 w 300895"/>
                <a:gd name="connsiteY61" fmla="*/ 49968 h 125104"/>
                <a:gd name="connsiteX62" fmla="*/ 0 w 300895"/>
                <a:gd name="connsiteY62" fmla="*/ 37393 h 125104"/>
                <a:gd name="connsiteX63" fmla="*/ 18605 w 300895"/>
                <a:gd name="connsiteY63" fmla="*/ 24818 h 125104"/>
                <a:gd name="connsiteX64" fmla="*/ 28527 w 300895"/>
                <a:gd name="connsiteY64" fmla="*/ 10986 h 125104"/>
                <a:gd name="connsiteX65" fmla="*/ 265495 w 300895"/>
                <a:gd name="connsiteY65" fmla="*/ 0 h 125104"/>
                <a:gd name="connsiteX66" fmla="*/ 272820 w 300895"/>
                <a:gd name="connsiteY66" fmla="*/ 0 h 125104"/>
                <a:gd name="connsiteX67" fmla="*/ 272820 w 300895"/>
                <a:gd name="connsiteY67" fmla="*/ 6193 h 125104"/>
                <a:gd name="connsiteX68" fmla="*/ 289909 w 300895"/>
                <a:gd name="connsiteY68" fmla="*/ 12387 h 125104"/>
                <a:gd name="connsiteX69" fmla="*/ 299675 w 300895"/>
                <a:gd name="connsiteY69" fmla="*/ 30966 h 125104"/>
                <a:gd name="connsiteX70" fmla="*/ 286247 w 300895"/>
                <a:gd name="connsiteY70" fmla="*/ 32205 h 125104"/>
                <a:gd name="connsiteX71" fmla="*/ 282585 w 300895"/>
                <a:gd name="connsiteY71" fmla="*/ 22296 h 125104"/>
                <a:gd name="connsiteX72" fmla="*/ 272820 w 300895"/>
                <a:gd name="connsiteY72" fmla="*/ 16103 h 125104"/>
                <a:gd name="connsiteX73" fmla="*/ 272820 w 300895"/>
                <a:gd name="connsiteY73" fmla="*/ 52023 h 125104"/>
                <a:gd name="connsiteX74" fmla="*/ 285026 w 300895"/>
                <a:gd name="connsiteY74" fmla="*/ 55739 h 125104"/>
                <a:gd name="connsiteX75" fmla="*/ 293571 w 300895"/>
                <a:gd name="connsiteY75" fmla="*/ 61933 h 125104"/>
                <a:gd name="connsiteX76" fmla="*/ 299675 w 300895"/>
                <a:gd name="connsiteY76" fmla="*/ 70603 h 125104"/>
                <a:gd name="connsiteX77" fmla="*/ 300895 w 300895"/>
                <a:gd name="connsiteY77" fmla="*/ 81751 h 125104"/>
                <a:gd name="connsiteX78" fmla="*/ 293571 w 300895"/>
                <a:gd name="connsiteY78" fmla="*/ 102808 h 125104"/>
                <a:gd name="connsiteX79" fmla="*/ 272820 w 300895"/>
                <a:gd name="connsiteY79" fmla="*/ 112717 h 125104"/>
                <a:gd name="connsiteX80" fmla="*/ 272820 w 300895"/>
                <a:gd name="connsiteY80" fmla="*/ 125104 h 125104"/>
                <a:gd name="connsiteX81" fmla="*/ 265495 w 300895"/>
                <a:gd name="connsiteY81" fmla="*/ 125104 h 125104"/>
                <a:gd name="connsiteX82" fmla="*/ 265495 w 300895"/>
                <a:gd name="connsiteY82" fmla="*/ 112717 h 125104"/>
                <a:gd name="connsiteX83" fmla="*/ 250847 w 300895"/>
                <a:gd name="connsiteY83" fmla="*/ 109001 h 125104"/>
                <a:gd name="connsiteX84" fmla="*/ 241082 w 300895"/>
                <a:gd name="connsiteY84" fmla="*/ 99092 h 125104"/>
                <a:gd name="connsiteX85" fmla="*/ 236199 w 300895"/>
                <a:gd name="connsiteY85" fmla="*/ 81751 h 125104"/>
                <a:gd name="connsiteX86" fmla="*/ 248406 w 300895"/>
                <a:gd name="connsiteY86" fmla="*/ 80512 h 125104"/>
                <a:gd name="connsiteX87" fmla="*/ 253289 w 300895"/>
                <a:gd name="connsiteY87" fmla="*/ 95376 h 125104"/>
                <a:gd name="connsiteX88" fmla="*/ 265495 w 300895"/>
                <a:gd name="connsiteY88" fmla="*/ 101569 h 125104"/>
                <a:gd name="connsiteX89" fmla="*/ 265495 w 300895"/>
                <a:gd name="connsiteY89" fmla="*/ 61933 h 125104"/>
                <a:gd name="connsiteX90" fmla="*/ 249627 w 300895"/>
                <a:gd name="connsiteY90" fmla="*/ 56978 h 125104"/>
                <a:gd name="connsiteX91" fmla="*/ 241082 w 300895"/>
                <a:gd name="connsiteY91" fmla="*/ 47069 h 125104"/>
                <a:gd name="connsiteX92" fmla="*/ 237420 w 300895"/>
                <a:gd name="connsiteY92" fmla="*/ 34682 h 125104"/>
                <a:gd name="connsiteX93" fmla="*/ 247185 w 300895"/>
                <a:gd name="connsiteY93" fmla="*/ 12387 h 125104"/>
                <a:gd name="connsiteX94" fmla="*/ 265495 w 300895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895" h="125104">
                  <a:moveTo>
                    <a:pt x="272820" y="64410"/>
                  </a:moveTo>
                  <a:lnTo>
                    <a:pt x="272820" y="101569"/>
                  </a:lnTo>
                  <a:cubicBezTo>
                    <a:pt x="277702" y="101569"/>
                    <a:pt x="281364" y="100331"/>
                    <a:pt x="283806" y="95376"/>
                  </a:cubicBezTo>
                  <a:cubicBezTo>
                    <a:pt x="287468" y="91660"/>
                    <a:pt x="289909" y="87944"/>
                    <a:pt x="289909" y="81751"/>
                  </a:cubicBezTo>
                  <a:cubicBezTo>
                    <a:pt x="289909" y="78035"/>
                    <a:pt x="287468" y="74319"/>
                    <a:pt x="285026" y="71842"/>
                  </a:cubicBezTo>
                  <a:cubicBezTo>
                    <a:pt x="283806" y="69364"/>
                    <a:pt x="278923" y="66887"/>
                    <a:pt x="272820" y="64410"/>
                  </a:cubicBezTo>
                  <a:close/>
                  <a:moveTo>
                    <a:pt x="186763" y="22037"/>
                  </a:moveTo>
                  <a:cubicBezTo>
                    <a:pt x="180660" y="22037"/>
                    <a:pt x="176998" y="24493"/>
                    <a:pt x="173336" y="29404"/>
                  </a:cubicBezTo>
                  <a:cubicBezTo>
                    <a:pt x="168453" y="34316"/>
                    <a:pt x="166012" y="46595"/>
                    <a:pt x="166012" y="62557"/>
                  </a:cubicBezTo>
                  <a:cubicBezTo>
                    <a:pt x="166012" y="78520"/>
                    <a:pt x="168453" y="89571"/>
                    <a:pt x="172115" y="95710"/>
                  </a:cubicBezTo>
                  <a:cubicBezTo>
                    <a:pt x="176998" y="100622"/>
                    <a:pt x="180660" y="103077"/>
                    <a:pt x="186763" y="103077"/>
                  </a:cubicBezTo>
                  <a:cubicBezTo>
                    <a:pt x="191646" y="103077"/>
                    <a:pt x="197750" y="100622"/>
                    <a:pt x="201412" y="95710"/>
                  </a:cubicBezTo>
                  <a:cubicBezTo>
                    <a:pt x="205074" y="89571"/>
                    <a:pt x="206294" y="78520"/>
                    <a:pt x="206294" y="62557"/>
                  </a:cubicBezTo>
                  <a:cubicBezTo>
                    <a:pt x="206294" y="46595"/>
                    <a:pt x="205074" y="34316"/>
                    <a:pt x="201412" y="29404"/>
                  </a:cubicBezTo>
                  <a:cubicBezTo>
                    <a:pt x="197750" y="24493"/>
                    <a:pt x="191646" y="22037"/>
                    <a:pt x="186763" y="22037"/>
                  </a:cubicBezTo>
                  <a:close/>
                  <a:moveTo>
                    <a:pt x="103146" y="22037"/>
                  </a:moveTo>
                  <a:cubicBezTo>
                    <a:pt x="98263" y="22037"/>
                    <a:pt x="93380" y="24493"/>
                    <a:pt x="89718" y="29404"/>
                  </a:cubicBezTo>
                  <a:cubicBezTo>
                    <a:pt x="86056" y="34316"/>
                    <a:pt x="84836" y="46595"/>
                    <a:pt x="84836" y="62557"/>
                  </a:cubicBezTo>
                  <a:cubicBezTo>
                    <a:pt x="84836" y="78520"/>
                    <a:pt x="86056" y="89571"/>
                    <a:pt x="89718" y="95710"/>
                  </a:cubicBezTo>
                  <a:cubicBezTo>
                    <a:pt x="93380" y="100622"/>
                    <a:pt x="98263" y="103077"/>
                    <a:pt x="104367" y="103077"/>
                  </a:cubicBezTo>
                  <a:cubicBezTo>
                    <a:pt x="109249" y="103077"/>
                    <a:pt x="114132" y="100622"/>
                    <a:pt x="119015" y="95710"/>
                  </a:cubicBezTo>
                  <a:cubicBezTo>
                    <a:pt x="122677" y="89571"/>
                    <a:pt x="123897" y="78520"/>
                    <a:pt x="123897" y="62557"/>
                  </a:cubicBezTo>
                  <a:cubicBezTo>
                    <a:pt x="123897" y="46595"/>
                    <a:pt x="122677" y="34316"/>
                    <a:pt x="119015" y="29404"/>
                  </a:cubicBezTo>
                  <a:cubicBezTo>
                    <a:pt x="114132" y="24493"/>
                    <a:pt x="109249" y="22037"/>
                    <a:pt x="103146" y="22037"/>
                  </a:cubicBezTo>
                  <a:close/>
                  <a:moveTo>
                    <a:pt x="265495" y="16103"/>
                  </a:moveTo>
                  <a:cubicBezTo>
                    <a:pt x="260613" y="17341"/>
                    <a:pt x="256951" y="19819"/>
                    <a:pt x="254509" y="22296"/>
                  </a:cubicBezTo>
                  <a:cubicBezTo>
                    <a:pt x="250847" y="24773"/>
                    <a:pt x="249627" y="29728"/>
                    <a:pt x="249627" y="32205"/>
                  </a:cubicBezTo>
                  <a:cubicBezTo>
                    <a:pt x="249627" y="37160"/>
                    <a:pt x="250847" y="40876"/>
                    <a:pt x="253289" y="43353"/>
                  </a:cubicBezTo>
                  <a:cubicBezTo>
                    <a:pt x="255730" y="47069"/>
                    <a:pt x="260613" y="48307"/>
                    <a:pt x="265495" y="50785"/>
                  </a:cubicBezTo>
                  <a:close/>
                  <a:moveTo>
                    <a:pt x="186763" y="10986"/>
                  </a:moveTo>
                  <a:cubicBezTo>
                    <a:pt x="191646" y="10986"/>
                    <a:pt x="196529" y="12214"/>
                    <a:pt x="201412" y="14670"/>
                  </a:cubicBezTo>
                  <a:cubicBezTo>
                    <a:pt x="205074" y="17126"/>
                    <a:pt x="207515" y="19581"/>
                    <a:pt x="211177" y="24493"/>
                  </a:cubicBezTo>
                  <a:cubicBezTo>
                    <a:pt x="212398" y="28177"/>
                    <a:pt x="214839" y="33088"/>
                    <a:pt x="217281" y="39228"/>
                  </a:cubicBezTo>
                  <a:cubicBezTo>
                    <a:pt x="218501" y="45367"/>
                    <a:pt x="218501" y="52734"/>
                    <a:pt x="218501" y="62557"/>
                  </a:cubicBezTo>
                  <a:cubicBezTo>
                    <a:pt x="218501" y="73608"/>
                    <a:pt x="218501" y="83431"/>
                    <a:pt x="214839" y="90799"/>
                  </a:cubicBezTo>
                  <a:cubicBezTo>
                    <a:pt x="212398" y="98166"/>
                    <a:pt x="208736" y="103077"/>
                    <a:pt x="205074" y="107989"/>
                  </a:cubicBezTo>
                  <a:cubicBezTo>
                    <a:pt x="200191" y="111673"/>
                    <a:pt x="194088" y="114128"/>
                    <a:pt x="186763" y="114128"/>
                  </a:cubicBezTo>
                  <a:cubicBezTo>
                    <a:pt x="176998" y="114128"/>
                    <a:pt x="169674" y="110445"/>
                    <a:pt x="163570" y="103077"/>
                  </a:cubicBezTo>
                  <a:cubicBezTo>
                    <a:pt x="157467" y="95710"/>
                    <a:pt x="153805" y="82203"/>
                    <a:pt x="153805" y="62557"/>
                  </a:cubicBezTo>
                  <a:cubicBezTo>
                    <a:pt x="153805" y="50278"/>
                    <a:pt x="155026" y="40455"/>
                    <a:pt x="157467" y="33088"/>
                  </a:cubicBezTo>
                  <a:cubicBezTo>
                    <a:pt x="159908" y="26949"/>
                    <a:pt x="163570" y="20809"/>
                    <a:pt x="168453" y="17126"/>
                  </a:cubicBezTo>
                  <a:cubicBezTo>
                    <a:pt x="173336" y="13442"/>
                    <a:pt x="179439" y="10986"/>
                    <a:pt x="186763" y="10986"/>
                  </a:cubicBezTo>
                  <a:close/>
                  <a:moveTo>
                    <a:pt x="104367" y="10986"/>
                  </a:moveTo>
                  <a:cubicBezTo>
                    <a:pt x="109249" y="10986"/>
                    <a:pt x="114132" y="12214"/>
                    <a:pt x="119015" y="14670"/>
                  </a:cubicBezTo>
                  <a:cubicBezTo>
                    <a:pt x="122677" y="17126"/>
                    <a:pt x="125118" y="19581"/>
                    <a:pt x="127560" y="24493"/>
                  </a:cubicBezTo>
                  <a:cubicBezTo>
                    <a:pt x="130001" y="28177"/>
                    <a:pt x="132442" y="33088"/>
                    <a:pt x="133663" y="39228"/>
                  </a:cubicBezTo>
                  <a:cubicBezTo>
                    <a:pt x="136104" y="45367"/>
                    <a:pt x="136104" y="52734"/>
                    <a:pt x="136104" y="62557"/>
                  </a:cubicBezTo>
                  <a:cubicBezTo>
                    <a:pt x="136104" y="73608"/>
                    <a:pt x="136104" y="83431"/>
                    <a:pt x="132442" y="90799"/>
                  </a:cubicBezTo>
                  <a:cubicBezTo>
                    <a:pt x="130001" y="98166"/>
                    <a:pt x="126339" y="103077"/>
                    <a:pt x="122677" y="107989"/>
                  </a:cubicBezTo>
                  <a:cubicBezTo>
                    <a:pt x="117794" y="111673"/>
                    <a:pt x="111691" y="114128"/>
                    <a:pt x="104367" y="114128"/>
                  </a:cubicBezTo>
                  <a:cubicBezTo>
                    <a:pt x="94601" y="114128"/>
                    <a:pt x="87277" y="110445"/>
                    <a:pt x="81173" y="103077"/>
                  </a:cubicBezTo>
                  <a:cubicBezTo>
                    <a:pt x="75070" y="95710"/>
                    <a:pt x="71408" y="82203"/>
                    <a:pt x="71408" y="62557"/>
                  </a:cubicBezTo>
                  <a:cubicBezTo>
                    <a:pt x="71408" y="50278"/>
                    <a:pt x="72629" y="40455"/>
                    <a:pt x="75070" y="33088"/>
                  </a:cubicBezTo>
                  <a:cubicBezTo>
                    <a:pt x="77511" y="26949"/>
                    <a:pt x="81173" y="20809"/>
                    <a:pt x="86056" y="17126"/>
                  </a:cubicBezTo>
                  <a:cubicBezTo>
                    <a:pt x="90939" y="13442"/>
                    <a:pt x="97042" y="10986"/>
                    <a:pt x="104367" y="10986"/>
                  </a:cubicBezTo>
                  <a:close/>
                  <a:moveTo>
                    <a:pt x="28527" y="10986"/>
                  </a:moveTo>
                  <a:lnTo>
                    <a:pt x="37210" y="10986"/>
                  </a:lnTo>
                  <a:lnTo>
                    <a:pt x="37210" y="114099"/>
                  </a:lnTo>
                  <a:lnTo>
                    <a:pt x="23566" y="114099"/>
                  </a:lnTo>
                  <a:lnTo>
                    <a:pt x="23566" y="33621"/>
                  </a:lnTo>
                  <a:cubicBezTo>
                    <a:pt x="21085" y="37393"/>
                    <a:pt x="17365" y="39908"/>
                    <a:pt x="12403" y="42423"/>
                  </a:cubicBezTo>
                  <a:cubicBezTo>
                    <a:pt x="8682" y="46195"/>
                    <a:pt x="3721" y="47453"/>
                    <a:pt x="0" y="49968"/>
                  </a:cubicBezTo>
                  <a:lnTo>
                    <a:pt x="0" y="37393"/>
                  </a:lnTo>
                  <a:cubicBezTo>
                    <a:pt x="6202" y="33621"/>
                    <a:pt x="12403" y="29848"/>
                    <a:pt x="18605" y="24818"/>
                  </a:cubicBezTo>
                  <a:cubicBezTo>
                    <a:pt x="23566" y="19789"/>
                    <a:pt x="27287" y="16016"/>
                    <a:pt x="28527" y="10986"/>
                  </a:cubicBezTo>
                  <a:close/>
                  <a:moveTo>
                    <a:pt x="265495" y="0"/>
                  </a:moveTo>
                  <a:lnTo>
                    <a:pt x="272820" y="0"/>
                  </a:lnTo>
                  <a:lnTo>
                    <a:pt x="272820" y="6193"/>
                  </a:lnTo>
                  <a:cubicBezTo>
                    <a:pt x="278923" y="6193"/>
                    <a:pt x="285026" y="8670"/>
                    <a:pt x="289909" y="12387"/>
                  </a:cubicBezTo>
                  <a:cubicBezTo>
                    <a:pt x="294792" y="17341"/>
                    <a:pt x="298454" y="23535"/>
                    <a:pt x="299675" y="30966"/>
                  </a:cubicBezTo>
                  <a:lnTo>
                    <a:pt x="286247" y="32205"/>
                  </a:lnTo>
                  <a:cubicBezTo>
                    <a:pt x="285026" y="27250"/>
                    <a:pt x="283806" y="24773"/>
                    <a:pt x="282585" y="22296"/>
                  </a:cubicBezTo>
                  <a:cubicBezTo>
                    <a:pt x="278923" y="19819"/>
                    <a:pt x="276482" y="17341"/>
                    <a:pt x="272820" y="16103"/>
                  </a:cubicBezTo>
                  <a:lnTo>
                    <a:pt x="272820" y="52023"/>
                  </a:lnTo>
                  <a:cubicBezTo>
                    <a:pt x="278923" y="54501"/>
                    <a:pt x="282585" y="54501"/>
                    <a:pt x="285026" y="55739"/>
                  </a:cubicBezTo>
                  <a:cubicBezTo>
                    <a:pt x="288688" y="58217"/>
                    <a:pt x="291130" y="59455"/>
                    <a:pt x="293571" y="61933"/>
                  </a:cubicBezTo>
                  <a:cubicBezTo>
                    <a:pt x="297233" y="64410"/>
                    <a:pt x="298454" y="68126"/>
                    <a:pt x="299675" y="70603"/>
                  </a:cubicBezTo>
                  <a:cubicBezTo>
                    <a:pt x="300895" y="74319"/>
                    <a:pt x="300895" y="78035"/>
                    <a:pt x="300895" y="81751"/>
                  </a:cubicBezTo>
                  <a:cubicBezTo>
                    <a:pt x="300895" y="90421"/>
                    <a:pt x="299675" y="96615"/>
                    <a:pt x="293571" y="102808"/>
                  </a:cubicBezTo>
                  <a:cubicBezTo>
                    <a:pt x="287468" y="109001"/>
                    <a:pt x="281364" y="111478"/>
                    <a:pt x="272820" y="112717"/>
                  </a:cubicBezTo>
                  <a:lnTo>
                    <a:pt x="272820" y="125104"/>
                  </a:lnTo>
                  <a:lnTo>
                    <a:pt x="265495" y="125104"/>
                  </a:lnTo>
                  <a:lnTo>
                    <a:pt x="265495" y="112717"/>
                  </a:lnTo>
                  <a:cubicBezTo>
                    <a:pt x="259392" y="111478"/>
                    <a:pt x="254509" y="110240"/>
                    <a:pt x="250847" y="109001"/>
                  </a:cubicBezTo>
                  <a:cubicBezTo>
                    <a:pt x="247185" y="106524"/>
                    <a:pt x="243523" y="102808"/>
                    <a:pt x="241082" y="99092"/>
                  </a:cubicBezTo>
                  <a:cubicBezTo>
                    <a:pt x="237420" y="94137"/>
                    <a:pt x="236199" y="89183"/>
                    <a:pt x="236199" y="81751"/>
                  </a:cubicBezTo>
                  <a:lnTo>
                    <a:pt x="248406" y="80512"/>
                  </a:lnTo>
                  <a:cubicBezTo>
                    <a:pt x="249627" y="86706"/>
                    <a:pt x="250847" y="91660"/>
                    <a:pt x="253289" y="95376"/>
                  </a:cubicBezTo>
                  <a:cubicBezTo>
                    <a:pt x="256951" y="99092"/>
                    <a:pt x="260613" y="101569"/>
                    <a:pt x="265495" y="101569"/>
                  </a:cubicBezTo>
                  <a:lnTo>
                    <a:pt x="265495" y="61933"/>
                  </a:lnTo>
                  <a:cubicBezTo>
                    <a:pt x="260613" y="61933"/>
                    <a:pt x="255730" y="59455"/>
                    <a:pt x="249627" y="56978"/>
                  </a:cubicBezTo>
                  <a:cubicBezTo>
                    <a:pt x="245964" y="54501"/>
                    <a:pt x="243523" y="50785"/>
                    <a:pt x="241082" y="47069"/>
                  </a:cubicBezTo>
                  <a:cubicBezTo>
                    <a:pt x="238640" y="43353"/>
                    <a:pt x="237420" y="38398"/>
                    <a:pt x="237420" y="34682"/>
                  </a:cubicBezTo>
                  <a:cubicBezTo>
                    <a:pt x="237420" y="24773"/>
                    <a:pt x="241082" y="18580"/>
                    <a:pt x="247185" y="12387"/>
                  </a:cubicBezTo>
                  <a:cubicBezTo>
                    <a:pt x="250847" y="9909"/>
                    <a:pt x="256951" y="7432"/>
                    <a:pt x="265495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240">
              <a:extLst>
                <a:ext uri="{FF2B5EF4-FFF2-40B4-BE49-F238E27FC236}">
                  <a16:creationId xmlns:a16="http://schemas.microsoft.com/office/drawing/2014/main" id="{9564F7D9-8390-6419-91A3-C3CAA0F8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2" y="7889696"/>
              <a:ext cx="1494109" cy="120847"/>
            </a:xfrm>
            <a:custGeom>
              <a:avLst/>
              <a:gdLst>
                <a:gd name="T0" fmla="*/ 1198 w 1199"/>
                <a:gd name="T1" fmla="*/ 96 h 97"/>
                <a:gd name="T2" fmla="*/ 0 w 1199"/>
                <a:gd name="T3" fmla="*/ 96 h 97"/>
                <a:gd name="T4" fmla="*/ 0 w 1199"/>
                <a:gd name="T5" fmla="*/ 0 h 97"/>
                <a:gd name="T6" fmla="*/ 1198 w 1199"/>
                <a:gd name="T7" fmla="*/ 0 h 97"/>
                <a:gd name="T8" fmla="*/ 1198 w 1199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97">
                  <a:moveTo>
                    <a:pt x="1198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9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241">
              <a:extLst>
                <a:ext uri="{FF2B5EF4-FFF2-40B4-BE49-F238E27FC236}">
                  <a16:creationId xmlns:a16="http://schemas.microsoft.com/office/drawing/2014/main" id="{7A8D07EE-903E-7D08-3F62-D13E3EA28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6519" y="6401075"/>
              <a:ext cx="1494109" cy="269161"/>
            </a:xfrm>
            <a:custGeom>
              <a:avLst/>
              <a:gdLst>
                <a:gd name="T0" fmla="*/ 1199 w 1200"/>
                <a:gd name="T1" fmla="*/ 216 h 217"/>
                <a:gd name="T2" fmla="*/ 0 w 1200"/>
                <a:gd name="T3" fmla="*/ 216 h 217"/>
                <a:gd name="T4" fmla="*/ 0 w 1200"/>
                <a:gd name="T5" fmla="*/ 0 h 217"/>
                <a:gd name="T6" fmla="*/ 1199 w 1200"/>
                <a:gd name="T7" fmla="*/ 0 h 217"/>
                <a:gd name="T8" fmla="*/ 1199 w 1200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217">
                  <a:moveTo>
                    <a:pt x="1199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216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65">
              <a:extLst>
                <a:ext uri="{FF2B5EF4-FFF2-40B4-BE49-F238E27FC236}">
                  <a16:creationId xmlns:a16="http://schemas.microsoft.com/office/drawing/2014/main" id="{07F1C5F7-335F-0EA6-8FC1-7845E8D0C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6519" y="6466995"/>
              <a:ext cx="1492867" cy="136330"/>
            </a:xfrm>
            <a:custGeom>
              <a:avLst/>
              <a:gdLst>
                <a:gd name="connsiteX0" fmla="*/ 1268899 w 1492867"/>
                <a:gd name="connsiteY0" fmla="*/ 126342 h 136330"/>
                <a:gd name="connsiteX1" fmla="*/ 1492861 w 1492867"/>
                <a:gd name="connsiteY1" fmla="*/ 126342 h 136330"/>
                <a:gd name="connsiteX2" fmla="*/ 1492861 w 1492867"/>
                <a:gd name="connsiteY2" fmla="*/ 136330 h 136330"/>
                <a:gd name="connsiteX3" fmla="*/ 1268899 w 1492867"/>
                <a:gd name="connsiteY3" fmla="*/ 136330 h 136330"/>
                <a:gd name="connsiteX4" fmla="*/ 0 w 1492867"/>
                <a:gd name="connsiteY4" fmla="*/ 126342 h 136330"/>
                <a:gd name="connsiteX5" fmla="*/ 333828 w 1492867"/>
                <a:gd name="connsiteY5" fmla="*/ 126342 h 136330"/>
                <a:gd name="connsiteX6" fmla="*/ 333828 w 1492867"/>
                <a:gd name="connsiteY6" fmla="*/ 136330 h 136330"/>
                <a:gd name="connsiteX7" fmla="*/ 0 w 1492867"/>
                <a:gd name="connsiteY7" fmla="*/ 136330 h 136330"/>
                <a:gd name="connsiteX8" fmla="*/ 1406220 w 1492867"/>
                <a:gd name="connsiteY8" fmla="*/ 65916 h 136330"/>
                <a:gd name="connsiteX9" fmla="*/ 1492835 w 1492867"/>
                <a:gd name="connsiteY9" fmla="*/ 65916 h 136330"/>
                <a:gd name="connsiteX10" fmla="*/ 1492835 w 1492867"/>
                <a:gd name="connsiteY10" fmla="*/ 75804 h 136330"/>
                <a:gd name="connsiteX11" fmla="*/ 1406220 w 1492867"/>
                <a:gd name="connsiteY11" fmla="*/ 75804 h 136330"/>
                <a:gd name="connsiteX12" fmla="*/ 0 w 1492867"/>
                <a:gd name="connsiteY12" fmla="*/ 65916 h 136330"/>
                <a:gd name="connsiteX13" fmla="*/ 86615 w 1492867"/>
                <a:gd name="connsiteY13" fmla="*/ 65916 h 136330"/>
                <a:gd name="connsiteX14" fmla="*/ 86615 w 1492867"/>
                <a:gd name="connsiteY14" fmla="*/ 75804 h 136330"/>
                <a:gd name="connsiteX15" fmla="*/ 0 w 1492867"/>
                <a:gd name="connsiteY15" fmla="*/ 75804 h 136330"/>
                <a:gd name="connsiteX16" fmla="*/ 1159039 w 1492867"/>
                <a:gd name="connsiteY16" fmla="*/ 0 h 136330"/>
                <a:gd name="connsiteX17" fmla="*/ 1492867 w 1492867"/>
                <a:gd name="connsiteY17" fmla="*/ 0 h 136330"/>
                <a:gd name="connsiteX18" fmla="*/ 1492867 w 1492867"/>
                <a:gd name="connsiteY18" fmla="*/ 9988 h 136330"/>
                <a:gd name="connsiteX19" fmla="*/ 1159039 w 1492867"/>
                <a:gd name="connsiteY19" fmla="*/ 9988 h 136330"/>
                <a:gd name="connsiteX20" fmla="*/ 0 w 1492867"/>
                <a:gd name="connsiteY20" fmla="*/ 0 h 136330"/>
                <a:gd name="connsiteX21" fmla="*/ 223966 w 1492867"/>
                <a:gd name="connsiteY21" fmla="*/ 0 h 136330"/>
                <a:gd name="connsiteX22" fmla="*/ 223966 w 1492867"/>
                <a:gd name="connsiteY22" fmla="*/ 9988 h 136330"/>
                <a:gd name="connsiteX23" fmla="*/ 0 w 1492867"/>
                <a:gd name="connsiteY23" fmla="*/ 9988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67" h="136330">
                  <a:moveTo>
                    <a:pt x="1268899" y="126342"/>
                  </a:moveTo>
                  <a:lnTo>
                    <a:pt x="1492861" y="126342"/>
                  </a:lnTo>
                  <a:lnTo>
                    <a:pt x="1492861" y="136330"/>
                  </a:lnTo>
                  <a:lnTo>
                    <a:pt x="1268899" y="136330"/>
                  </a:lnTo>
                  <a:close/>
                  <a:moveTo>
                    <a:pt x="0" y="126342"/>
                  </a:moveTo>
                  <a:lnTo>
                    <a:pt x="333828" y="126342"/>
                  </a:lnTo>
                  <a:lnTo>
                    <a:pt x="333828" y="136330"/>
                  </a:lnTo>
                  <a:lnTo>
                    <a:pt x="0" y="136330"/>
                  </a:lnTo>
                  <a:close/>
                  <a:moveTo>
                    <a:pt x="1406220" y="65916"/>
                  </a:moveTo>
                  <a:lnTo>
                    <a:pt x="1492835" y="65916"/>
                  </a:lnTo>
                  <a:lnTo>
                    <a:pt x="1492835" y="75804"/>
                  </a:lnTo>
                  <a:lnTo>
                    <a:pt x="1406220" y="758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804"/>
                  </a:lnTo>
                  <a:lnTo>
                    <a:pt x="0" y="75804"/>
                  </a:lnTo>
                  <a:close/>
                  <a:moveTo>
                    <a:pt x="1159039" y="0"/>
                  </a:moveTo>
                  <a:lnTo>
                    <a:pt x="1492867" y="0"/>
                  </a:lnTo>
                  <a:lnTo>
                    <a:pt x="1492867" y="9988"/>
                  </a:lnTo>
                  <a:lnTo>
                    <a:pt x="1159039" y="99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988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248">
              <a:extLst>
                <a:ext uri="{FF2B5EF4-FFF2-40B4-BE49-F238E27FC236}">
                  <a16:creationId xmlns:a16="http://schemas.microsoft.com/office/drawing/2014/main" id="{2953D8A2-5B1C-2C47-4E24-56985BD5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416" y="6401075"/>
              <a:ext cx="505360" cy="269161"/>
            </a:xfrm>
            <a:custGeom>
              <a:avLst/>
              <a:gdLst>
                <a:gd name="T0" fmla="*/ 403 w 404"/>
                <a:gd name="T1" fmla="*/ 216 h 217"/>
                <a:gd name="T2" fmla="*/ 29 w 404"/>
                <a:gd name="T3" fmla="*/ 216 h 217"/>
                <a:gd name="T4" fmla="*/ 29 w 404"/>
                <a:gd name="T5" fmla="*/ 216 h 217"/>
                <a:gd name="T6" fmla="*/ 29 w 404"/>
                <a:gd name="T7" fmla="*/ 0 h 217"/>
                <a:gd name="T8" fmla="*/ 403 w 404"/>
                <a:gd name="T9" fmla="*/ 0 h 217"/>
                <a:gd name="T10" fmla="*/ 403 w 404"/>
                <a:gd name="T11" fmla="*/ 0 h 217"/>
                <a:gd name="T12" fmla="*/ 403 w 404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7">
                  <a:moveTo>
                    <a:pt x="403" y="216"/>
                  </a:moveTo>
                  <a:lnTo>
                    <a:pt x="29" y="216"/>
                  </a:lnTo>
                  <a:lnTo>
                    <a:pt x="29" y="216"/>
                  </a:lnTo>
                  <a:cubicBezTo>
                    <a:pt x="0" y="146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6"/>
                    <a:pt x="403" y="21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67">
              <a:extLst>
                <a:ext uri="{FF2B5EF4-FFF2-40B4-BE49-F238E27FC236}">
                  <a16:creationId xmlns:a16="http://schemas.microsoft.com/office/drawing/2014/main" id="{F1470F88-31FA-BA0D-6BA9-219181DE9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7799" y="6488967"/>
              <a:ext cx="300918" cy="125104"/>
            </a:xfrm>
            <a:custGeom>
              <a:avLst/>
              <a:gdLst>
                <a:gd name="connsiteX0" fmla="*/ 272154 w 300918"/>
                <a:gd name="connsiteY0" fmla="*/ 64410 h 125104"/>
                <a:gd name="connsiteX1" fmla="*/ 272154 w 300918"/>
                <a:gd name="connsiteY1" fmla="*/ 101569 h 125104"/>
                <a:gd name="connsiteX2" fmla="*/ 284139 w 300918"/>
                <a:gd name="connsiteY2" fmla="*/ 96615 h 125104"/>
                <a:gd name="connsiteX3" fmla="*/ 288933 w 300918"/>
                <a:gd name="connsiteY3" fmla="*/ 82990 h 125104"/>
                <a:gd name="connsiteX4" fmla="*/ 285337 w 300918"/>
                <a:gd name="connsiteY4" fmla="*/ 71842 h 125104"/>
                <a:gd name="connsiteX5" fmla="*/ 272154 w 300918"/>
                <a:gd name="connsiteY5" fmla="*/ 64410 h 125104"/>
                <a:gd name="connsiteX6" fmla="*/ 186161 w 300918"/>
                <a:gd name="connsiteY6" fmla="*/ 20926 h 125104"/>
                <a:gd name="connsiteX7" fmla="*/ 172978 w 300918"/>
                <a:gd name="connsiteY7" fmla="*/ 28381 h 125104"/>
                <a:gd name="connsiteX8" fmla="*/ 166985 w 300918"/>
                <a:gd name="connsiteY8" fmla="*/ 63171 h 125104"/>
                <a:gd name="connsiteX9" fmla="*/ 172978 w 300918"/>
                <a:gd name="connsiteY9" fmla="*/ 95476 h 125104"/>
                <a:gd name="connsiteX10" fmla="*/ 186161 w 300918"/>
                <a:gd name="connsiteY10" fmla="*/ 104174 h 125104"/>
                <a:gd name="connsiteX11" fmla="*/ 200543 w 300918"/>
                <a:gd name="connsiteY11" fmla="*/ 95476 h 125104"/>
                <a:gd name="connsiteX12" fmla="*/ 205337 w 300918"/>
                <a:gd name="connsiteY12" fmla="*/ 63171 h 125104"/>
                <a:gd name="connsiteX13" fmla="*/ 200543 w 300918"/>
                <a:gd name="connsiteY13" fmla="*/ 29624 h 125104"/>
                <a:gd name="connsiteX14" fmla="*/ 186161 w 300918"/>
                <a:gd name="connsiteY14" fmla="*/ 20926 h 125104"/>
                <a:gd name="connsiteX15" fmla="*/ 104366 w 300918"/>
                <a:gd name="connsiteY15" fmla="*/ 20926 h 125104"/>
                <a:gd name="connsiteX16" fmla="*/ 90939 w 300918"/>
                <a:gd name="connsiteY16" fmla="*/ 28381 h 125104"/>
                <a:gd name="connsiteX17" fmla="*/ 84836 w 300918"/>
                <a:gd name="connsiteY17" fmla="*/ 63171 h 125104"/>
                <a:gd name="connsiteX18" fmla="*/ 90939 w 300918"/>
                <a:gd name="connsiteY18" fmla="*/ 95476 h 125104"/>
                <a:gd name="connsiteX19" fmla="*/ 104366 w 300918"/>
                <a:gd name="connsiteY19" fmla="*/ 104174 h 125104"/>
                <a:gd name="connsiteX20" fmla="*/ 119015 w 300918"/>
                <a:gd name="connsiteY20" fmla="*/ 95476 h 125104"/>
                <a:gd name="connsiteX21" fmla="*/ 123897 w 300918"/>
                <a:gd name="connsiteY21" fmla="*/ 63171 h 125104"/>
                <a:gd name="connsiteX22" fmla="*/ 119015 w 300918"/>
                <a:gd name="connsiteY22" fmla="*/ 29624 h 125104"/>
                <a:gd name="connsiteX23" fmla="*/ 104366 w 300918"/>
                <a:gd name="connsiteY23" fmla="*/ 20926 h 125104"/>
                <a:gd name="connsiteX24" fmla="*/ 264963 w 300918"/>
                <a:gd name="connsiteY24" fmla="*/ 16103 h 125104"/>
                <a:gd name="connsiteX25" fmla="*/ 254176 w 300918"/>
                <a:gd name="connsiteY25" fmla="*/ 21057 h 125104"/>
                <a:gd name="connsiteX26" fmla="*/ 249382 w 300918"/>
                <a:gd name="connsiteY26" fmla="*/ 33444 h 125104"/>
                <a:gd name="connsiteX27" fmla="*/ 254176 w 300918"/>
                <a:gd name="connsiteY27" fmla="*/ 43353 h 125104"/>
                <a:gd name="connsiteX28" fmla="*/ 264963 w 300918"/>
                <a:gd name="connsiteY28" fmla="*/ 50785 h 125104"/>
                <a:gd name="connsiteX29" fmla="*/ 186161 w 300918"/>
                <a:gd name="connsiteY29" fmla="*/ 10986 h 125104"/>
                <a:gd name="connsiteX30" fmla="*/ 200543 w 300918"/>
                <a:gd name="connsiteY30" fmla="*/ 14714 h 125104"/>
                <a:gd name="connsiteX31" fmla="*/ 210131 w 300918"/>
                <a:gd name="connsiteY31" fmla="*/ 23411 h 125104"/>
                <a:gd name="connsiteX32" fmla="*/ 216124 w 300918"/>
                <a:gd name="connsiteY32" fmla="*/ 39564 h 125104"/>
                <a:gd name="connsiteX33" fmla="*/ 218521 w 300918"/>
                <a:gd name="connsiteY33" fmla="*/ 63171 h 125104"/>
                <a:gd name="connsiteX34" fmla="*/ 213727 w 300918"/>
                <a:gd name="connsiteY34" fmla="*/ 91749 h 125104"/>
                <a:gd name="connsiteX35" fmla="*/ 204139 w 300918"/>
                <a:gd name="connsiteY35" fmla="*/ 107901 h 125104"/>
                <a:gd name="connsiteX36" fmla="*/ 186161 w 300918"/>
                <a:gd name="connsiteY36" fmla="*/ 114114 h 125104"/>
                <a:gd name="connsiteX37" fmla="*/ 163390 w 300918"/>
                <a:gd name="connsiteY37" fmla="*/ 104174 h 125104"/>
                <a:gd name="connsiteX38" fmla="*/ 153802 w 300918"/>
                <a:gd name="connsiteY38" fmla="*/ 63171 h 125104"/>
                <a:gd name="connsiteX39" fmla="*/ 157397 w 300918"/>
                <a:gd name="connsiteY39" fmla="*/ 34594 h 125104"/>
                <a:gd name="connsiteX40" fmla="*/ 169382 w 300918"/>
                <a:gd name="connsiteY40" fmla="*/ 17199 h 125104"/>
                <a:gd name="connsiteX41" fmla="*/ 186161 w 300918"/>
                <a:gd name="connsiteY41" fmla="*/ 10986 h 125104"/>
                <a:gd name="connsiteX42" fmla="*/ 104366 w 300918"/>
                <a:gd name="connsiteY42" fmla="*/ 10986 h 125104"/>
                <a:gd name="connsiteX43" fmla="*/ 117794 w 300918"/>
                <a:gd name="connsiteY43" fmla="*/ 14714 h 125104"/>
                <a:gd name="connsiteX44" fmla="*/ 128780 w 300918"/>
                <a:gd name="connsiteY44" fmla="*/ 23411 h 125104"/>
                <a:gd name="connsiteX45" fmla="*/ 134884 w 300918"/>
                <a:gd name="connsiteY45" fmla="*/ 39564 h 125104"/>
                <a:gd name="connsiteX46" fmla="*/ 136104 w 300918"/>
                <a:gd name="connsiteY46" fmla="*/ 63171 h 125104"/>
                <a:gd name="connsiteX47" fmla="*/ 132442 w 300918"/>
                <a:gd name="connsiteY47" fmla="*/ 91749 h 125104"/>
                <a:gd name="connsiteX48" fmla="*/ 122677 w 300918"/>
                <a:gd name="connsiteY48" fmla="*/ 107901 h 125104"/>
                <a:gd name="connsiteX49" fmla="*/ 104366 w 300918"/>
                <a:gd name="connsiteY49" fmla="*/ 114114 h 125104"/>
                <a:gd name="connsiteX50" fmla="*/ 81173 w 300918"/>
                <a:gd name="connsiteY50" fmla="*/ 104174 h 125104"/>
                <a:gd name="connsiteX51" fmla="*/ 71408 w 300918"/>
                <a:gd name="connsiteY51" fmla="*/ 63171 h 125104"/>
                <a:gd name="connsiteX52" fmla="*/ 75070 w 300918"/>
                <a:gd name="connsiteY52" fmla="*/ 34594 h 125104"/>
                <a:gd name="connsiteX53" fmla="*/ 86056 w 300918"/>
                <a:gd name="connsiteY53" fmla="*/ 17199 h 125104"/>
                <a:gd name="connsiteX54" fmla="*/ 104366 w 300918"/>
                <a:gd name="connsiteY54" fmla="*/ 10986 h 125104"/>
                <a:gd name="connsiteX55" fmla="*/ 28530 w 300918"/>
                <a:gd name="connsiteY55" fmla="*/ 10986 h 125104"/>
                <a:gd name="connsiteX56" fmla="*/ 37213 w 300918"/>
                <a:gd name="connsiteY56" fmla="*/ 10986 h 125104"/>
                <a:gd name="connsiteX57" fmla="*/ 37213 w 300918"/>
                <a:gd name="connsiteY57" fmla="*/ 114099 h 125104"/>
                <a:gd name="connsiteX58" fmla="*/ 24808 w 300918"/>
                <a:gd name="connsiteY58" fmla="*/ 114099 h 125104"/>
                <a:gd name="connsiteX59" fmla="*/ 24808 w 300918"/>
                <a:gd name="connsiteY59" fmla="*/ 33621 h 125104"/>
                <a:gd name="connsiteX60" fmla="*/ 13645 w 300918"/>
                <a:gd name="connsiteY60" fmla="*/ 42423 h 125104"/>
                <a:gd name="connsiteX61" fmla="*/ 0 w 300918"/>
                <a:gd name="connsiteY61" fmla="*/ 48710 h 125104"/>
                <a:gd name="connsiteX62" fmla="*/ 0 w 300918"/>
                <a:gd name="connsiteY62" fmla="*/ 36136 h 125104"/>
                <a:gd name="connsiteX63" fmla="*/ 18606 w 300918"/>
                <a:gd name="connsiteY63" fmla="*/ 24818 h 125104"/>
                <a:gd name="connsiteX64" fmla="*/ 28530 w 300918"/>
                <a:gd name="connsiteY64" fmla="*/ 10986 h 125104"/>
                <a:gd name="connsiteX65" fmla="*/ 264963 w 300918"/>
                <a:gd name="connsiteY65" fmla="*/ 0 h 125104"/>
                <a:gd name="connsiteX66" fmla="*/ 272154 w 300918"/>
                <a:gd name="connsiteY66" fmla="*/ 0 h 125104"/>
                <a:gd name="connsiteX67" fmla="*/ 272154 w 300918"/>
                <a:gd name="connsiteY67" fmla="*/ 6193 h 125104"/>
                <a:gd name="connsiteX68" fmla="*/ 288933 w 300918"/>
                <a:gd name="connsiteY68" fmla="*/ 12387 h 125104"/>
                <a:gd name="connsiteX69" fmla="*/ 298521 w 300918"/>
                <a:gd name="connsiteY69" fmla="*/ 30966 h 125104"/>
                <a:gd name="connsiteX70" fmla="*/ 285337 w 300918"/>
                <a:gd name="connsiteY70" fmla="*/ 32205 h 125104"/>
                <a:gd name="connsiteX71" fmla="*/ 281742 w 300918"/>
                <a:gd name="connsiteY71" fmla="*/ 21057 h 125104"/>
                <a:gd name="connsiteX72" fmla="*/ 272154 w 300918"/>
                <a:gd name="connsiteY72" fmla="*/ 16103 h 125104"/>
                <a:gd name="connsiteX73" fmla="*/ 272154 w 300918"/>
                <a:gd name="connsiteY73" fmla="*/ 52023 h 125104"/>
                <a:gd name="connsiteX74" fmla="*/ 284139 w 300918"/>
                <a:gd name="connsiteY74" fmla="*/ 55739 h 125104"/>
                <a:gd name="connsiteX75" fmla="*/ 292528 w 300918"/>
                <a:gd name="connsiteY75" fmla="*/ 61933 h 125104"/>
                <a:gd name="connsiteX76" fmla="*/ 298521 w 300918"/>
                <a:gd name="connsiteY76" fmla="*/ 70603 h 125104"/>
                <a:gd name="connsiteX77" fmla="*/ 300918 w 300918"/>
                <a:gd name="connsiteY77" fmla="*/ 81751 h 125104"/>
                <a:gd name="connsiteX78" fmla="*/ 292528 w 300918"/>
                <a:gd name="connsiteY78" fmla="*/ 102808 h 125104"/>
                <a:gd name="connsiteX79" fmla="*/ 272154 w 300918"/>
                <a:gd name="connsiteY79" fmla="*/ 111478 h 125104"/>
                <a:gd name="connsiteX80" fmla="*/ 272154 w 300918"/>
                <a:gd name="connsiteY80" fmla="*/ 125104 h 125104"/>
                <a:gd name="connsiteX81" fmla="*/ 264963 w 300918"/>
                <a:gd name="connsiteY81" fmla="*/ 125104 h 125104"/>
                <a:gd name="connsiteX82" fmla="*/ 264963 w 300918"/>
                <a:gd name="connsiteY82" fmla="*/ 112717 h 125104"/>
                <a:gd name="connsiteX83" fmla="*/ 250581 w 300918"/>
                <a:gd name="connsiteY83" fmla="*/ 107763 h 125104"/>
                <a:gd name="connsiteX84" fmla="*/ 240993 w 300918"/>
                <a:gd name="connsiteY84" fmla="*/ 97853 h 125104"/>
                <a:gd name="connsiteX85" fmla="*/ 236199 w 300918"/>
                <a:gd name="connsiteY85" fmla="*/ 82990 h 125104"/>
                <a:gd name="connsiteX86" fmla="*/ 248184 w 300918"/>
                <a:gd name="connsiteY86" fmla="*/ 80512 h 125104"/>
                <a:gd name="connsiteX87" fmla="*/ 252978 w 300918"/>
                <a:gd name="connsiteY87" fmla="*/ 94137 h 125104"/>
                <a:gd name="connsiteX88" fmla="*/ 264963 w 300918"/>
                <a:gd name="connsiteY88" fmla="*/ 101569 h 125104"/>
                <a:gd name="connsiteX89" fmla="*/ 264963 w 300918"/>
                <a:gd name="connsiteY89" fmla="*/ 61933 h 125104"/>
                <a:gd name="connsiteX90" fmla="*/ 249382 w 300918"/>
                <a:gd name="connsiteY90" fmla="*/ 56978 h 125104"/>
                <a:gd name="connsiteX91" fmla="*/ 240993 w 300918"/>
                <a:gd name="connsiteY91" fmla="*/ 47069 h 125104"/>
                <a:gd name="connsiteX92" fmla="*/ 238596 w 300918"/>
                <a:gd name="connsiteY92" fmla="*/ 33444 h 125104"/>
                <a:gd name="connsiteX93" fmla="*/ 246985 w 300918"/>
                <a:gd name="connsiteY93" fmla="*/ 12387 h 125104"/>
                <a:gd name="connsiteX94" fmla="*/ 264963 w 300918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918" h="125104">
                  <a:moveTo>
                    <a:pt x="272154" y="64410"/>
                  </a:moveTo>
                  <a:lnTo>
                    <a:pt x="272154" y="101569"/>
                  </a:lnTo>
                  <a:cubicBezTo>
                    <a:pt x="276948" y="101569"/>
                    <a:pt x="280543" y="99092"/>
                    <a:pt x="284139" y="96615"/>
                  </a:cubicBezTo>
                  <a:cubicBezTo>
                    <a:pt x="287734" y="91660"/>
                    <a:pt x="288933" y="87944"/>
                    <a:pt x="288933" y="82990"/>
                  </a:cubicBezTo>
                  <a:cubicBezTo>
                    <a:pt x="288933" y="78035"/>
                    <a:pt x="287734" y="74319"/>
                    <a:pt x="285337" y="71842"/>
                  </a:cubicBezTo>
                  <a:cubicBezTo>
                    <a:pt x="282940" y="68126"/>
                    <a:pt x="278146" y="66887"/>
                    <a:pt x="272154" y="64410"/>
                  </a:cubicBezTo>
                  <a:close/>
                  <a:moveTo>
                    <a:pt x="186161" y="20926"/>
                  </a:moveTo>
                  <a:cubicBezTo>
                    <a:pt x="180169" y="20926"/>
                    <a:pt x="176573" y="23411"/>
                    <a:pt x="172978" y="28381"/>
                  </a:cubicBezTo>
                  <a:cubicBezTo>
                    <a:pt x="169382" y="34594"/>
                    <a:pt x="166985" y="45776"/>
                    <a:pt x="166985" y="63171"/>
                  </a:cubicBezTo>
                  <a:cubicBezTo>
                    <a:pt x="166985" y="79324"/>
                    <a:pt x="169382" y="90506"/>
                    <a:pt x="172978" y="95476"/>
                  </a:cubicBezTo>
                  <a:cubicBezTo>
                    <a:pt x="176573" y="101689"/>
                    <a:pt x="180169" y="104174"/>
                    <a:pt x="186161" y="104174"/>
                  </a:cubicBezTo>
                  <a:cubicBezTo>
                    <a:pt x="190955" y="104174"/>
                    <a:pt x="196948" y="101689"/>
                    <a:pt x="200543" y="95476"/>
                  </a:cubicBezTo>
                  <a:cubicBezTo>
                    <a:pt x="204139" y="90506"/>
                    <a:pt x="205337" y="79324"/>
                    <a:pt x="205337" y="63171"/>
                  </a:cubicBezTo>
                  <a:cubicBezTo>
                    <a:pt x="205337" y="45776"/>
                    <a:pt x="204139" y="34594"/>
                    <a:pt x="200543" y="29624"/>
                  </a:cubicBezTo>
                  <a:cubicBezTo>
                    <a:pt x="196948" y="23411"/>
                    <a:pt x="190955" y="20926"/>
                    <a:pt x="186161" y="20926"/>
                  </a:cubicBezTo>
                  <a:close/>
                  <a:moveTo>
                    <a:pt x="104366" y="20926"/>
                  </a:moveTo>
                  <a:cubicBezTo>
                    <a:pt x="98263" y="20926"/>
                    <a:pt x="94601" y="23411"/>
                    <a:pt x="90939" y="28381"/>
                  </a:cubicBezTo>
                  <a:cubicBezTo>
                    <a:pt x="86056" y="34594"/>
                    <a:pt x="84836" y="45776"/>
                    <a:pt x="84836" y="63171"/>
                  </a:cubicBezTo>
                  <a:cubicBezTo>
                    <a:pt x="84836" y="79324"/>
                    <a:pt x="86056" y="90506"/>
                    <a:pt x="90939" y="95476"/>
                  </a:cubicBezTo>
                  <a:cubicBezTo>
                    <a:pt x="94601" y="101689"/>
                    <a:pt x="98263" y="104174"/>
                    <a:pt x="104366" y="104174"/>
                  </a:cubicBezTo>
                  <a:cubicBezTo>
                    <a:pt x="110470" y="104174"/>
                    <a:pt x="115353" y="101689"/>
                    <a:pt x="119015" y="95476"/>
                  </a:cubicBezTo>
                  <a:cubicBezTo>
                    <a:pt x="122677" y="90506"/>
                    <a:pt x="123897" y="79324"/>
                    <a:pt x="123897" y="63171"/>
                  </a:cubicBezTo>
                  <a:cubicBezTo>
                    <a:pt x="123897" y="45776"/>
                    <a:pt x="122677" y="34594"/>
                    <a:pt x="119015" y="29624"/>
                  </a:cubicBezTo>
                  <a:cubicBezTo>
                    <a:pt x="115353" y="23411"/>
                    <a:pt x="110470" y="20926"/>
                    <a:pt x="104366" y="20926"/>
                  </a:cubicBezTo>
                  <a:close/>
                  <a:moveTo>
                    <a:pt x="264963" y="16103"/>
                  </a:moveTo>
                  <a:cubicBezTo>
                    <a:pt x="261367" y="17341"/>
                    <a:pt x="256573" y="18580"/>
                    <a:pt x="254176" y="21057"/>
                  </a:cubicBezTo>
                  <a:cubicBezTo>
                    <a:pt x="251779" y="24773"/>
                    <a:pt x="249382" y="28489"/>
                    <a:pt x="249382" y="33444"/>
                  </a:cubicBezTo>
                  <a:cubicBezTo>
                    <a:pt x="249382" y="37160"/>
                    <a:pt x="251779" y="40876"/>
                    <a:pt x="254176" y="43353"/>
                  </a:cubicBezTo>
                  <a:cubicBezTo>
                    <a:pt x="255375" y="47069"/>
                    <a:pt x="260169" y="48307"/>
                    <a:pt x="264963" y="50785"/>
                  </a:cubicBezTo>
                  <a:close/>
                  <a:moveTo>
                    <a:pt x="186161" y="10986"/>
                  </a:moveTo>
                  <a:cubicBezTo>
                    <a:pt x="190955" y="10986"/>
                    <a:pt x="195749" y="12229"/>
                    <a:pt x="200543" y="14714"/>
                  </a:cubicBezTo>
                  <a:cubicBezTo>
                    <a:pt x="204139" y="15956"/>
                    <a:pt x="206536" y="19684"/>
                    <a:pt x="210131" y="23411"/>
                  </a:cubicBezTo>
                  <a:cubicBezTo>
                    <a:pt x="212528" y="28381"/>
                    <a:pt x="213727" y="33351"/>
                    <a:pt x="216124" y="39564"/>
                  </a:cubicBezTo>
                  <a:cubicBezTo>
                    <a:pt x="217322" y="44534"/>
                    <a:pt x="218521" y="53231"/>
                    <a:pt x="218521" y="63171"/>
                  </a:cubicBezTo>
                  <a:cubicBezTo>
                    <a:pt x="218521" y="74354"/>
                    <a:pt x="217322" y="84294"/>
                    <a:pt x="213727" y="91749"/>
                  </a:cubicBezTo>
                  <a:cubicBezTo>
                    <a:pt x="212528" y="99204"/>
                    <a:pt x="208933" y="104174"/>
                    <a:pt x="204139" y="107901"/>
                  </a:cubicBezTo>
                  <a:cubicBezTo>
                    <a:pt x="199345" y="111629"/>
                    <a:pt x="193352" y="114114"/>
                    <a:pt x="186161" y="114114"/>
                  </a:cubicBezTo>
                  <a:cubicBezTo>
                    <a:pt x="176573" y="114114"/>
                    <a:pt x="169382" y="110386"/>
                    <a:pt x="163390" y="104174"/>
                  </a:cubicBezTo>
                  <a:cubicBezTo>
                    <a:pt x="157397" y="95476"/>
                    <a:pt x="153802" y="81809"/>
                    <a:pt x="153802" y="63171"/>
                  </a:cubicBezTo>
                  <a:cubicBezTo>
                    <a:pt x="153802" y="50746"/>
                    <a:pt x="156199" y="42049"/>
                    <a:pt x="157397" y="34594"/>
                  </a:cubicBezTo>
                  <a:cubicBezTo>
                    <a:pt x="159794" y="25896"/>
                    <a:pt x="163390" y="20926"/>
                    <a:pt x="169382" y="17199"/>
                  </a:cubicBezTo>
                  <a:cubicBezTo>
                    <a:pt x="172978" y="13471"/>
                    <a:pt x="178970" y="10986"/>
                    <a:pt x="186161" y="10986"/>
                  </a:cubicBezTo>
                  <a:close/>
                  <a:moveTo>
                    <a:pt x="104366" y="10986"/>
                  </a:moveTo>
                  <a:cubicBezTo>
                    <a:pt x="110470" y="10986"/>
                    <a:pt x="114132" y="12229"/>
                    <a:pt x="117794" y="14714"/>
                  </a:cubicBezTo>
                  <a:cubicBezTo>
                    <a:pt x="122677" y="15956"/>
                    <a:pt x="125118" y="19684"/>
                    <a:pt x="128780" y="23411"/>
                  </a:cubicBezTo>
                  <a:cubicBezTo>
                    <a:pt x="131222" y="28381"/>
                    <a:pt x="132442" y="33351"/>
                    <a:pt x="134884" y="39564"/>
                  </a:cubicBezTo>
                  <a:cubicBezTo>
                    <a:pt x="136104" y="44534"/>
                    <a:pt x="136104" y="53231"/>
                    <a:pt x="136104" y="63171"/>
                  </a:cubicBezTo>
                  <a:cubicBezTo>
                    <a:pt x="136104" y="74354"/>
                    <a:pt x="136104" y="84294"/>
                    <a:pt x="132442" y="91749"/>
                  </a:cubicBezTo>
                  <a:cubicBezTo>
                    <a:pt x="131222" y="99204"/>
                    <a:pt x="126339" y="104174"/>
                    <a:pt x="122677" y="107901"/>
                  </a:cubicBezTo>
                  <a:cubicBezTo>
                    <a:pt x="117794" y="111629"/>
                    <a:pt x="111691" y="114114"/>
                    <a:pt x="104366" y="114114"/>
                  </a:cubicBezTo>
                  <a:cubicBezTo>
                    <a:pt x="94601" y="114114"/>
                    <a:pt x="87277" y="110386"/>
                    <a:pt x="81173" y="104174"/>
                  </a:cubicBezTo>
                  <a:cubicBezTo>
                    <a:pt x="75070" y="95476"/>
                    <a:pt x="71408" y="81809"/>
                    <a:pt x="71408" y="63171"/>
                  </a:cubicBezTo>
                  <a:cubicBezTo>
                    <a:pt x="71408" y="50746"/>
                    <a:pt x="72629" y="42049"/>
                    <a:pt x="75070" y="34594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3471"/>
                    <a:pt x="97042" y="10986"/>
                    <a:pt x="104366" y="10986"/>
                  </a:cubicBezTo>
                  <a:close/>
                  <a:moveTo>
                    <a:pt x="28530" y="10986"/>
                  </a:moveTo>
                  <a:lnTo>
                    <a:pt x="37213" y="10986"/>
                  </a:lnTo>
                  <a:lnTo>
                    <a:pt x="37213" y="114099"/>
                  </a:lnTo>
                  <a:lnTo>
                    <a:pt x="24808" y="114099"/>
                  </a:lnTo>
                  <a:lnTo>
                    <a:pt x="24808" y="33621"/>
                  </a:lnTo>
                  <a:cubicBezTo>
                    <a:pt x="21087" y="36136"/>
                    <a:pt x="17366" y="39908"/>
                    <a:pt x="13645" y="42423"/>
                  </a:cubicBezTo>
                  <a:cubicBezTo>
                    <a:pt x="8683" y="44938"/>
                    <a:pt x="3721" y="47453"/>
                    <a:pt x="0" y="48710"/>
                  </a:cubicBezTo>
                  <a:lnTo>
                    <a:pt x="0" y="36136"/>
                  </a:lnTo>
                  <a:cubicBezTo>
                    <a:pt x="7443" y="33621"/>
                    <a:pt x="13645" y="29848"/>
                    <a:pt x="18606" y="24818"/>
                  </a:cubicBezTo>
                  <a:cubicBezTo>
                    <a:pt x="23568" y="21046"/>
                    <a:pt x="27289" y="16016"/>
                    <a:pt x="28530" y="10986"/>
                  </a:cubicBezTo>
                  <a:close/>
                  <a:moveTo>
                    <a:pt x="264963" y="0"/>
                  </a:moveTo>
                  <a:lnTo>
                    <a:pt x="272154" y="0"/>
                  </a:lnTo>
                  <a:lnTo>
                    <a:pt x="272154" y="6193"/>
                  </a:lnTo>
                  <a:cubicBezTo>
                    <a:pt x="279345" y="6193"/>
                    <a:pt x="285337" y="8670"/>
                    <a:pt x="288933" y="12387"/>
                  </a:cubicBezTo>
                  <a:cubicBezTo>
                    <a:pt x="293727" y="16103"/>
                    <a:pt x="297322" y="22296"/>
                    <a:pt x="298521" y="30966"/>
                  </a:cubicBezTo>
                  <a:lnTo>
                    <a:pt x="285337" y="32205"/>
                  </a:lnTo>
                  <a:cubicBezTo>
                    <a:pt x="285337" y="27250"/>
                    <a:pt x="284139" y="23535"/>
                    <a:pt x="281742" y="21057"/>
                  </a:cubicBezTo>
                  <a:cubicBezTo>
                    <a:pt x="279345" y="18580"/>
                    <a:pt x="275749" y="17341"/>
                    <a:pt x="272154" y="16103"/>
                  </a:cubicBezTo>
                  <a:lnTo>
                    <a:pt x="272154" y="52023"/>
                  </a:lnTo>
                  <a:cubicBezTo>
                    <a:pt x="278146" y="53262"/>
                    <a:pt x="281742" y="54501"/>
                    <a:pt x="284139" y="55739"/>
                  </a:cubicBezTo>
                  <a:cubicBezTo>
                    <a:pt x="287734" y="56978"/>
                    <a:pt x="291330" y="59455"/>
                    <a:pt x="292528" y="61933"/>
                  </a:cubicBezTo>
                  <a:cubicBezTo>
                    <a:pt x="296124" y="64410"/>
                    <a:pt x="297322" y="66887"/>
                    <a:pt x="298521" y="70603"/>
                  </a:cubicBezTo>
                  <a:cubicBezTo>
                    <a:pt x="300918" y="74319"/>
                    <a:pt x="300918" y="78035"/>
                    <a:pt x="300918" y="81751"/>
                  </a:cubicBezTo>
                  <a:cubicBezTo>
                    <a:pt x="300918" y="90421"/>
                    <a:pt x="298521" y="97853"/>
                    <a:pt x="292528" y="102808"/>
                  </a:cubicBezTo>
                  <a:cubicBezTo>
                    <a:pt x="287734" y="109001"/>
                    <a:pt x="280543" y="111478"/>
                    <a:pt x="272154" y="111478"/>
                  </a:cubicBezTo>
                  <a:lnTo>
                    <a:pt x="272154" y="125104"/>
                  </a:lnTo>
                  <a:lnTo>
                    <a:pt x="264963" y="125104"/>
                  </a:lnTo>
                  <a:lnTo>
                    <a:pt x="264963" y="112717"/>
                  </a:lnTo>
                  <a:cubicBezTo>
                    <a:pt x="258970" y="111478"/>
                    <a:pt x="254176" y="110240"/>
                    <a:pt x="250581" y="107763"/>
                  </a:cubicBezTo>
                  <a:cubicBezTo>
                    <a:pt x="246985" y="105285"/>
                    <a:pt x="243390" y="102808"/>
                    <a:pt x="240993" y="97853"/>
                  </a:cubicBezTo>
                  <a:cubicBezTo>
                    <a:pt x="238596" y="92899"/>
                    <a:pt x="236199" y="87944"/>
                    <a:pt x="236199" y="82990"/>
                  </a:cubicBezTo>
                  <a:lnTo>
                    <a:pt x="248184" y="80512"/>
                  </a:lnTo>
                  <a:cubicBezTo>
                    <a:pt x="249382" y="85467"/>
                    <a:pt x="250581" y="91660"/>
                    <a:pt x="252978" y="94137"/>
                  </a:cubicBezTo>
                  <a:cubicBezTo>
                    <a:pt x="256573" y="99092"/>
                    <a:pt x="261367" y="101569"/>
                    <a:pt x="264963" y="101569"/>
                  </a:cubicBezTo>
                  <a:lnTo>
                    <a:pt x="264963" y="61933"/>
                  </a:lnTo>
                  <a:cubicBezTo>
                    <a:pt x="260169" y="60694"/>
                    <a:pt x="255375" y="59455"/>
                    <a:pt x="249382" y="56978"/>
                  </a:cubicBezTo>
                  <a:cubicBezTo>
                    <a:pt x="245787" y="54501"/>
                    <a:pt x="243390" y="50785"/>
                    <a:pt x="240993" y="47069"/>
                  </a:cubicBezTo>
                  <a:cubicBezTo>
                    <a:pt x="238596" y="43353"/>
                    <a:pt x="238596" y="39637"/>
                    <a:pt x="238596" y="33444"/>
                  </a:cubicBezTo>
                  <a:cubicBezTo>
                    <a:pt x="238596" y="26012"/>
                    <a:pt x="240993" y="18580"/>
                    <a:pt x="246985" y="12387"/>
                  </a:cubicBezTo>
                  <a:cubicBezTo>
                    <a:pt x="251779" y="8670"/>
                    <a:pt x="256573" y="6193"/>
                    <a:pt x="264963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253">
              <a:extLst>
                <a:ext uri="{FF2B5EF4-FFF2-40B4-BE49-F238E27FC236}">
                  <a16:creationId xmlns:a16="http://schemas.microsoft.com/office/drawing/2014/main" id="{8A03A384-1C6D-790F-4A27-4FB400977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6519" y="6626291"/>
              <a:ext cx="1494109" cy="43944"/>
            </a:xfrm>
            <a:custGeom>
              <a:avLst/>
              <a:gdLst>
                <a:gd name="T0" fmla="*/ 1199 w 1200"/>
                <a:gd name="T1" fmla="*/ 36 h 37"/>
                <a:gd name="T2" fmla="*/ 0 w 1200"/>
                <a:gd name="T3" fmla="*/ 36 h 37"/>
                <a:gd name="T4" fmla="*/ 0 w 1200"/>
                <a:gd name="T5" fmla="*/ 0 h 37"/>
                <a:gd name="T6" fmla="*/ 1199 w 1200"/>
                <a:gd name="T7" fmla="*/ 0 h 37"/>
                <a:gd name="T8" fmla="*/ 1199 w 1200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37">
                  <a:moveTo>
                    <a:pt x="1199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3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54">
              <a:extLst>
                <a:ext uri="{FF2B5EF4-FFF2-40B4-BE49-F238E27FC236}">
                  <a16:creationId xmlns:a16="http://schemas.microsoft.com/office/drawing/2014/main" id="{7E607877-FE28-DD56-2884-D421D97E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2" y="6670239"/>
              <a:ext cx="1494109" cy="269158"/>
            </a:xfrm>
            <a:custGeom>
              <a:avLst/>
              <a:gdLst>
                <a:gd name="T0" fmla="*/ 1199 w 1200"/>
                <a:gd name="T1" fmla="*/ 214 h 215"/>
                <a:gd name="T2" fmla="*/ 0 w 1200"/>
                <a:gd name="T3" fmla="*/ 214 h 215"/>
                <a:gd name="T4" fmla="*/ 0 w 1200"/>
                <a:gd name="T5" fmla="*/ 0 h 215"/>
                <a:gd name="T6" fmla="*/ 1199 w 1200"/>
                <a:gd name="T7" fmla="*/ 0 h 215"/>
                <a:gd name="T8" fmla="*/ 1199 w 1200"/>
                <a:gd name="T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215">
                  <a:moveTo>
                    <a:pt x="1199" y="214"/>
                  </a:moveTo>
                  <a:lnTo>
                    <a:pt x="0" y="214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214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70">
              <a:extLst>
                <a:ext uri="{FF2B5EF4-FFF2-40B4-BE49-F238E27FC236}">
                  <a16:creationId xmlns:a16="http://schemas.microsoft.com/office/drawing/2014/main" id="{7B3CC119-CBA1-437A-4E6E-40B2133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1" y="6736156"/>
              <a:ext cx="1498354" cy="136226"/>
            </a:xfrm>
            <a:custGeom>
              <a:avLst/>
              <a:gdLst>
                <a:gd name="connsiteX0" fmla="*/ 1274387 w 1498354"/>
                <a:gd name="connsiteY0" fmla="*/ 126338 h 136226"/>
                <a:gd name="connsiteX1" fmla="*/ 1498353 w 1498354"/>
                <a:gd name="connsiteY1" fmla="*/ 126338 h 136226"/>
                <a:gd name="connsiteX2" fmla="*/ 1498353 w 1498354"/>
                <a:gd name="connsiteY2" fmla="*/ 136226 h 136226"/>
                <a:gd name="connsiteX3" fmla="*/ 1274387 w 1498354"/>
                <a:gd name="connsiteY3" fmla="*/ 136226 h 136226"/>
                <a:gd name="connsiteX4" fmla="*/ 0 w 1498354"/>
                <a:gd name="connsiteY4" fmla="*/ 126338 h 136226"/>
                <a:gd name="connsiteX5" fmla="*/ 333828 w 1498354"/>
                <a:gd name="connsiteY5" fmla="*/ 126338 h 136226"/>
                <a:gd name="connsiteX6" fmla="*/ 333828 w 1498354"/>
                <a:gd name="connsiteY6" fmla="*/ 136226 h 136226"/>
                <a:gd name="connsiteX7" fmla="*/ 0 w 1498354"/>
                <a:gd name="connsiteY7" fmla="*/ 136226 h 136226"/>
                <a:gd name="connsiteX8" fmla="*/ 1411715 w 1498354"/>
                <a:gd name="connsiteY8" fmla="*/ 60422 h 136226"/>
                <a:gd name="connsiteX9" fmla="*/ 1498330 w 1498354"/>
                <a:gd name="connsiteY9" fmla="*/ 60422 h 136226"/>
                <a:gd name="connsiteX10" fmla="*/ 1498330 w 1498354"/>
                <a:gd name="connsiteY10" fmla="*/ 70410 h 136226"/>
                <a:gd name="connsiteX11" fmla="*/ 1411715 w 1498354"/>
                <a:gd name="connsiteY11" fmla="*/ 70410 h 136226"/>
                <a:gd name="connsiteX12" fmla="*/ 0 w 1498354"/>
                <a:gd name="connsiteY12" fmla="*/ 60422 h 136226"/>
                <a:gd name="connsiteX13" fmla="*/ 86633 w 1498354"/>
                <a:gd name="connsiteY13" fmla="*/ 60422 h 136226"/>
                <a:gd name="connsiteX14" fmla="*/ 86633 w 1498354"/>
                <a:gd name="connsiteY14" fmla="*/ 70410 h 136226"/>
                <a:gd name="connsiteX15" fmla="*/ 0 w 1498354"/>
                <a:gd name="connsiteY15" fmla="*/ 70410 h 136226"/>
                <a:gd name="connsiteX16" fmla="*/ 1164526 w 1498354"/>
                <a:gd name="connsiteY16" fmla="*/ 0 h 136226"/>
                <a:gd name="connsiteX17" fmla="*/ 1498354 w 1498354"/>
                <a:gd name="connsiteY17" fmla="*/ 0 h 136226"/>
                <a:gd name="connsiteX18" fmla="*/ 1498354 w 1498354"/>
                <a:gd name="connsiteY18" fmla="*/ 9888 h 136226"/>
                <a:gd name="connsiteX19" fmla="*/ 1164526 w 1498354"/>
                <a:gd name="connsiteY19" fmla="*/ 9888 h 136226"/>
                <a:gd name="connsiteX20" fmla="*/ 0 w 1498354"/>
                <a:gd name="connsiteY20" fmla="*/ 0 h 136226"/>
                <a:gd name="connsiteX21" fmla="*/ 223966 w 1498354"/>
                <a:gd name="connsiteY21" fmla="*/ 0 h 136226"/>
                <a:gd name="connsiteX22" fmla="*/ 223966 w 1498354"/>
                <a:gd name="connsiteY22" fmla="*/ 9888 h 136226"/>
                <a:gd name="connsiteX23" fmla="*/ 0 w 1498354"/>
                <a:gd name="connsiteY23" fmla="*/ 9888 h 13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354" h="136226">
                  <a:moveTo>
                    <a:pt x="1274387" y="126338"/>
                  </a:moveTo>
                  <a:lnTo>
                    <a:pt x="1498353" y="126338"/>
                  </a:lnTo>
                  <a:lnTo>
                    <a:pt x="1498353" y="136226"/>
                  </a:lnTo>
                  <a:lnTo>
                    <a:pt x="1274387" y="136226"/>
                  </a:lnTo>
                  <a:close/>
                  <a:moveTo>
                    <a:pt x="0" y="126338"/>
                  </a:moveTo>
                  <a:lnTo>
                    <a:pt x="333828" y="126338"/>
                  </a:lnTo>
                  <a:lnTo>
                    <a:pt x="333828" y="136226"/>
                  </a:lnTo>
                  <a:lnTo>
                    <a:pt x="0" y="136226"/>
                  </a:lnTo>
                  <a:close/>
                  <a:moveTo>
                    <a:pt x="1411715" y="60422"/>
                  </a:moveTo>
                  <a:lnTo>
                    <a:pt x="1498330" y="60422"/>
                  </a:lnTo>
                  <a:lnTo>
                    <a:pt x="1498330" y="70410"/>
                  </a:lnTo>
                  <a:lnTo>
                    <a:pt x="1411715" y="70410"/>
                  </a:lnTo>
                  <a:close/>
                  <a:moveTo>
                    <a:pt x="0" y="60422"/>
                  </a:moveTo>
                  <a:lnTo>
                    <a:pt x="86633" y="60422"/>
                  </a:lnTo>
                  <a:lnTo>
                    <a:pt x="86633" y="70410"/>
                  </a:lnTo>
                  <a:lnTo>
                    <a:pt x="0" y="70410"/>
                  </a:lnTo>
                  <a:close/>
                  <a:moveTo>
                    <a:pt x="1164526" y="0"/>
                  </a:moveTo>
                  <a:lnTo>
                    <a:pt x="1498354" y="0"/>
                  </a:lnTo>
                  <a:lnTo>
                    <a:pt x="1498354" y="9888"/>
                  </a:lnTo>
                  <a:lnTo>
                    <a:pt x="1164526" y="98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0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61">
              <a:extLst>
                <a:ext uri="{FF2B5EF4-FFF2-40B4-BE49-F238E27FC236}">
                  <a16:creationId xmlns:a16="http://schemas.microsoft.com/office/drawing/2014/main" id="{8B3074B1-CF3F-1A0C-7F5B-20F5468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319" y="6670239"/>
              <a:ext cx="499866" cy="269158"/>
            </a:xfrm>
            <a:custGeom>
              <a:avLst/>
              <a:gdLst>
                <a:gd name="T0" fmla="*/ 402 w 403"/>
                <a:gd name="T1" fmla="*/ 214 h 215"/>
                <a:gd name="T2" fmla="*/ 28 w 403"/>
                <a:gd name="T3" fmla="*/ 214 h 215"/>
                <a:gd name="T4" fmla="*/ 28 w 403"/>
                <a:gd name="T5" fmla="*/ 214 h 215"/>
                <a:gd name="T6" fmla="*/ 28 w 403"/>
                <a:gd name="T7" fmla="*/ 0 h 215"/>
                <a:gd name="T8" fmla="*/ 402 w 403"/>
                <a:gd name="T9" fmla="*/ 0 h 215"/>
                <a:gd name="T10" fmla="*/ 402 w 403"/>
                <a:gd name="T11" fmla="*/ 0 h 215"/>
                <a:gd name="T12" fmla="*/ 402 w 403"/>
                <a:gd name="T13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5">
                  <a:moveTo>
                    <a:pt x="402" y="214"/>
                  </a:moveTo>
                  <a:lnTo>
                    <a:pt x="28" y="214"/>
                  </a:lnTo>
                  <a:lnTo>
                    <a:pt x="28" y="214"/>
                  </a:lnTo>
                  <a:cubicBezTo>
                    <a:pt x="0" y="145"/>
                    <a:pt x="0" y="67"/>
                    <a:pt x="28" y="0"/>
                  </a:cubicBezTo>
                  <a:lnTo>
                    <a:pt x="402" y="0"/>
                  </a:lnTo>
                  <a:lnTo>
                    <a:pt x="402" y="0"/>
                  </a:lnTo>
                  <a:cubicBezTo>
                    <a:pt x="374" y="67"/>
                    <a:pt x="374" y="145"/>
                    <a:pt x="402" y="214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172">
              <a:extLst>
                <a:ext uri="{FF2B5EF4-FFF2-40B4-BE49-F238E27FC236}">
                  <a16:creationId xmlns:a16="http://schemas.microsoft.com/office/drawing/2014/main" id="{C3389A69-6136-7019-CB72-6DE7F5865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701" y="6758125"/>
              <a:ext cx="306336" cy="125087"/>
            </a:xfrm>
            <a:custGeom>
              <a:avLst/>
              <a:gdLst>
                <a:gd name="connsiteX0" fmla="*/ 275732 w 306336"/>
                <a:gd name="connsiteY0" fmla="*/ 63795 h 125087"/>
                <a:gd name="connsiteX1" fmla="*/ 275732 w 306336"/>
                <a:gd name="connsiteY1" fmla="*/ 102572 h 125087"/>
                <a:gd name="connsiteX2" fmla="*/ 287209 w 306336"/>
                <a:gd name="connsiteY2" fmla="*/ 96317 h 125087"/>
                <a:gd name="connsiteX3" fmla="*/ 292309 w 306336"/>
                <a:gd name="connsiteY3" fmla="*/ 82558 h 125087"/>
                <a:gd name="connsiteX4" fmla="*/ 288484 w 306336"/>
                <a:gd name="connsiteY4" fmla="*/ 71300 h 125087"/>
                <a:gd name="connsiteX5" fmla="*/ 275732 w 306336"/>
                <a:gd name="connsiteY5" fmla="*/ 63795 h 125087"/>
                <a:gd name="connsiteX6" fmla="*/ 192256 w 306336"/>
                <a:gd name="connsiteY6" fmla="*/ 16677 h 125087"/>
                <a:gd name="connsiteX7" fmla="*/ 178828 w 306336"/>
                <a:gd name="connsiteY7" fmla="*/ 22889 h 125087"/>
                <a:gd name="connsiteX8" fmla="*/ 171504 w 306336"/>
                <a:gd name="connsiteY8" fmla="*/ 57679 h 125087"/>
                <a:gd name="connsiteX9" fmla="*/ 177607 w 306336"/>
                <a:gd name="connsiteY9" fmla="*/ 91227 h 125087"/>
                <a:gd name="connsiteX10" fmla="*/ 192256 w 306336"/>
                <a:gd name="connsiteY10" fmla="*/ 99924 h 125087"/>
                <a:gd name="connsiteX11" fmla="*/ 205683 w 306336"/>
                <a:gd name="connsiteY11" fmla="*/ 91227 h 125087"/>
                <a:gd name="connsiteX12" fmla="*/ 210566 w 306336"/>
                <a:gd name="connsiteY12" fmla="*/ 57679 h 125087"/>
                <a:gd name="connsiteX13" fmla="*/ 205683 w 306336"/>
                <a:gd name="connsiteY13" fmla="*/ 25374 h 125087"/>
                <a:gd name="connsiteX14" fmla="*/ 192256 w 306336"/>
                <a:gd name="connsiteY14" fmla="*/ 16677 h 125087"/>
                <a:gd name="connsiteX15" fmla="*/ 103767 w 306336"/>
                <a:gd name="connsiteY15" fmla="*/ 16677 h 125087"/>
                <a:gd name="connsiteX16" fmla="*/ 90584 w 306336"/>
                <a:gd name="connsiteY16" fmla="*/ 22889 h 125087"/>
                <a:gd name="connsiteX17" fmla="*/ 84591 w 306336"/>
                <a:gd name="connsiteY17" fmla="*/ 57679 h 125087"/>
                <a:gd name="connsiteX18" fmla="*/ 90584 w 306336"/>
                <a:gd name="connsiteY18" fmla="*/ 91227 h 125087"/>
                <a:gd name="connsiteX19" fmla="*/ 103767 w 306336"/>
                <a:gd name="connsiteY19" fmla="*/ 99924 h 125087"/>
                <a:gd name="connsiteX20" fmla="*/ 118149 w 306336"/>
                <a:gd name="connsiteY20" fmla="*/ 91227 h 125087"/>
                <a:gd name="connsiteX21" fmla="*/ 122943 w 306336"/>
                <a:gd name="connsiteY21" fmla="*/ 57679 h 125087"/>
                <a:gd name="connsiteX22" fmla="*/ 118149 w 306336"/>
                <a:gd name="connsiteY22" fmla="*/ 25374 h 125087"/>
                <a:gd name="connsiteX23" fmla="*/ 103767 w 306336"/>
                <a:gd name="connsiteY23" fmla="*/ 16677 h 125087"/>
                <a:gd name="connsiteX24" fmla="*/ 268082 w 306336"/>
                <a:gd name="connsiteY24" fmla="*/ 15011 h 125087"/>
                <a:gd name="connsiteX25" fmla="*/ 255330 w 306336"/>
                <a:gd name="connsiteY25" fmla="*/ 21265 h 125087"/>
                <a:gd name="connsiteX26" fmla="*/ 251505 w 306336"/>
                <a:gd name="connsiteY26" fmla="*/ 32523 h 125087"/>
                <a:gd name="connsiteX27" fmla="*/ 255330 w 306336"/>
                <a:gd name="connsiteY27" fmla="*/ 43781 h 125087"/>
                <a:gd name="connsiteX28" fmla="*/ 268082 w 306336"/>
                <a:gd name="connsiteY28" fmla="*/ 50035 h 125087"/>
                <a:gd name="connsiteX29" fmla="*/ 192256 w 306336"/>
                <a:gd name="connsiteY29" fmla="*/ 5494 h 125087"/>
                <a:gd name="connsiteX30" fmla="*/ 205683 w 306336"/>
                <a:gd name="connsiteY30" fmla="*/ 9222 h 125087"/>
                <a:gd name="connsiteX31" fmla="*/ 215449 w 306336"/>
                <a:gd name="connsiteY31" fmla="*/ 19162 h 125087"/>
                <a:gd name="connsiteX32" fmla="*/ 221552 w 306336"/>
                <a:gd name="connsiteY32" fmla="*/ 34072 h 125087"/>
                <a:gd name="connsiteX33" fmla="*/ 223993 w 306336"/>
                <a:gd name="connsiteY33" fmla="*/ 57679 h 125087"/>
                <a:gd name="connsiteX34" fmla="*/ 220331 w 306336"/>
                <a:gd name="connsiteY34" fmla="*/ 86257 h 125087"/>
                <a:gd name="connsiteX35" fmla="*/ 209345 w 306336"/>
                <a:gd name="connsiteY35" fmla="*/ 103652 h 125087"/>
                <a:gd name="connsiteX36" fmla="*/ 192256 w 306336"/>
                <a:gd name="connsiteY36" fmla="*/ 108622 h 125087"/>
                <a:gd name="connsiteX37" fmla="*/ 169062 w 306336"/>
                <a:gd name="connsiteY37" fmla="*/ 99924 h 125087"/>
                <a:gd name="connsiteX38" fmla="*/ 159297 w 306336"/>
                <a:gd name="connsiteY38" fmla="*/ 57679 h 125087"/>
                <a:gd name="connsiteX39" fmla="*/ 162959 w 306336"/>
                <a:gd name="connsiteY39" fmla="*/ 29102 h 125087"/>
                <a:gd name="connsiteX40" fmla="*/ 173945 w 306336"/>
                <a:gd name="connsiteY40" fmla="*/ 11707 h 125087"/>
                <a:gd name="connsiteX41" fmla="*/ 192256 w 306336"/>
                <a:gd name="connsiteY41" fmla="*/ 5494 h 125087"/>
                <a:gd name="connsiteX42" fmla="*/ 103767 w 306336"/>
                <a:gd name="connsiteY42" fmla="*/ 5494 h 125087"/>
                <a:gd name="connsiteX43" fmla="*/ 118149 w 306336"/>
                <a:gd name="connsiteY43" fmla="*/ 9222 h 125087"/>
                <a:gd name="connsiteX44" fmla="*/ 127737 w 306336"/>
                <a:gd name="connsiteY44" fmla="*/ 19162 h 125087"/>
                <a:gd name="connsiteX45" fmla="*/ 133730 w 306336"/>
                <a:gd name="connsiteY45" fmla="*/ 34072 h 125087"/>
                <a:gd name="connsiteX46" fmla="*/ 136127 w 306336"/>
                <a:gd name="connsiteY46" fmla="*/ 57679 h 125087"/>
                <a:gd name="connsiteX47" fmla="*/ 132531 w 306336"/>
                <a:gd name="connsiteY47" fmla="*/ 86257 h 125087"/>
                <a:gd name="connsiteX48" fmla="*/ 121745 w 306336"/>
                <a:gd name="connsiteY48" fmla="*/ 103652 h 125087"/>
                <a:gd name="connsiteX49" fmla="*/ 103767 w 306336"/>
                <a:gd name="connsiteY49" fmla="*/ 108622 h 125087"/>
                <a:gd name="connsiteX50" fmla="*/ 82194 w 306336"/>
                <a:gd name="connsiteY50" fmla="*/ 99924 h 125087"/>
                <a:gd name="connsiteX51" fmla="*/ 71408 w 306336"/>
                <a:gd name="connsiteY51" fmla="*/ 57679 h 125087"/>
                <a:gd name="connsiteX52" fmla="*/ 76202 w 306336"/>
                <a:gd name="connsiteY52" fmla="*/ 29102 h 125087"/>
                <a:gd name="connsiteX53" fmla="*/ 86988 w 306336"/>
                <a:gd name="connsiteY53" fmla="*/ 11707 h 125087"/>
                <a:gd name="connsiteX54" fmla="*/ 103767 w 306336"/>
                <a:gd name="connsiteY54" fmla="*/ 5494 h 125087"/>
                <a:gd name="connsiteX55" fmla="*/ 29770 w 306336"/>
                <a:gd name="connsiteY55" fmla="*/ 5494 h 125087"/>
                <a:gd name="connsiteX56" fmla="*/ 37213 w 306336"/>
                <a:gd name="connsiteY56" fmla="*/ 5494 h 125087"/>
                <a:gd name="connsiteX57" fmla="*/ 37213 w 306336"/>
                <a:gd name="connsiteY57" fmla="*/ 108607 h 125087"/>
                <a:gd name="connsiteX58" fmla="*/ 24808 w 306336"/>
                <a:gd name="connsiteY58" fmla="*/ 108607 h 125087"/>
                <a:gd name="connsiteX59" fmla="*/ 24808 w 306336"/>
                <a:gd name="connsiteY59" fmla="*/ 29386 h 125087"/>
                <a:gd name="connsiteX60" fmla="*/ 13645 w 306336"/>
                <a:gd name="connsiteY60" fmla="*/ 36931 h 125087"/>
                <a:gd name="connsiteX61" fmla="*/ 0 w 306336"/>
                <a:gd name="connsiteY61" fmla="*/ 44476 h 125087"/>
                <a:gd name="connsiteX62" fmla="*/ 0 w 306336"/>
                <a:gd name="connsiteY62" fmla="*/ 31901 h 125087"/>
                <a:gd name="connsiteX63" fmla="*/ 18606 w 306336"/>
                <a:gd name="connsiteY63" fmla="*/ 19326 h 125087"/>
                <a:gd name="connsiteX64" fmla="*/ 29770 w 306336"/>
                <a:gd name="connsiteY64" fmla="*/ 5494 h 125087"/>
                <a:gd name="connsiteX65" fmla="*/ 268082 w 306336"/>
                <a:gd name="connsiteY65" fmla="*/ 0 h 125087"/>
                <a:gd name="connsiteX66" fmla="*/ 275732 w 306336"/>
                <a:gd name="connsiteY66" fmla="*/ 0 h 125087"/>
                <a:gd name="connsiteX67" fmla="*/ 275732 w 306336"/>
                <a:gd name="connsiteY67" fmla="*/ 5003 h 125087"/>
                <a:gd name="connsiteX68" fmla="*/ 292309 w 306336"/>
                <a:gd name="connsiteY68" fmla="*/ 11258 h 125087"/>
                <a:gd name="connsiteX69" fmla="*/ 302510 w 306336"/>
                <a:gd name="connsiteY69" fmla="*/ 30021 h 125087"/>
                <a:gd name="connsiteX70" fmla="*/ 289759 w 306336"/>
                <a:gd name="connsiteY70" fmla="*/ 32523 h 125087"/>
                <a:gd name="connsiteX71" fmla="*/ 284658 w 306336"/>
                <a:gd name="connsiteY71" fmla="*/ 21265 h 125087"/>
                <a:gd name="connsiteX72" fmla="*/ 275732 w 306336"/>
                <a:gd name="connsiteY72" fmla="*/ 15011 h 125087"/>
                <a:gd name="connsiteX73" fmla="*/ 275732 w 306336"/>
                <a:gd name="connsiteY73" fmla="*/ 51286 h 125087"/>
                <a:gd name="connsiteX74" fmla="*/ 287209 w 306336"/>
                <a:gd name="connsiteY74" fmla="*/ 55039 h 125087"/>
                <a:gd name="connsiteX75" fmla="*/ 297410 w 306336"/>
                <a:gd name="connsiteY75" fmla="*/ 61293 h 125087"/>
                <a:gd name="connsiteX76" fmla="*/ 303786 w 306336"/>
                <a:gd name="connsiteY76" fmla="*/ 71300 h 125087"/>
                <a:gd name="connsiteX77" fmla="*/ 306336 w 306336"/>
                <a:gd name="connsiteY77" fmla="*/ 81307 h 125087"/>
                <a:gd name="connsiteX78" fmla="*/ 297410 w 306336"/>
                <a:gd name="connsiteY78" fmla="*/ 103823 h 125087"/>
                <a:gd name="connsiteX79" fmla="*/ 275732 w 306336"/>
                <a:gd name="connsiteY79" fmla="*/ 112579 h 125087"/>
                <a:gd name="connsiteX80" fmla="*/ 275732 w 306336"/>
                <a:gd name="connsiteY80" fmla="*/ 125087 h 125087"/>
                <a:gd name="connsiteX81" fmla="*/ 268082 w 306336"/>
                <a:gd name="connsiteY81" fmla="*/ 125087 h 125087"/>
                <a:gd name="connsiteX82" fmla="*/ 268082 w 306336"/>
                <a:gd name="connsiteY82" fmla="*/ 112579 h 125087"/>
                <a:gd name="connsiteX83" fmla="*/ 251505 w 306336"/>
                <a:gd name="connsiteY83" fmla="*/ 108826 h 125087"/>
                <a:gd name="connsiteX84" fmla="*/ 241304 w 306336"/>
                <a:gd name="connsiteY84" fmla="*/ 98819 h 125087"/>
                <a:gd name="connsiteX85" fmla="*/ 236203 w 306336"/>
                <a:gd name="connsiteY85" fmla="*/ 82558 h 125087"/>
                <a:gd name="connsiteX86" fmla="*/ 248954 w 306336"/>
                <a:gd name="connsiteY86" fmla="*/ 80056 h 125087"/>
                <a:gd name="connsiteX87" fmla="*/ 254055 w 306336"/>
                <a:gd name="connsiteY87" fmla="*/ 93816 h 125087"/>
                <a:gd name="connsiteX88" fmla="*/ 268082 w 306336"/>
                <a:gd name="connsiteY88" fmla="*/ 102572 h 125087"/>
                <a:gd name="connsiteX89" fmla="*/ 268082 w 306336"/>
                <a:gd name="connsiteY89" fmla="*/ 62544 h 125087"/>
                <a:gd name="connsiteX90" fmla="*/ 251505 w 306336"/>
                <a:gd name="connsiteY90" fmla="*/ 56289 h 125087"/>
                <a:gd name="connsiteX91" fmla="*/ 241304 w 306336"/>
                <a:gd name="connsiteY91" fmla="*/ 46282 h 125087"/>
                <a:gd name="connsiteX92" fmla="*/ 238753 w 306336"/>
                <a:gd name="connsiteY92" fmla="*/ 33774 h 125087"/>
                <a:gd name="connsiteX93" fmla="*/ 247679 w 306336"/>
                <a:gd name="connsiteY93" fmla="*/ 11258 h 125087"/>
                <a:gd name="connsiteX94" fmla="*/ 268082 w 306336"/>
                <a:gd name="connsiteY94" fmla="*/ 5003 h 12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6336" h="125087">
                  <a:moveTo>
                    <a:pt x="275732" y="63795"/>
                  </a:moveTo>
                  <a:lnTo>
                    <a:pt x="275732" y="102572"/>
                  </a:lnTo>
                  <a:cubicBezTo>
                    <a:pt x="279558" y="101321"/>
                    <a:pt x="283383" y="100070"/>
                    <a:pt x="287209" y="96317"/>
                  </a:cubicBezTo>
                  <a:cubicBezTo>
                    <a:pt x="291034" y="92565"/>
                    <a:pt x="292309" y="87561"/>
                    <a:pt x="292309" y="82558"/>
                  </a:cubicBezTo>
                  <a:cubicBezTo>
                    <a:pt x="292309" y="77554"/>
                    <a:pt x="291034" y="73802"/>
                    <a:pt x="288484" y="71300"/>
                  </a:cubicBezTo>
                  <a:cubicBezTo>
                    <a:pt x="285934" y="68798"/>
                    <a:pt x="280833" y="66296"/>
                    <a:pt x="275732" y="63795"/>
                  </a:cubicBezTo>
                  <a:close/>
                  <a:moveTo>
                    <a:pt x="192256" y="16677"/>
                  </a:moveTo>
                  <a:cubicBezTo>
                    <a:pt x="186152" y="16677"/>
                    <a:pt x="181269" y="19162"/>
                    <a:pt x="178828" y="22889"/>
                  </a:cubicBezTo>
                  <a:cubicBezTo>
                    <a:pt x="173945" y="30344"/>
                    <a:pt x="171504" y="41527"/>
                    <a:pt x="171504" y="57679"/>
                  </a:cubicBezTo>
                  <a:cubicBezTo>
                    <a:pt x="171504" y="73832"/>
                    <a:pt x="173945" y="86257"/>
                    <a:pt x="177607" y="91227"/>
                  </a:cubicBezTo>
                  <a:cubicBezTo>
                    <a:pt x="181269" y="96197"/>
                    <a:pt x="186152" y="99924"/>
                    <a:pt x="192256" y="99924"/>
                  </a:cubicBezTo>
                  <a:cubicBezTo>
                    <a:pt x="197138" y="99924"/>
                    <a:pt x="202021" y="96197"/>
                    <a:pt x="205683" y="91227"/>
                  </a:cubicBezTo>
                  <a:cubicBezTo>
                    <a:pt x="209345" y="86257"/>
                    <a:pt x="210566" y="73832"/>
                    <a:pt x="210566" y="57679"/>
                  </a:cubicBezTo>
                  <a:cubicBezTo>
                    <a:pt x="210566" y="41527"/>
                    <a:pt x="209345" y="30344"/>
                    <a:pt x="205683" y="25374"/>
                  </a:cubicBezTo>
                  <a:cubicBezTo>
                    <a:pt x="202021" y="19162"/>
                    <a:pt x="197138" y="16677"/>
                    <a:pt x="192256" y="16677"/>
                  </a:cubicBezTo>
                  <a:close/>
                  <a:moveTo>
                    <a:pt x="103767" y="16677"/>
                  </a:moveTo>
                  <a:cubicBezTo>
                    <a:pt x="97775" y="16677"/>
                    <a:pt x="94179" y="19162"/>
                    <a:pt x="90584" y="22889"/>
                  </a:cubicBezTo>
                  <a:cubicBezTo>
                    <a:pt x="86988" y="30344"/>
                    <a:pt x="84591" y="41527"/>
                    <a:pt x="84591" y="57679"/>
                  </a:cubicBezTo>
                  <a:cubicBezTo>
                    <a:pt x="84591" y="73832"/>
                    <a:pt x="86988" y="86257"/>
                    <a:pt x="90584" y="91227"/>
                  </a:cubicBezTo>
                  <a:cubicBezTo>
                    <a:pt x="94179" y="96197"/>
                    <a:pt x="97775" y="99924"/>
                    <a:pt x="103767" y="99924"/>
                  </a:cubicBezTo>
                  <a:cubicBezTo>
                    <a:pt x="109760" y="99924"/>
                    <a:pt x="114554" y="96197"/>
                    <a:pt x="118149" y="91227"/>
                  </a:cubicBezTo>
                  <a:cubicBezTo>
                    <a:pt x="121745" y="86257"/>
                    <a:pt x="122943" y="73832"/>
                    <a:pt x="122943" y="57679"/>
                  </a:cubicBezTo>
                  <a:cubicBezTo>
                    <a:pt x="122943" y="41527"/>
                    <a:pt x="121745" y="30344"/>
                    <a:pt x="118149" y="25374"/>
                  </a:cubicBezTo>
                  <a:cubicBezTo>
                    <a:pt x="114554" y="19162"/>
                    <a:pt x="109760" y="16677"/>
                    <a:pt x="103767" y="16677"/>
                  </a:cubicBezTo>
                  <a:close/>
                  <a:moveTo>
                    <a:pt x="268082" y="15011"/>
                  </a:moveTo>
                  <a:cubicBezTo>
                    <a:pt x="262981" y="16262"/>
                    <a:pt x="259156" y="18763"/>
                    <a:pt x="255330" y="21265"/>
                  </a:cubicBezTo>
                  <a:cubicBezTo>
                    <a:pt x="252780" y="25018"/>
                    <a:pt x="251505" y="28770"/>
                    <a:pt x="251505" y="32523"/>
                  </a:cubicBezTo>
                  <a:cubicBezTo>
                    <a:pt x="251505" y="37526"/>
                    <a:pt x="252780" y="41279"/>
                    <a:pt x="255330" y="43781"/>
                  </a:cubicBezTo>
                  <a:cubicBezTo>
                    <a:pt x="256605" y="46282"/>
                    <a:pt x="261706" y="48784"/>
                    <a:pt x="268082" y="50035"/>
                  </a:cubicBezTo>
                  <a:close/>
                  <a:moveTo>
                    <a:pt x="192256" y="5494"/>
                  </a:moveTo>
                  <a:cubicBezTo>
                    <a:pt x="197138" y="5494"/>
                    <a:pt x="200800" y="6737"/>
                    <a:pt x="205683" y="9222"/>
                  </a:cubicBezTo>
                  <a:cubicBezTo>
                    <a:pt x="209345" y="11707"/>
                    <a:pt x="213007" y="15434"/>
                    <a:pt x="215449" y="19162"/>
                  </a:cubicBezTo>
                  <a:cubicBezTo>
                    <a:pt x="217890" y="22889"/>
                    <a:pt x="220331" y="27859"/>
                    <a:pt x="221552" y="34072"/>
                  </a:cubicBezTo>
                  <a:cubicBezTo>
                    <a:pt x="222773" y="40284"/>
                    <a:pt x="223993" y="47739"/>
                    <a:pt x="223993" y="57679"/>
                  </a:cubicBezTo>
                  <a:cubicBezTo>
                    <a:pt x="223993" y="70104"/>
                    <a:pt x="222773" y="80044"/>
                    <a:pt x="220331" y="86257"/>
                  </a:cubicBezTo>
                  <a:cubicBezTo>
                    <a:pt x="217890" y="93712"/>
                    <a:pt x="214228" y="99924"/>
                    <a:pt x="209345" y="103652"/>
                  </a:cubicBezTo>
                  <a:cubicBezTo>
                    <a:pt x="204462" y="107379"/>
                    <a:pt x="199580" y="108622"/>
                    <a:pt x="192256" y="108622"/>
                  </a:cubicBezTo>
                  <a:cubicBezTo>
                    <a:pt x="181269" y="108622"/>
                    <a:pt x="173945" y="106137"/>
                    <a:pt x="169062" y="99924"/>
                  </a:cubicBezTo>
                  <a:cubicBezTo>
                    <a:pt x="162959" y="91227"/>
                    <a:pt x="159297" y="76317"/>
                    <a:pt x="159297" y="57679"/>
                  </a:cubicBezTo>
                  <a:cubicBezTo>
                    <a:pt x="159297" y="46497"/>
                    <a:pt x="160518" y="36557"/>
                    <a:pt x="162959" y="29102"/>
                  </a:cubicBezTo>
                  <a:cubicBezTo>
                    <a:pt x="165400" y="21647"/>
                    <a:pt x="167842" y="15434"/>
                    <a:pt x="173945" y="11707"/>
                  </a:cubicBezTo>
                  <a:cubicBezTo>
                    <a:pt x="178828" y="7979"/>
                    <a:pt x="183711" y="5494"/>
                    <a:pt x="192256" y="5494"/>
                  </a:cubicBezTo>
                  <a:close/>
                  <a:moveTo>
                    <a:pt x="103767" y="5494"/>
                  </a:moveTo>
                  <a:cubicBezTo>
                    <a:pt x="109760" y="5494"/>
                    <a:pt x="113355" y="6737"/>
                    <a:pt x="118149" y="9222"/>
                  </a:cubicBezTo>
                  <a:cubicBezTo>
                    <a:pt x="121745" y="11707"/>
                    <a:pt x="124142" y="15434"/>
                    <a:pt x="127737" y="19162"/>
                  </a:cubicBezTo>
                  <a:cubicBezTo>
                    <a:pt x="130134" y="22889"/>
                    <a:pt x="132531" y="27859"/>
                    <a:pt x="133730" y="34072"/>
                  </a:cubicBezTo>
                  <a:cubicBezTo>
                    <a:pt x="134928" y="40284"/>
                    <a:pt x="136127" y="47739"/>
                    <a:pt x="136127" y="57679"/>
                  </a:cubicBezTo>
                  <a:cubicBezTo>
                    <a:pt x="136127" y="70104"/>
                    <a:pt x="134928" y="80044"/>
                    <a:pt x="132531" y="86257"/>
                  </a:cubicBezTo>
                  <a:cubicBezTo>
                    <a:pt x="130134" y="93712"/>
                    <a:pt x="126539" y="99924"/>
                    <a:pt x="121745" y="103652"/>
                  </a:cubicBezTo>
                  <a:cubicBezTo>
                    <a:pt x="116951" y="107379"/>
                    <a:pt x="110958" y="108622"/>
                    <a:pt x="103767" y="108622"/>
                  </a:cubicBezTo>
                  <a:cubicBezTo>
                    <a:pt x="95378" y="108622"/>
                    <a:pt x="86988" y="106137"/>
                    <a:pt x="82194" y="99924"/>
                  </a:cubicBezTo>
                  <a:cubicBezTo>
                    <a:pt x="76202" y="91227"/>
                    <a:pt x="71408" y="76317"/>
                    <a:pt x="71408" y="57679"/>
                  </a:cubicBezTo>
                  <a:cubicBezTo>
                    <a:pt x="71408" y="46497"/>
                    <a:pt x="73805" y="36557"/>
                    <a:pt x="76202" y="29102"/>
                  </a:cubicBezTo>
                  <a:cubicBezTo>
                    <a:pt x="77400" y="21647"/>
                    <a:pt x="82194" y="15434"/>
                    <a:pt x="86988" y="11707"/>
                  </a:cubicBezTo>
                  <a:cubicBezTo>
                    <a:pt x="90584" y="7979"/>
                    <a:pt x="96576" y="5494"/>
                    <a:pt x="103767" y="5494"/>
                  </a:cubicBezTo>
                  <a:close/>
                  <a:moveTo>
                    <a:pt x="29770" y="5494"/>
                  </a:moveTo>
                  <a:lnTo>
                    <a:pt x="37213" y="5494"/>
                  </a:lnTo>
                  <a:lnTo>
                    <a:pt x="37213" y="108607"/>
                  </a:lnTo>
                  <a:lnTo>
                    <a:pt x="24808" y="108607"/>
                  </a:lnTo>
                  <a:lnTo>
                    <a:pt x="24808" y="29386"/>
                  </a:lnTo>
                  <a:cubicBezTo>
                    <a:pt x="22328" y="31901"/>
                    <a:pt x="18606" y="34416"/>
                    <a:pt x="13645" y="36931"/>
                  </a:cubicBezTo>
                  <a:cubicBezTo>
                    <a:pt x="8683" y="40703"/>
                    <a:pt x="4962" y="43218"/>
                    <a:pt x="0" y="44476"/>
                  </a:cubicBezTo>
                  <a:lnTo>
                    <a:pt x="0" y="31901"/>
                  </a:lnTo>
                  <a:cubicBezTo>
                    <a:pt x="7443" y="28129"/>
                    <a:pt x="13645" y="24356"/>
                    <a:pt x="18606" y="19326"/>
                  </a:cubicBezTo>
                  <a:cubicBezTo>
                    <a:pt x="23568" y="15554"/>
                    <a:pt x="27289" y="10524"/>
                    <a:pt x="29770" y="5494"/>
                  </a:cubicBezTo>
                  <a:close/>
                  <a:moveTo>
                    <a:pt x="268082" y="0"/>
                  </a:moveTo>
                  <a:lnTo>
                    <a:pt x="275732" y="0"/>
                  </a:lnTo>
                  <a:lnTo>
                    <a:pt x="275732" y="5003"/>
                  </a:lnTo>
                  <a:cubicBezTo>
                    <a:pt x="282108" y="6255"/>
                    <a:pt x="288484" y="7505"/>
                    <a:pt x="292309" y="11258"/>
                  </a:cubicBezTo>
                  <a:cubicBezTo>
                    <a:pt x="298685" y="16262"/>
                    <a:pt x="301235" y="22516"/>
                    <a:pt x="302510" y="30021"/>
                  </a:cubicBezTo>
                  <a:lnTo>
                    <a:pt x="289759" y="32523"/>
                  </a:lnTo>
                  <a:cubicBezTo>
                    <a:pt x="288484" y="27519"/>
                    <a:pt x="287209" y="23767"/>
                    <a:pt x="284658" y="21265"/>
                  </a:cubicBezTo>
                  <a:cubicBezTo>
                    <a:pt x="282108" y="18763"/>
                    <a:pt x="279558" y="16262"/>
                    <a:pt x="275732" y="15011"/>
                  </a:cubicBezTo>
                  <a:lnTo>
                    <a:pt x="275732" y="51286"/>
                  </a:lnTo>
                  <a:cubicBezTo>
                    <a:pt x="280833" y="52537"/>
                    <a:pt x="285934" y="55039"/>
                    <a:pt x="287209" y="55039"/>
                  </a:cubicBezTo>
                  <a:cubicBezTo>
                    <a:pt x="291034" y="57540"/>
                    <a:pt x="294860" y="58791"/>
                    <a:pt x="297410" y="61293"/>
                  </a:cubicBezTo>
                  <a:cubicBezTo>
                    <a:pt x="299960" y="65046"/>
                    <a:pt x="301235" y="66296"/>
                    <a:pt x="303786" y="71300"/>
                  </a:cubicBezTo>
                  <a:cubicBezTo>
                    <a:pt x="305061" y="73802"/>
                    <a:pt x="306336" y="77554"/>
                    <a:pt x="306336" y="81307"/>
                  </a:cubicBezTo>
                  <a:cubicBezTo>
                    <a:pt x="306336" y="90063"/>
                    <a:pt x="302510" y="97568"/>
                    <a:pt x="297410" y="103823"/>
                  </a:cubicBezTo>
                  <a:cubicBezTo>
                    <a:pt x="291034" y="108826"/>
                    <a:pt x="283383" y="111328"/>
                    <a:pt x="275732" y="112579"/>
                  </a:cubicBezTo>
                  <a:lnTo>
                    <a:pt x="275732" y="125087"/>
                  </a:lnTo>
                  <a:lnTo>
                    <a:pt x="268082" y="125087"/>
                  </a:lnTo>
                  <a:lnTo>
                    <a:pt x="268082" y="112579"/>
                  </a:lnTo>
                  <a:cubicBezTo>
                    <a:pt x="261706" y="111328"/>
                    <a:pt x="255330" y="110077"/>
                    <a:pt x="251505" y="108826"/>
                  </a:cubicBezTo>
                  <a:cubicBezTo>
                    <a:pt x="247679" y="106324"/>
                    <a:pt x="245129" y="103823"/>
                    <a:pt x="241304" y="98819"/>
                  </a:cubicBezTo>
                  <a:cubicBezTo>
                    <a:pt x="238753" y="93816"/>
                    <a:pt x="237478" y="88812"/>
                    <a:pt x="236203" y="82558"/>
                  </a:cubicBezTo>
                  <a:lnTo>
                    <a:pt x="248954" y="80056"/>
                  </a:lnTo>
                  <a:cubicBezTo>
                    <a:pt x="250230" y="86310"/>
                    <a:pt x="251505" y="91314"/>
                    <a:pt x="254055" y="93816"/>
                  </a:cubicBezTo>
                  <a:cubicBezTo>
                    <a:pt x="257880" y="98819"/>
                    <a:pt x="262981" y="102572"/>
                    <a:pt x="268082" y="102572"/>
                  </a:cubicBezTo>
                  <a:lnTo>
                    <a:pt x="268082" y="62544"/>
                  </a:lnTo>
                  <a:cubicBezTo>
                    <a:pt x="261706" y="61293"/>
                    <a:pt x="256605" y="58791"/>
                    <a:pt x="251505" y="56289"/>
                  </a:cubicBezTo>
                  <a:cubicBezTo>
                    <a:pt x="247679" y="53788"/>
                    <a:pt x="243854" y="51286"/>
                    <a:pt x="241304" y="46282"/>
                  </a:cubicBezTo>
                  <a:cubicBezTo>
                    <a:pt x="240028" y="43781"/>
                    <a:pt x="238753" y="38777"/>
                    <a:pt x="238753" y="33774"/>
                  </a:cubicBezTo>
                  <a:cubicBezTo>
                    <a:pt x="238753" y="25018"/>
                    <a:pt x="241304" y="17512"/>
                    <a:pt x="247679" y="11258"/>
                  </a:cubicBezTo>
                  <a:cubicBezTo>
                    <a:pt x="252780" y="7505"/>
                    <a:pt x="259156" y="6255"/>
                    <a:pt x="268082" y="500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66">
              <a:extLst>
                <a:ext uri="{FF2B5EF4-FFF2-40B4-BE49-F238E27FC236}">
                  <a16:creationId xmlns:a16="http://schemas.microsoft.com/office/drawing/2014/main" id="{CA6F6587-2191-CC4B-4864-63187DD10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2" y="6895449"/>
              <a:ext cx="1494109" cy="43944"/>
            </a:xfrm>
            <a:custGeom>
              <a:avLst/>
              <a:gdLst>
                <a:gd name="T0" fmla="*/ 1199 w 1200"/>
                <a:gd name="T1" fmla="*/ 35 h 36"/>
                <a:gd name="T2" fmla="*/ 0 w 1200"/>
                <a:gd name="T3" fmla="*/ 35 h 36"/>
                <a:gd name="T4" fmla="*/ 0 w 1200"/>
                <a:gd name="T5" fmla="*/ 0 h 36"/>
                <a:gd name="T6" fmla="*/ 1199 w 1200"/>
                <a:gd name="T7" fmla="*/ 0 h 36"/>
                <a:gd name="T8" fmla="*/ 1199 w 1200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36">
                  <a:moveTo>
                    <a:pt x="119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267">
              <a:extLst>
                <a:ext uri="{FF2B5EF4-FFF2-40B4-BE49-F238E27FC236}">
                  <a16:creationId xmlns:a16="http://schemas.microsoft.com/office/drawing/2014/main" id="{A619D444-FF5B-FE61-6539-0067C9ABB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603" y="6939393"/>
              <a:ext cx="1494109" cy="269161"/>
            </a:xfrm>
            <a:custGeom>
              <a:avLst/>
              <a:gdLst>
                <a:gd name="T0" fmla="*/ 1198 w 1199"/>
                <a:gd name="T1" fmla="*/ 215 h 216"/>
                <a:gd name="T2" fmla="*/ 0 w 1199"/>
                <a:gd name="T3" fmla="*/ 215 h 216"/>
                <a:gd name="T4" fmla="*/ 0 w 1199"/>
                <a:gd name="T5" fmla="*/ 0 h 216"/>
                <a:gd name="T6" fmla="*/ 1198 w 1199"/>
                <a:gd name="T7" fmla="*/ 0 h 216"/>
                <a:gd name="T8" fmla="*/ 1198 w 1199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6">
                  <a:moveTo>
                    <a:pt x="1198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5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:a16="http://schemas.microsoft.com/office/drawing/2014/main" id="{1A32BC74-7273-9108-70A0-0DF693A9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602" y="7005313"/>
              <a:ext cx="1498354" cy="136230"/>
            </a:xfrm>
            <a:custGeom>
              <a:avLst/>
              <a:gdLst>
                <a:gd name="connsiteX0" fmla="*/ 1268899 w 1498354"/>
                <a:gd name="connsiteY0" fmla="*/ 126342 h 136230"/>
                <a:gd name="connsiteX1" fmla="*/ 1492861 w 1498354"/>
                <a:gd name="connsiteY1" fmla="*/ 126342 h 136230"/>
                <a:gd name="connsiteX2" fmla="*/ 1492861 w 1498354"/>
                <a:gd name="connsiteY2" fmla="*/ 136230 h 136230"/>
                <a:gd name="connsiteX3" fmla="*/ 1268899 w 1498354"/>
                <a:gd name="connsiteY3" fmla="*/ 136230 h 136230"/>
                <a:gd name="connsiteX4" fmla="*/ 0 w 1498354"/>
                <a:gd name="connsiteY4" fmla="*/ 126342 h 136230"/>
                <a:gd name="connsiteX5" fmla="*/ 333828 w 1498354"/>
                <a:gd name="connsiteY5" fmla="*/ 126342 h 136230"/>
                <a:gd name="connsiteX6" fmla="*/ 333828 w 1498354"/>
                <a:gd name="connsiteY6" fmla="*/ 136230 h 136230"/>
                <a:gd name="connsiteX7" fmla="*/ 0 w 1498354"/>
                <a:gd name="connsiteY7" fmla="*/ 136230 h 136230"/>
                <a:gd name="connsiteX8" fmla="*/ 1411715 w 1498354"/>
                <a:gd name="connsiteY8" fmla="*/ 60426 h 136230"/>
                <a:gd name="connsiteX9" fmla="*/ 1498330 w 1498354"/>
                <a:gd name="connsiteY9" fmla="*/ 60426 h 136230"/>
                <a:gd name="connsiteX10" fmla="*/ 1498330 w 1498354"/>
                <a:gd name="connsiteY10" fmla="*/ 70314 h 136230"/>
                <a:gd name="connsiteX11" fmla="*/ 1411715 w 1498354"/>
                <a:gd name="connsiteY11" fmla="*/ 70314 h 136230"/>
                <a:gd name="connsiteX12" fmla="*/ 0 w 1498354"/>
                <a:gd name="connsiteY12" fmla="*/ 60426 h 136230"/>
                <a:gd name="connsiteX13" fmla="*/ 86615 w 1498354"/>
                <a:gd name="connsiteY13" fmla="*/ 60426 h 136230"/>
                <a:gd name="connsiteX14" fmla="*/ 86615 w 1498354"/>
                <a:gd name="connsiteY14" fmla="*/ 70314 h 136230"/>
                <a:gd name="connsiteX15" fmla="*/ 0 w 1498354"/>
                <a:gd name="connsiteY15" fmla="*/ 70314 h 136230"/>
                <a:gd name="connsiteX16" fmla="*/ 1164526 w 1498354"/>
                <a:gd name="connsiteY16" fmla="*/ 0 h 136230"/>
                <a:gd name="connsiteX17" fmla="*/ 1498354 w 1498354"/>
                <a:gd name="connsiteY17" fmla="*/ 0 h 136230"/>
                <a:gd name="connsiteX18" fmla="*/ 1498354 w 1498354"/>
                <a:gd name="connsiteY18" fmla="*/ 9888 h 136230"/>
                <a:gd name="connsiteX19" fmla="*/ 1164526 w 1498354"/>
                <a:gd name="connsiteY19" fmla="*/ 9888 h 136230"/>
                <a:gd name="connsiteX20" fmla="*/ 0 w 1498354"/>
                <a:gd name="connsiteY20" fmla="*/ 0 h 136230"/>
                <a:gd name="connsiteX21" fmla="*/ 223966 w 1498354"/>
                <a:gd name="connsiteY21" fmla="*/ 0 h 136230"/>
                <a:gd name="connsiteX22" fmla="*/ 223966 w 1498354"/>
                <a:gd name="connsiteY22" fmla="*/ 9888 h 136230"/>
                <a:gd name="connsiteX23" fmla="*/ 0 w 1498354"/>
                <a:gd name="connsiteY23" fmla="*/ 9888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354" h="136230">
                  <a:moveTo>
                    <a:pt x="1268899" y="126342"/>
                  </a:moveTo>
                  <a:lnTo>
                    <a:pt x="1492861" y="126342"/>
                  </a:lnTo>
                  <a:lnTo>
                    <a:pt x="1492861" y="136230"/>
                  </a:lnTo>
                  <a:lnTo>
                    <a:pt x="1268899" y="136230"/>
                  </a:lnTo>
                  <a:close/>
                  <a:moveTo>
                    <a:pt x="0" y="126342"/>
                  </a:moveTo>
                  <a:lnTo>
                    <a:pt x="333828" y="126342"/>
                  </a:lnTo>
                  <a:lnTo>
                    <a:pt x="333828" y="136230"/>
                  </a:lnTo>
                  <a:lnTo>
                    <a:pt x="0" y="136230"/>
                  </a:lnTo>
                  <a:close/>
                  <a:moveTo>
                    <a:pt x="1411715" y="60426"/>
                  </a:moveTo>
                  <a:lnTo>
                    <a:pt x="1498330" y="60426"/>
                  </a:lnTo>
                  <a:lnTo>
                    <a:pt x="1498330" y="70314"/>
                  </a:lnTo>
                  <a:lnTo>
                    <a:pt x="1411715" y="70314"/>
                  </a:lnTo>
                  <a:close/>
                  <a:moveTo>
                    <a:pt x="0" y="60426"/>
                  </a:moveTo>
                  <a:lnTo>
                    <a:pt x="86615" y="60426"/>
                  </a:lnTo>
                  <a:lnTo>
                    <a:pt x="86615" y="70314"/>
                  </a:lnTo>
                  <a:lnTo>
                    <a:pt x="0" y="70314"/>
                  </a:lnTo>
                  <a:close/>
                  <a:moveTo>
                    <a:pt x="1164526" y="0"/>
                  </a:moveTo>
                  <a:lnTo>
                    <a:pt x="1498354" y="0"/>
                  </a:lnTo>
                  <a:lnTo>
                    <a:pt x="1498354" y="9888"/>
                  </a:lnTo>
                  <a:lnTo>
                    <a:pt x="1164526" y="98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0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74">
              <a:extLst>
                <a:ext uri="{FF2B5EF4-FFF2-40B4-BE49-F238E27FC236}">
                  <a16:creationId xmlns:a16="http://schemas.microsoft.com/office/drawing/2014/main" id="{2CE16A3B-1F52-02BA-55C1-30FADA025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8500" y="6939393"/>
              <a:ext cx="505360" cy="269161"/>
            </a:xfrm>
            <a:custGeom>
              <a:avLst/>
              <a:gdLst>
                <a:gd name="T0" fmla="*/ 403 w 404"/>
                <a:gd name="T1" fmla="*/ 215 h 216"/>
                <a:gd name="T2" fmla="*/ 28 w 404"/>
                <a:gd name="T3" fmla="*/ 215 h 216"/>
                <a:gd name="T4" fmla="*/ 28 w 404"/>
                <a:gd name="T5" fmla="*/ 215 h 216"/>
                <a:gd name="T6" fmla="*/ 28 w 404"/>
                <a:gd name="T7" fmla="*/ 0 h 216"/>
                <a:gd name="T8" fmla="*/ 403 w 404"/>
                <a:gd name="T9" fmla="*/ 0 h 216"/>
                <a:gd name="T10" fmla="*/ 403 w 404"/>
                <a:gd name="T11" fmla="*/ 0 h 216"/>
                <a:gd name="T12" fmla="*/ 403 w 404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6">
                  <a:moveTo>
                    <a:pt x="403" y="215"/>
                  </a:moveTo>
                  <a:lnTo>
                    <a:pt x="28" y="215"/>
                  </a:lnTo>
                  <a:lnTo>
                    <a:pt x="28" y="215"/>
                  </a:lnTo>
                  <a:cubicBezTo>
                    <a:pt x="0" y="146"/>
                    <a:pt x="0" y="69"/>
                    <a:pt x="28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4" y="69"/>
                    <a:pt x="374" y="146"/>
                    <a:pt x="403" y="215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:a16="http://schemas.microsoft.com/office/drawing/2014/main" id="{ACA43DC7-2399-5EDA-5D5B-D5B4670D6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882" y="7027286"/>
              <a:ext cx="306410" cy="125104"/>
            </a:xfrm>
            <a:custGeom>
              <a:avLst/>
              <a:gdLst>
                <a:gd name="connsiteX0" fmla="*/ 277646 w 306410"/>
                <a:gd name="connsiteY0" fmla="*/ 64410 h 125104"/>
                <a:gd name="connsiteX1" fmla="*/ 277646 w 306410"/>
                <a:gd name="connsiteY1" fmla="*/ 102808 h 125104"/>
                <a:gd name="connsiteX2" fmla="*/ 288432 w 306410"/>
                <a:gd name="connsiteY2" fmla="*/ 95376 h 125104"/>
                <a:gd name="connsiteX3" fmla="*/ 293226 w 306410"/>
                <a:gd name="connsiteY3" fmla="*/ 82990 h 125104"/>
                <a:gd name="connsiteX4" fmla="*/ 290829 w 306410"/>
                <a:gd name="connsiteY4" fmla="*/ 70603 h 125104"/>
                <a:gd name="connsiteX5" fmla="*/ 277646 w 306410"/>
                <a:gd name="connsiteY5" fmla="*/ 64410 h 125104"/>
                <a:gd name="connsiteX6" fmla="*/ 270455 w 306410"/>
                <a:gd name="connsiteY6" fmla="*/ 16103 h 125104"/>
                <a:gd name="connsiteX7" fmla="*/ 259668 w 306410"/>
                <a:gd name="connsiteY7" fmla="*/ 21057 h 125104"/>
                <a:gd name="connsiteX8" fmla="*/ 254874 w 306410"/>
                <a:gd name="connsiteY8" fmla="*/ 33444 h 125104"/>
                <a:gd name="connsiteX9" fmla="*/ 258470 w 306410"/>
                <a:gd name="connsiteY9" fmla="*/ 43353 h 125104"/>
                <a:gd name="connsiteX10" fmla="*/ 270455 w 306410"/>
                <a:gd name="connsiteY10" fmla="*/ 50785 h 125104"/>
                <a:gd name="connsiteX11" fmla="*/ 192255 w 306410"/>
                <a:gd name="connsiteY11" fmla="*/ 15431 h 125104"/>
                <a:gd name="connsiteX12" fmla="*/ 178828 w 306410"/>
                <a:gd name="connsiteY12" fmla="*/ 22886 h 125104"/>
                <a:gd name="connsiteX13" fmla="*/ 172725 w 306410"/>
                <a:gd name="connsiteY13" fmla="*/ 57674 h 125104"/>
                <a:gd name="connsiteX14" fmla="*/ 177607 w 306410"/>
                <a:gd name="connsiteY14" fmla="*/ 91220 h 125104"/>
                <a:gd name="connsiteX15" fmla="*/ 192255 w 306410"/>
                <a:gd name="connsiteY15" fmla="*/ 98675 h 125104"/>
                <a:gd name="connsiteX16" fmla="*/ 205683 w 306410"/>
                <a:gd name="connsiteY16" fmla="*/ 89978 h 125104"/>
                <a:gd name="connsiteX17" fmla="*/ 211786 w 306410"/>
                <a:gd name="connsiteY17" fmla="*/ 57674 h 125104"/>
                <a:gd name="connsiteX18" fmla="*/ 205683 w 306410"/>
                <a:gd name="connsiteY18" fmla="*/ 24128 h 125104"/>
                <a:gd name="connsiteX19" fmla="*/ 192255 w 306410"/>
                <a:gd name="connsiteY19" fmla="*/ 15431 h 125104"/>
                <a:gd name="connsiteX20" fmla="*/ 108637 w 306410"/>
                <a:gd name="connsiteY20" fmla="*/ 15431 h 125104"/>
                <a:gd name="connsiteX21" fmla="*/ 95209 w 306410"/>
                <a:gd name="connsiteY21" fmla="*/ 22886 h 125104"/>
                <a:gd name="connsiteX22" fmla="*/ 89106 w 306410"/>
                <a:gd name="connsiteY22" fmla="*/ 57674 h 125104"/>
                <a:gd name="connsiteX23" fmla="*/ 95209 w 306410"/>
                <a:gd name="connsiteY23" fmla="*/ 91220 h 125104"/>
                <a:gd name="connsiteX24" fmla="*/ 108637 w 306410"/>
                <a:gd name="connsiteY24" fmla="*/ 98675 h 125104"/>
                <a:gd name="connsiteX25" fmla="*/ 123285 w 306410"/>
                <a:gd name="connsiteY25" fmla="*/ 89978 h 125104"/>
                <a:gd name="connsiteX26" fmla="*/ 129388 w 306410"/>
                <a:gd name="connsiteY26" fmla="*/ 57674 h 125104"/>
                <a:gd name="connsiteX27" fmla="*/ 123285 w 306410"/>
                <a:gd name="connsiteY27" fmla="*/ 24128 h 125104"/>
                <a:gd name="connsiteX28" fmla="*/ 108637 w 306410"/>
                <a:gd name="connsiteY28" fmla="*/ 15431 h 125104"/>
                <a:gd name="connsiteX29" fmla="*/ 192255 w 306410"/>
                <a:gd name="connsiteY29" fmla="*/ 5491 h 125104"/>
                <a:gd name="connsiteX30" fmla="*/ 205683 w 306410"/>
                <a:gd name="connsiteY30" fmla="*/ 9219 h 125104"/>
                <a:gd name="connsiteX31" fmla="*/ 216669 w 306410"/>
                <a:gd name="connsiteY31" fmla="*/ 17916 h 125104"/>
                <a:gd name="connsiteX32" fmla="*/ 222773 w 306410"/>
                <a:gd name="connsiteY32" fmla="*/ 32825 h 125104"/>
                <a:gd name="connsiteX33" fmla="*/ 223993 w 306410"/>
                <a:gd name="connsiteY33" fmla="*/ 57674 h 125104"/>
                <a:gd name="connsiteX34" fmla="*/ 220331 w 306410"/>
                <a:gd name="connsiteY34" fmla="*/ 86251 h 125104"/>
                <a:gd name="connsiteX35" fmla="*/ 210566 w 306410"/>
                <a:gd name="connsiteY35" fmla="*/ 102403 h 125104"/>
                <a:gd name="connsiteX36" fmla="*/ 192255 w 306410"/>
                <a:gd name="connsiteY36" fmla="*/ 108615 h 125104"/>
                <a:gd name="connsiteX37" fmla="*/ 169062 w 306410"/>
                <a:gd name="connsiteY37" fmla="*/ 98675 h 125104"/>
                <a:gd name="connsiteX38" fmla="*/ 159297 w 306410"/>
                <a:gd name="connsiteY38" fmla="*/ 57674 h 125104"/>
                <a:gd name="connsiteX39" fmla="*/ 162959 w 306410"/>
                <a:gd name="connsiteY39" fmla="*/ 29098 h 125104"/>
                <a:gd name="connsiteX40" fmla="*/ 173945 w 306410"/>
                <a:gd name="connsiteY40" fmla="*/ 11704 h 125104"/>
                <a:gd name="connsiteX41" fmla="*/ 192255 w 306410"/>
                <a:gd name="connsiteY41" fmla="*/ 5491 h 125104"/>
                <a:gd name="connsiteX42" fmla="*/ 108637 w 306410"/>
                <a:gd name="connsiteY42" fmla="*/ 5491 h 125104"/>
                <a:gd name="connsiteX43" fmla="*/ 123285 w 306410"/>
                <a:gd name="connsiteY43" fmla="*/ 9219 h 125104"/>
                <a:gd name="connsiteX44" fmla="*/ 133051 w 306410"/>
                <a:gd name="connsiteY44" fmla="*/ 17916 h 125104"/>
                <a:gd name="connsiteX45" fmla="*/ 139154 w 306410"/>
                <a:gd name="connsiteY45" fmla="*/ 32825 h 125104"/>
                <a:gd name="connsiteX46" fmla="*/ 141595 w 306410"/>
                <a:gd name="connsiteY46" fmla="*/ 57674 h 125104"/>
                <a:gd name="connsiteX47" fmla="*/ 137933 w 306410"/>
                <a:gd name="connsiteY47" fmla="*/ 86251 h 125104"/>
                <a:gd name="connsiteX48" fmla="*/ 126947 w 306410"/>
                <a:gd name="connsiteY48" fmla="*/ 102403 h 125104"/>
                <a:gd name="connsiteX49" fmla="*/ 108637 w 306410"/>
                <a:gd name="connsiteY49" fmla="*/ 108615 h 125104"/>
                <a:gd name="connsiteX50" fmla="*/ 86664 w 306410"/>
                <a:gd name="connsiteY50" fmla="*/ 98675 h 125104"/>
                <a:gd name="connsiteX51" fmla="*/ 76899 w 306410"/>
                <a:gd name="connsiteY51" fmla="*/ 57674 h 125104"/>
                <a:gd name="connsiteX52" fmla="*/ 80561 w 306410"/>
                <a:gd name="connsiteY52" fmla="*/ 29098 h 125104"/>
                <a:gd name="connsiteX53" fmla="*/ 91547 w 306410"/>
                <a:gd name="connsiteY53" fmla="*/ 11704 h 125104"/>
                <a:gd name="connsiteX54" fmla="*/ 108637 w 306410"/>
                <a:gd name="connsiteY54" fmla="*/ 5491 h 125104"/>
                <a:gd name="connsiteX55" fmla="*/ 29770 w 306410"/>
                <a:gd name="connsiteY55" fmla="*/ 5491 h 125104"/>
                <a:gd name="connsiteX56" fmla="*/ 37213 w 306410"/>
                <a:gd name="connsiteY56" fmla="*/ 5491 h 125104"/>
                <a:gd name="connsiteX57" fmla="*/ 37213 w 306410"/>
                <a:gd name="connsiteY57" fmla="*/ 108600 h 125104"/>
                <a:gd name="connsiteX58" fmla="*/ 26049 w 306410"/>
                <a:gd name="connsiteY58" fmla="*/ 108600 h 125104"/>
                <a:gd name="connsiteX59" fmla="*/ 26049 w 306410"/>
                <a:gd name="connsiteY59" fmla="*/ 28125 h 125104"/>
                <a:gd name="connsiteX60" fmla="*/ 13645 w 306410"/>
                <a:gd name="connsiteY60" fmla="*/ 36927 h 125104"/>
                <a:gd name="connsiteX61" fmla="*/ 0 w 306410"/>
                <a:gd name="connsiteY61" fmla="*/ 43214 h 125104"/>
                <a:gd name="connsiteX62" fmla="*/ 0 w 306410"/>
                <a:gd name="connsiteY62" fmla="*/ 30640 h 125104"/>
                <a:gd name="connsiteX63" fmla="*/ 18606 w 306410"/>
                <a:gd name="connsiteY63" fmla="*/ 19323 h 125104"/>
                <a:gd name="connsiteX64" fmla="*/ 29770 w 306410"/>
                <a:gd name="connsiteY64" fmla="*/ 5491 h 125104"/>
                <a:gd name="connsiteX65" fmla="*/ 270455 w 306410"/>
                <a:gd name="connsiteY65" fmla="*/ 0 h 125104"/>
                <a:gd name="connsiteX66" fmla="*/ 277646 w 306410"/>
                <a:gd name="connsiteY66" fmla="*/ 0 h 125104"/>
                <a:gd name="connsiteX67" fmla="*/ 277646 w 306410"/>
                <a:gd name="connsiteY67" fmla="*/ 6193 h 125104"/>
                <a:gd name="connsiteX68" fmla="*/ 294425 w 306410"/>
                <a:gd name="connsiteY68" fmla="*/ 12387 h 125104"/>
                <a:gd name="connsiteX69" fmla="*/ 304013 w 306410"/>
                <a:gd name="connsiteY69" fmla="*/ 30966 h 125104"/>
                <a:gd name="connsiteX70" fmla="*/ 290829 w 306410"/>
                <a:gd name="connsiteY70" fmla="*/ 32205 h 125104"/>
                <a:gd name="connsiteX71" fmla="*/ 287234 w 306410"/>
                <a:gd name="connsiteY71" fmla="*/ 21057 h 125104"/>
                <a:gd name="connsiteX72" fmla="*/ 277646 w 306410"/>
                <a:gd name="connsiteY72" fmla="*/ 16103 h 125104"/>
                <a:gd name="connsiteX73" fmla="*/ 277646 w 306410"/>
                <a:gd name="connsiteY73" fmla="*/ 52023 h 125104"/>
                <a:gd name="connsiteX74" fmla="*/ 289631 w 306410"/>
                <a:gd name="connsiteY74" fmla="*/ 55739 h 125104"/>
                <a:gd name="connsiteX75" fmla="*/ 298020 w 306410"/>
                <a:gd name="connsiteY75" fmla="*/ 61933 h 125104"/>
                <a:gd name="connsiteX76" fmla="*/ 304013 w 306410"/>
                <a:gd name="connsiteY76" fmla="*/ 70603 h 125104"/>
                <a:gd name="connsiteX77" fmla="*/ 306410 w 306410"/>
                <a:gd name="connsiteY77" fmla="*/ 81751 h 125104"/>
                <a:gd name="connsiteX78" fmla="*/ 298020 w 306410"/>
                <a:gd name="connsiteY78" fmla="*/ 102808 h 125104"/>
                <a:gd name="connsiteX79" fmla="*/ 277646 w 306410"/>
                <a:gd name="connsiteY79" fmla="*/ 111478 h 125104"/>
                <a:gd name="connsiteX80" fmla="*/ 277646 w 306410"/>
                <a:gd name="connsiteY80" fmla="*/ 125104 h 125104"/>
                <a:gd name="connsiteX81" fmla="*/ 270455 w 306410"/>
                <a:gd name="connsiteY81" fmla="*/ 125104 h 125104"/>
                <a:gd name="connsiteX82" fmla="*/ 270455 w 306410"/>
                <a:gd name="connsiteY82" fmla="*/ 111478 h 125104"/>
                <a:gd name="connsiteX83" fmla="*/ 256073 w 306410"/>
                <a:gd name="connsiteY83" fmla="*/ 107763 h 125104"/>
                <a:gd name="connsiteX84" fmla="*/ 245286 w 306410"/>
                <a:gd name="connsiteY84" fmla="*/ 97853 h 125104"/>
                <a:gd name="connsiteX85" fmla="*/ 241691 w 306410"/>
                <a:gd name="connsiteY85" fmla="*/ 82990 h 125104"/>
                <a:gd name="connsiteX86" fmla="*/ 252477 w 306410"/>
                <a:gd name="connsiteY86" fmla="*/ 79274 h 125104"/>
                <a:gd name="connsiteX87" fmla="*/ 258470 w 306410"/>
                <a:gd name="connsiteY87" fmla="*/ 94137 h 125104"/>
                <a:gd name="connsiteX88" fmla="*/ 270455 w 306410"/>
                <a:gd name="connsiteY88" fmla="*/ 102808 h 125104"/>
                <a:gd name="connsiteX89" fmla="*/ 270455 w 306410"/>
                <a:gd name="connsiteY89" fmla="*/ 61933 h 125104"/>
                <a:gd name="connsiteX90" fmla="*/ 254874 w 306410"/>
                <a:gd name="connsiteY90" fmla="*/ 56978 h 125104"/>
                <a:gd name="connsiteX91" fmla="*/ 246485 w 306410"/>
                <a:gd name="connsiteY91" fmla="*/ 47069 h 125104"/>
                <a:gd name="connsiteX92" fmla="*/ 244088 w 306410"/>
                <a:gd name="connsiteY92" fmla="*/ 33444 h 125104"/>
                <a:gd name="connsiteX93" fmla="*/ 252477 w 306410"/>
                <a:gd name="connsiteY93" fmla="*/ 12387 h 125104"/>
                <a:gd name="connsiteX94" fmla="*/ 270455 w 306410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6410" h="125104">
                  <a:moveTo>
                    <a:pt x="277646" y="64410"/>
                  </a:moveTo>
                  <a:lnTo>
                    <a:pt x="277646" y="102808"/>
                  </a:lnTo>
                  <a:cubicBezTo>
                    <a:pt x="282440" y="101569"/>
                    <a:pt x="286035" y="99092"/>
                    <a:pt x="288432" y="95376"/>
                  </a:cubicBezTo>
                  <a:cubicBezTo>
                    <a:pt x="292028" y="91660"/>
                    <a:pt x="293226" y="87944"/>
                    <a:pt x="293226" y="82990"/>
                  </a:cubicBezTo>
                  <a:cubicBezTo>
                    <a:pt x="293226" y="78035"/>
                    <a:pt x="293226" y="74319"/>
                    <a:pt x="290829" y="70603"/>
                  </a:cubicBezTo>
                  <a:cubicBezTo>
                    <a:pt x="288432" y="69364"/>
                    <a:pt x="283638" y="66887"/>
                    <a:pt x="277646" y="64410"/>
                  </a:cubicBezTo>
                  <a:close/>
                  <a:moveTo>
                    <a:pt x="270455" y="16103"/>
                  </a:moveTo>
                  <a:cubicBezTo>
                    <a:pt x="265661" y="16103"/>
                    <a:pt x="262065" y="18580"/>
                    <a:pt x="259668" y="21057"/>
                  </a:cubicBezTo>
                  <a:cubicBezTo>
                    <a:pt x="257271" y="24773"/>
                    <a:pt x="254874" y="28489"/>
                    <a:pt x="254874" y="33444"/>
                  </a:cubicBezTo>
                  <a:cubicBezTo>
                    <a:pt x="254874" y="37160"/>
                    <a:pt x="257271" y="40876"/>
                    <a:pt x="258470" y="43353"/>
                  </a:cubicBezTo>
                  <a:cubicBezTo>
                    <a:pt x="260867" y="45830"/>
                    <a:pt x="264462" y="48307"/>
                    <a:pt x="270455" y="50785"/>
                  </a:cubicBezTo>
                  <a:close/>
                  <a:moveTo>
                    <a:pt x="192255" y="15431"/>
                  </a:moveTo>
                  <a:cubicBezTo>
                    <a:pt x="186152" y="15431"/>
                    <a:pt x="181269" y="17916"/>
                    <a:pt x="178828" y="22886"/>
                  </a:cubicBezTo>
                  <a:cubicBezTo>
                    <a:pt x="173945" y="29098"/>
                    <a:pt x="172725" y="40280"/>
                    <a:pt x="172725" y="57674"/>
                  </a:cubicBezTo>
                  <a:cubicBezTo>
                    <a:pt x="172725" y="73826"/>
                    <a:pt x="173945" y="85008"/>
                    <a:pt x="177607" y="91220"/>
                  </a:cubicBezTo>
                  <a:cubicBezTo>
                    <a:pt x="181269" y="96190"/>
                    <a:pt x="186152" y="98675"/>
                    <a:pt x="192255" y="98675"/>
                  </a:cubicBezTo>
                  <a:cubicBezTo>
                    <a:pt x="197138" y="98675"/>
                    <a:pt x="202021" y="96190"/>
                    <a:pt x="205683" y="89978"/>
                  </a:cubicBezTo>
                  <a:cubicBezTo>
                    <a:pt x="209345" y="85008"/>
                    <a:pt x="211786" y="73826"/>
                    <a:pt x="211786" y="57674"/>
                  </a:cubicBezTo>
                  <a:cubicBezTo>
                    <a:pt x="211786" y="40280"/>
                    <a:pt x="209345" y="29098"/>
                    <a:pt x="205683" y="24128"/>
                  </a:cubicBezTo>
                  <a:cubicBezTo>
                    <a:pt x="202021" y="17916"/>
                    <a:pt x="197138" y="15431"/>
                    <a:pt x="192255" y="15431"/>
                  </a:cubicBezTo>
                  <a:close/>
                  <a:moveTo>
                    <a:pt x="108637" y="15431"/>
                  </a:moveTo>
                  <a:cubicBezTo>
                    <a:pt x="103754" y="15431"/>
                    <a:pt x="100092" y="17916"/>
                    <a:pt x="95209" y="22886"/>
                  </a:cubicBezTo>
                  <a:cubicBezTo>
                    <a:pt x="91547" y="29098"/>
                    <a:pt x="89106" y="40280"/>
                    <a:pt x="89106" y="57674"/>
                  </a:cubicBezTo>
                  <a:cubicBezTo>
                    <a:pt x="89106" y="73826"/>
                    <a:pt x="91547" y="85008"/>
                    <a:pt x="95209" y="91220"/>
                  </a:cubicBezTo>
                  <a:cubicBezTo>
                    <a:pt x="98871" y="96190"/>
                    <a:pt x="103754" y="98675"/>
                    <a:pt x="108637" y="98675"/>
                  </a:cubicBezTo>
                  <a:cubicBezTo>
                    <a:pt x="114740" y="98675"/>
                    <a:pt x="119623" y="96190"/>
                    <a:pt x="123285" y="89978"/>
                  </a:cubicBezTo>
                  <a:cubicBezTo>
                    <a:pt x="126947" y="85008"/>
                    <a:pt x="129388" y="73826"/>
                    <a:pt x="129388" y="57674"/>
                  </a:cubicBezTo>
                  <a:cubicBezTo>
                    <a:pt x="129388" y="40280"/>
                    <a:pt x="126947" y="29098"/>
                    <a:pt x="123285" y="24128"/>
                  </a:cubicBezTo>
                  <a:cubicBezTo>
                    <a:pt x="119623" y="17916"/>
                    <a:pt x="114740" y="15431"/>
                    <a:pt x="108637" y="15431"/>
                  </a:cubicBezTo>
                  <a:close/>
                  <a:moveTo>
                    <a:pt x="192255" y="5491"/>
                  </a:moveTo>
                  <a:cubicBezTo>
                    <a:pt x="197138" y="5491"/>
                    <a:pt x="202021" y="6734"/>
                    <a:pt x="205683" y="9219"/>
                  </a:cubicBezTo>
                  <a:cubicBezTo>
                    <a:pt x="210566" y="10461"/>
                    <a:pt x="213007" y="14188"/>
                    <a:pt x="216669" y="17916"/>
                  </a:cubicBezTo>
                  <a:cubicBezTo>
                    <a:pt x="217890" y="22886"/>
                    <a:pt x="220331" y="27855"/>
                    <a:pt x="222773" y="32825"/>
                  </a:cubicBezTo>
                  <a:cubicBezTo>
                    <a:pt x="223993" y="39037"/>
                    <a:pt x="223993" y="47735"/>
                    <a:pt x="223993" y="57674"/>
                  </a:cubicBezTo>
                  <a:cubicBezTo>
                    <a:pt x="223993" y="68856"/>
                    <a:pt x="222773" y="78796"/>
                    <a:pt x="220331" y="86251"/>
                  </a:cubicBezTo>
                  <a:cubicBezTo>
                    <a:pt x="217890" y="93705"/>
                    <a:pt x="215449" y="99918"/>
                    <a:pt x="210566" y="102403"/>
                  </a:cubicBezTo>
                  <a:cubicBezTo>
                    <a:pt x="204462" y="107372"/>
                    <a:pt x="199580" y="108615"/>
                    <a:pt x="192255" y="108615"/>
                  </a:cubicBezTo>
                  <a:cubicBezTo>
                    <a:pt x="181269" y="108615"/>
                    <a:pt x="173945" y="104887"/>
                    <a:pt x="169062" y="98675"/>
                  </a:cubicBezTo>
                  <a:cubicBezTo>
                    <a:pt x="162959" y="89978"/>
                    <a:pt x="159297" y="76311"/>
                    <a:pt x="159297" y="57674"/>
                  </a:cubicBezTo>
                  <a:cubicBezTo>
                    <a:pt x="159297" y="45250"/>
                    <a:pt x="160518" y="35310"/>
                    <a:pt x="162959" y="29098"/>
                  </a:cubicBezTo>
                  <a:cubicBezTo>
                    <a:pt x="165400" y="21643"/>
                    <a:pt x="169062" y="15431"/>
                    <a:pt x="173945" y="11704"/>
                  </a:cubicBezTo>
                  <a:cubicBezTo>
                    <a:pt x="178828" y="7976"/>
                    <a:pt x="184931" y="5491"/>
                    <a:pt x="192255" y="5491"/>
                  </a:cubicBezTo>
                  <a:close/>
                  <a:moveTo>
                    <a:pt x="108637" y="5491"/>
                  </a:moveTo>
                  <a:cubicBezTo>
                    <a:pt x="114740" y="5491"/>
                    <a:pt x="119623" y="6734"/>
                    <a:pt x="123285" y="9219"/>
                  </a:cubicBezTo>
                  <a:cubicBezTo>
                    <a:pt x="126947" y="10461"/>
                    <a:pt x="130609" y="14188"/>
                    <a:pt x="133051" y="17916"/>
                  </a:cubicBezTo>
                  <a:cubicBezTo>
                    <a:pt x="136713" y="22886"/>
                    <a:pt x="137933" y="27855"/>
                    <a:pt x="139154" y="32825"/>
                  </a:cubicBezTo>
                  <a:cubicBezTo>
                    <a:pt x="141595" y="39037"/>
                    <a:pt x="141595" y="47735"/>
                    <a:pt x="141595" y="57674"/>
                  </a:cubicBezTo>
                  <a:cubicBezTo>
                    <a:pt x="141595" y="68856"/>
                    <a:pt x="140375" y="78796"/>
                    <a:pt x="137933" y="86251"/>
                  </a:cubicBezTo>
                  <a:cubicBezTo>
                    <a:pt x="136713" y="93705"/>
                    <a:pt x="131830" y="99918"/>
                    <a:pt x="126947" y="102403"/>
                  </a:cubicBezTo>
                  <a:cubicBezTo>
                    <a:pt x="122064" y="107372"/>
                    <a:pt x="115961" y="108615"/>
                    <a:pt x="108637" y="108615"/>
                  </a:cubicBezTo>
                  <a:cubicBezTo>
                    <a:pt x="100092" y="108615"/>
                    <a:pt x="91547" y="104887"/>
                    <a:pt x="86664" y="98675"/>
                  </a:cubicBezTo>
                  <a:cubicBezTo>
                    <a:pt x="80561" y="89978"/>
                    <a:pt x="76899" y="76311"/>
                    <a:pt x="76899" y="57674"/>
                  </a:cubicBezTo>
                  <a:cubicBezTo>
                    <a:pt x="76899" y="45250"/>
                    <a:pt x="78120" y="35310"/>
                    <a:pt x="80561" y="29098"/>
                  </a:cubicBezTo>
                  <a:cubicBezTo>
                    <a:pt x="83002" y="21643"/>
                    <a:pt x="86664" y="15431"/>
                    <a:pt x="91547" y="11704"/>
                  </a:cubicBezTo>
                  <a:cubicBezTo>
                    <a:pt x="95209" y="7976"/>
                    <a:pt x="102533" y="5491"/>
                    <a:pt x="108637" y="5491"/>
                  </a:cubicBezTo>
                  <a:close/>
                  <a:moveTo>
                    <a:pt x="29770" y="5491"/>
                  </a:moveTo>
                  <a:lnTo>
                    <a:pt x="37213" y="5491"/>
                  </a:lnTo>
                  <a:lnTo>
                    <a:pt x="37213" y="108600"/>
                  </a:lnTo>
                  <a:lnTo>
                    <a:pt x="26049" y="108600"/>
                  </a:lnTo>
                  <a:lnTo>
                    <a:pt x="26049" y="28125"/>
                  </a:lnTo>
                  <a:cubicBezTo>
                    <a:pt x="22328" y="30640"/>
                    <a:pt x="18606" y="34412"/>
                    <a:pt x="13645" y="36927"/>
                  </a:cubicBezTo>
                  <a:cubicBezTo>
                    <a:pt x="8683" y="39442"/>
                    <a:pt x="4962" y="41956"/>
                    <a:pt x="0" y="43214"/>
                  </a:cubicBezTo>
                  <a:lnTo>
                    <a:pt x="0" y="30640"/>
                  </a:lnTo>
                  <a:cubicBezTo>
                    <a:pt x="7443" y="28125"/>
                    <a:pt x="13645" y="24353"/>
                    <a:pt x="18606" y="19323"/>
                  </a:cubicBezTo>
                  <a:cubicBezTo>
                    <a:pt x="23568" y="14293"/>
                    <a:pt x="27289" y="9264"/>
                    <a:pt x="29770" y="5491"/>
                  </a:cubicBezTo>
                  <a:close/>
                  <a:moveTo>
                    <a:pt x="270455" y="0"/>
                  </a:moveTo>
                  <a:lnTo>
                    <a:pt x="277646" y="0"/>
                  </a:lnTo>
                  <a:lnTo>
                    <a:pt x="277646" y="6193"/>
                  </a:lnTo>
                  <a:cubicBezTo>
                    <a:pt x="284837" y="6193"/>
                    <a:pt x="289631" y="8671"/>
                    <a:pt x="294425" y="12387"/>
                  </a:cubicBezTo>
                  <a:cubicBezTo>
                    <a:pt x="299219" y="16103"/>
                    <a:pt x="301616" y="22296"/>
                    <a:pt x="304013" y="30966"/>
                  </a:cubicBezTo>
                  <a:lnTo>
                    <a:pt x="290829" y="32205"/>
                  </a:lnTo>
                  <a:cubicBezTo>
                    <a:pt x="290829" y="27250"/>
                    <a:pt x="288432" y="24773"/>
                    <a:pt x="287234" y="21057"/>
                  </a:cubicBezTo>
                  <a:cubicBezTo>
                    <a:pt x="284837" y="18580"/>
                    <a:pt x="281241" y="17341"/>
                    <a:pt x="277646" y="16103"/>
                  </a:cubicBezTo>
                  <a:lnTo>
                    <a:pt x="277646" y="52023"/>
                  </a:lnTo>
                  <a:cubicBezTo>
                    <a:pt x="282440" y="53262"/>
                    <a:pt x="287234" y="54501"/>
                    <a:pt x="289631" y="55739"/>
                  </a:cubicBezTo>
                  <a:cubicBezTo>
                    <a:pt x="293226" y="56978"/>
                    <a:pt x="295623" y="59455"/>
                    <a:pt x="298020" y="61933"/>
                  </a:cubicBezTo>
                  <a:cubicBezTo>
                    <a:pt x="300417" y="64410"/>
                    <a:pt x="302814" y="66887"/>
                    <a:pt x="304013" y="70603"/>
                  </a:cubicBezTo>
                  <a:cubicBezTo>
                    <a:pt x="305211" y="74319"/>
                    <a:pt x="306410" y="78035"/>
                    <a:pt x="306410" y="81751"/>
                  </a:cubicBezTo>
                  <a:cubicBezTo>
                    <a:pt x="306410" y="90421"/>
                    <a:pt x="302814" y="96615"/>
                    <a:pt x="298020" y="102808"/>
                  </a:cubicBezTo>
                  <a:cubicBezTo>
                    <a:pt x="293226" y="109001"/>
                    <a:pt x="286035" y="111478"/>
                    <a:pt x="277646" y="111478"/>
                  </a:cubicBezTo>
                  <a:lnTo>
                    <a:pt x="277646" y="125104"/>
                  </a:lnTo>
                  <a:lnTo>
                    <a:pt x="270455" y="125104"/>
                  </a:lnTo>
                  <a:lnTo>
                    <a:pt x="270455" y="111478"/>
                  </a:lnTo>
                  <a:cubicBezTo>
                    <a:pt x="264462" y="111478"/>
                    <a:pt x="259668" y="110240"/>
                    <a:pt x="256073" y="107763"/>
                  </a:cubicBezTo>
                  <a:cubicBezTo>
                    <a:pt x="251279" y="105285"/>
                    <a:pt x="248882" y="102808"/>
                    <a:pt x="245286" y="97853"/>
                  </a:cubicBezTo>
                  <a:cubicBezTo>
                    <a:pt x="244088" y="94137"/>
                    <a:pt x="241691" y="89183"/>
                    <a:pt x="241691" y="82990"/>
                  </a:cubicBezTo>
                  <a:lnTo>
                    <a:pt x="252477" y="79274"/>
                  </a:lnTo>
                  <a:cubicBezTo>
                    <a:pt x="254874" y="86706"/>
                    <a:pt x="256073" y="91660"/>
                    <a:pt x="258470" y="94137"/>
                  </a:cubicBezTo>
                  <a:cubicBezTo>
                    <a:pt x="262065" y="99092"/>
                    <a:pt x="265661" y="101569"/>
                    <a:pt x="270455" y="102808"/>
                  </a:cubicBezTo>
                  <a:lnTo>
                    <a:pt x="270455" y="61933"/>
                  </a:lnTo>
                  <a:cubicBezTo>
                    <a:pt x="265661" y="61933"/>
                    <a:pt x="259668" y="59455"/>
                    <a:pt x="254874" y="56978"/>
                  </a:cubicBezTo>
                  <a:cubicBezTo>
                    <a:pt x="251279" y="54501"/>
                    <a:pt x="248882" y="50785"/>
                    <a:pt x="246485" y="47069"/>
                  </a:cubicBezTo>
                  <a:cubicBezTo>
                    <a:pt x="244088" y="43353"/>
                    <a:pt x="244088" y="39637"/>
                    <a:pt x="244088" y="33444"/>
                  </a:cubicBezTo>
                  <a:cubicBezTo>
                    <a:pt x="244088" y="24773"/>
                    <a:pt x="246485" y="18580"/>
                    <a:pt x="252477" y="12387"/>
                  </a:cubicBezTo>
                  <a:cubicBezTo>
                    <a:pt x="257271" y="8671"/>
                    <a:pt x="262065" y="6193"/>
                    <a:pt x="270455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279">
              <a:extLst>
                <a:ext uri="{FF2B5EF4-FFF2-40B4-BE49-F238E27FC236}">
                  <a16:creationId xmlns:a16="http://schemas.microsoft.com/office/drawing/2014/main" id="{96EDFE1A-8152-B2DA-D702-6D6BC329F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603" y="7164610"/>
              <a:ext cx="1494109" cy="43944"/>
            </a:xfrm>
            <a:custGeom>
              <a:avLst/>
              <a:gdLst>
                <a:gd name="T0" fmla="*/ 1198 w 1199"/>
                <a:gd name="T1" fmla="*/ 35 h 36"/>
                <a:gd name="T2" fmla="*/ 0 w 1199"/>
                <a:gd name="T3" fmla="*/ 35 h 36"/>
                <a:gd name="T4" fmla="*/ 0 w 1199"/>
                <a:gd name="T5" fmla="*/ 0 h 36"/>
                <a:gd name="T6" fmla="*/ 1198 w 1199"/>
                <a:gd name="T7" fmla="*/ 0 h 36"/>
                <a:gd name="T8" fmla="*/ 1198 w 1199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36">
                  <a:moveTo>
                    <a:pt x="119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80">
              <a:extLst>
                <a:ext uri="{FF2B5EF4-FFF2-40B4-BE49-F238E27FC236}">
                  <a16:creationId xmlns:a16="http://schemas.microsoft.com/office/drawing/2014/main" id="{CB854484-0630-4304-5037-3A63946B2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798" y="7203060"/>
              <a:ext cx="1494109" cy="269161"/>
            </a:xfrm>
            <a:custGeom>
              <a:avLst/>
              <a:gdLst>
                <a:gd name="T0" fmla="*/ 1198 w 1199"/>
                <a:gd name="T1" fmla="*/ 216 h 217"/>
                <a:gd name="T2" fmla="*/ 0 w 1199"/>
                <a:gd name="T3" fmla="*/ 216 h 217"/>
                <a:gd name="T4" fmla="*/ 0 w 1199"/>
                <a:gd name="T5" fmla="*/ 0 h 217"/>
                <a:gd name="T6" fmla="*/ 1198 w 1199"/>
                <a:gd name="T7" fmla="*/ 0 h 217"/>
                <a:gd name="T8" fmla="*/ 1198 w 1199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7">
                  <a:moveTo>
                    <a:pt x="1198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6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180">
              <a:extLst>
                <a:ext uri="{FF2B5EF4-FFF2-40B4-BE49-F238E27FC236}">
                  <a16:creationId xmlns:a16="http://schemas.microsoft.com/office/drawing/2014/main" id="{D7657636-E6EF-CAA5-5F20-2CD97A5D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798" y="7268980"/>
              <a:ext cx="1498359" cy="136329"/>
            </a:xfrm>
            <a:custGeom>
              <a:avLst/>
              <a:gdLst>
                <a:gd name="connsiteX0" fmla="*/ 1274386 w 1498359"/>
                <a:gd name="connsiteY0" fmla="*/ 126341 h 136329"/>
                <a:gd name="connsiteX1" fmla="*/ 1498359 w 1498359"/>
                <a:gd name="connsiteY1" fmla="*/ 126341 h 136329"/>
                <a:gd name="connsiteX2" fmla="*/ 1498359 w 1498359"/>
                <a:gd name="connsiteY2" fmla="*/ 136329 h 136329"/>
                <a:gd name="connsiteX3" fmla="*/ 1274386 w 1498359"/>
                <a:gd name="connsiteY3" fmla="*/ 136329 h 136329"/>
                <a:gd name="connsiteX4" fmla="*/ 0 w 1498359"/>
                <a:gd name="connsiteY4" fmla="*/ 126341 h 136329"/>
                <a:gd name="connsiteX5" fmla="*/ 333828 w 1498359"/>
                <a:gd name="connsiteY5" fmla="*/ 126341 h 136329"/>
                <a:gd name="connsiteX6" fmla="*/ 333828 w 1498359"/>
                <a:gd name="connsiteY6" fmla="*/ 136329 h 136329"/>
                <a:gd name="connsiteX7" fmla="*/ 0 w 1498359"/>
                <a:gd name="connsiteY7" fmla="*/ 136329 h 136329"/>
                <a:gd name="connsiteX8" fmla="*/ 1411714 w 1498359"/>
                <a:gd name="connsiteY8" fmla="*/ 65916 h 136329"/>
                <a:gd name="connsiteX9" fmla="*/ 1498329 w 1498359"/>
                <a:gd name="connsiteY9" fmla="*/ 65916 h 136329"/>
                <a:gd name="connsiteX10" fmla="*/ 1498329 w 1498359"/>
                <a:gd name="connsiteY10" fmla="*/ 75904 h 136329"/>
                <a:gd name="connsiteX11" fmla="*/ 1411714 w 1498359"/>
                <a:gd name="connsiteY11" fmla="*/ 75904 h 136329"/>
                <a:gd name="connsiteX12" fmla="*/ 0 w 1498359"/>
                <a:gd name="connsiteY12" fmla="*/ 65916 h 136329"/>
                <a:gd name="connsiteX13" fmla="*/ 86615 w 1498359"/>
                <a:gd name="connsiteY13" fmla="*/ 65916 h 136329"/>
                <a:gd name="connsiteX14" fmla="*/ 86615 w 1498359"/>
                <a:gd name="connsiteY14" fmla="*/ 75904 h 136329"/>
                <a:gd name="connsiteX15" fmla="*/ 0 w 1498359"/>
                <a:gd name="connsiteY15" fmla="*/ 75904 h 136329"/>
                <a:gd name="connsiteX16" fmla="*/ 1164526 w 1498359"/>
                <a:gd name="connsiteY16" fmla="*/ 0 h 136329"/>
                <a:gd name="connsiteX17" fmla="*/ 1498358 w 1498359"/>
                <a:gd name="connsiteY17" fmla="*/ 0 h 136329"/>
                <a:gd name="connsiteX18" fmla="*/ 1498358 w 1498359"/>
                <a:gd name="connsiteY18" fmla="*/ 9888 h 136329"/>
                <a:gd name="connsiteX19" fmla="*/ 1164526 w 1498359"/>
                <a:gd name="connsiteY19" fmla="*/ 9888 h 136329"/>
                <a:gd name="connsiteX20" fmla="*/ 0 w 1498359"/>
                <a:gd name="connsiteY20" fmla="*/ 0 h 136329"/>
                <a:gd name="connsiteX21" fmla="*/ 223966 w 1498359"/>
                <a:gd name="connsiteY21" fmla="*/ 0 h 136329"/>
                <a:gd name="connsiteX22" fmla="*/ 223966 w 1498359"/>
                <a:gd name="connsiteY22" fmla="*/ 9888 h 136329"/>
                <a:gd name="connsiteX23" fmla="*/ 0 w 1498359"/>
                <a:gd name="connsiteY23" fmla="*/ 9888 h 13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359" h="136329">
                  <a:moveTo>
                    <a:pt x="1274386" y="126341"/>
                  </a:moveTo>
                  <a:lnTo>
                    <a:pt x="1498359" y="126341"/>
                  </a:lnTo>
                  <a:lnTo>
                    <a:pt x="1498359" y="136329"/>
                  </a:lnTo>
                  <a:lnTo>
                    <a:pt x="1274386" y="136329"/>
                  </a:lnTo>
                  <a:close/>
                  <a:moveTo>
                    <a:pt x="0" y="126341"/>
                  </a:moveTo>
                  <a:lnTo>
                    <a:pt x="333828" y="126341"/>
                  </a:lnTo>
                  <a:lnTo>
                    <a:pt x="333828" y="136329"/>
                  </a:lnTo>
                  <a:lnTo>
                    <a:pt x="0" y="136329"/>
                  </a:lnTo>
                  <a:close/>
                  <a:moveTo>
                    <a:pt x="1411714" y="65916"/>
                  </a:moveTo>
                  <a:lnTo>
                    <a:pt x="1498329" y="65916"/>
                  </a:lnTo>
                  <a:lnTo>
                    <a:pt x="1498329" y="75904"/>
                  </a:lnTo>
                  <a:lnTo>
                    <a:pt x="1411714" y="759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904"/>
                  </a:lnTo>
                  <a:lnTo>
                    <a:pt x="0" y="75904"/>
                  </a:lnTo>
                  <a:close/>
                  <a:moveTo>
                    <a:pt x="1164526" y="0"/>
                  </a:moveTo>
                  <a:lnTo>
                    <a:pt x="1498358" y="0"/>
                  </a:lnTo>
                  <a:lnTo>
                    <a:pt x="1498358" y="9888"/>
                  </a:lnTo>
                  <a:lnTo>
                    <a:pt x="1164526" y="98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0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287">
              <a:extLst>
                <a:ext uri="{FF2B5EF4-FFF2-40B4-BE49-F238E27FC236}">
                  <a16:creationId xmlns:a16="http://schemas.microsoft.com/office/drawing/2014/main" id="{0CF9917D-6358-A847-FFEA-601D353D3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694" y="7203060"/>
              <a:ext cx="505360" cy="269161"/>
            </a:xfrm>
            <a:custGeom>
              <a:avLst/>
              <a:gdLst>
                <a:gd name="T0" fmla="*/ 403 w 404"/>
                <a:gd name="T1" fmla="*/ 216 h 217"/>
                <a:gd name="T2" fmla="*/ 29 w 404"/>
                <a:gd name="T3" fmla="*/ 216 h 217"/>
                <a:gd name="T4" fmla="*/ 29 w 404"/>
                <a:gd name="T5" fmla="*/ 216 h 217"/>
                <a:gd name="T6" fmla="*/ 29 w 404"/>
                <a:gd name="T7" fmla="*/ 0 h 217"/>
                <a:gd name="T8" fmla="*/ 403 w 404"/>
                <a:gd name="T9" fmla="*/ 0 h 217"/>
                <a:gd name="T10" fmla="*/ 403 w 404"/>
                <a:gd name="T11" fmla="*/ 0 h 217"/>
                <a:gd name="T12" fmla="*/ 403 w 404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7">
                  <a:moveTo>
                    <a:pt x="403" y="216"/>
                  </a:moveTo>
                  <a:lnTo>
                    <a:pt x="29" y="216"/>
                  </a:lnTo>
                  <a:lnTo>
                    <a:pt x="29" y="216"/>
                  </a:lnTo>
                  <a:cubicBezTo>
                    <a:pt x="0" y="147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7"/>
                    <a:pt x="403" y="21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182">
              <a:extLst>
                <a:ext uri="{FF2B5EF4-FFF2-40B4-BE49-F238E27FC236}">
                  <a16:creationId xmlns:a16="http://schemas.microsoft.com/office/drawing/2014/main" id="{A5ADD953-E701-272D-A5B7-AA7529208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569" y="7296443"/>
              <a:ext cx="300896" cy="125100"/>
            </a:xfrm>
            <a:custGeom>
              <a:avLst/>
              <a:gdLst>
                <a:gd name="connsiteX0" fmla="*/ 272821 w 300896"/>
                <a:gd name="connsiteY0" fmla="*/ 64408 h 125100"/>
                <a:gd name="connsiteX1" fmla="*/ 272821 w 300896"/>
                <a:gd name="connsiteY1" fmla="*/ 102805 h 125100"/>
                <a:gd name="connsiteX2" fmla="*/ 285027 w 300896"/>
                <a:gd name="connsiteY2" fmla="*/ 96612 h 125100"/>
                <a:gd name="connsiteX3" fmla="*/ 288689 w 300896"/>
                <a:gd name="connsiteY3" fmla="*/ 82987 h 125100"/>
                <a:gd name="connsiteX4" fmla="*/ 286248 w 300896"/>
                <a:gd name="connsiteY4" fmla="*/ 71840 h 125100"/>
                <a:gd name="connsiteX5" fmla="*/ 272821 w 300896"/>
                <a:gd name="connsiteY5" fmla="*/ 64408 h 125100"/>
                <a:gd name="connsiteX6" fmla="*/ 265496 w 300896"/>
                <a:gd name="connsiteY6" fmla="*/ 17341 h 125100"/>
                <a:gd name="connsiteX7" fmla="*/ 253290 w 300896"/>
                <a:gd name="connsiteY7" fmla="*/ 22295 h 125100"/>
                <a:gd name="connsiteX8" fmla="*/ 249628 w 300896"/>
                <a:gd name="connsiteY8" fmla="*/ 33443 h 125100"/>
                <a:gd name="connsiteX9" fmla="*/ 253290 w 300896"/>
                <a:gd name="connsiteY9" fmla="*/ 44590 h 125100"/>
                <a:gd name="connsiteX10" fmla="*/ 265496 w 300896"/>
                <a:gd name="connsiteY10" fmla="*/ 50783 h 125100"/>
                <a:gd name="connsiteX11" fmla="*/ 184967 w 300896"/>
                <a:gd name="connsiteY11" fmla="*/ 15435 h 125100"/>
                <a:gd name="connsiteX12" fmla="*/ 171783 w 300896"/>
                <a:gd name="connsiteY12" fmla="*/ 22890 h 125100"/>
                <a:gd name="connsiteX13" fmla="*/ 166989 w 300896"/>
                <a:gd name="connsiteY13" fmla="*/ 56438 h 125100"/>
                <a:gd name="connsiteX14" fmla="*/ 171783 w 300896"/>
                <a:gd name="connsiteY14" fmla="*/ 89985 h 125100"/>
                <a:gd name="connsiteX15" fmla="*/ 184967 w 300896"/>
                <a:gd name="connsiteY15" fmla="*/ 98683 h 125100"/>
                <a:gd name="connsiteX16" fmla="*/ 199349 w 300896"/>
                <a:gd name="connsiteY16" fmla="*/ 89985 h 125100"/>
                <a:gd name="connsiteX17" fmla="*/ 205341 w 300896"/>
                <a:gd name="connsiteY17" fmla="*/ 56438 h 125100"/>
                <a:gd name="connsiteX18" fmla="*/ 199349 w 300896"/>
                <a:gd name="connsiteY18" fmla="*/ 22890 h 125100"/>
                <a:gd name="connsiteX19" fmla="*/ 184967 w 300896"/>
                <a:gd name="connsiteY19" fmla="*/ 15435 h 125100"/>
                <a:gd name="connsiteX20" fmla="*/ 104367 w 300896"/>
                <a:gd name="connsiteY20" fmla="*/ 15435 h 125100"/>
                <a:gd name="connsiteX21" fmla="*/ 90939 w 300896"/>
                <a:gd name="connsiteY21" fmla="*/ 22890 h 125100"/>
                <a:gd name="connsiteX22" fmla="*/ 84836 w 300896"/>
                <a:gd name="connsiteY22" fmla="*/ 56438 h 125100"/>
                <a:gd name="connsiteX23" fmla="*/ 89718 w 300896"/>
                <a:gd name="connsiteY23" fmla="*/ 89985 h 125100"/>
                <a:gd name="connsiteX24" fmla="*/ 104367 w 300896"/>
                <a:gd name="connsiteY24" fmla="*/ 98683 h 125100"/>
                <a:gd name="connsiteX25" fmla="*/ 117794 w 300896"/>
                <a:gd name="connsiteY25" fmla="*/ 89985 h 125100"/>
                <a:gd name="connsiteX26" fmla="*/ 123897 w 300896"/>
                <a:gd name="connsiteY26" fmla="*/ 56438 h 125100"/>
                <a:gd name="connsiteX27" fmla="*/ 117794 w 300896"/>
                <a:gd name="connsiteY27" fmla="*/ 22890 h 125100"/>
                <a:gd name="connsiteX28" fmla="*/ 104367 w 300896"/>
                <a:gd name="connsiteY28" fmla="*/ 15435 h 125100"/>
                <a:gd name="connsiteX29" fmla="*/ 184967 w 300896"/>
                <a:gd name="connsiteY29" fmla="*/ 5495 h 125100"/>
                <a:gd name="connsiteX30" fmla="*/ 199349 w 300896"/>
                <a:gd name="connsiteY30" fmla="*/ 7980 h 125100"/>
                <a:gd name="connsiteX31" fmla="*/ 208937 w 300896"/>
                <a:gd name="connsiteY31" fmla="*/ 17920 h 125100"/>
                <a:gd name="connsiteX32" fmla="*/ 216128 w 300896"/>
                <a:gd name="connsiteY32" fmla="*/ 32830 h 125100"/>
                <a:gd name="connsiteX33" fmla="*/ 218525 w 300896"/>
                <a:gd name="connsiteY33" fmla="*/ 56438 h 125100"/>
                <a:gd name="connsiteX34" fmla="*/ 213731 w 300896"/>
                <a:gd name="connsiteY34" fmla="*/ 85015 h 125100"/>
                <a:gd name="connsiteX35" fmla="*/ 202944 w 300896"/>
                <a:gd name="connsiteY35" fmla="*/ 102410 h 125100"/>
                <a:gd name="connsiteX36" fmla="*/ 184967 w 300896"/>
                <a:gd name="connsiteY36" fmla="*/ 108623 h 125100"/>
                <a:gd name="connsiteX37" fmla="*/ 163394 w 300896"/>
                <a:gd name="connsiteY37" fmla="*/ 97440 h 125100"/>
                <a:gd name="connsiteX38" fmla="*/ 153806 w 300896"/>
                <a:gd name="connsiteY38" fmla="*/ 56438 h 125100"/>
                <a:gd name="connsiteX39" fmla="*/ 157401 w 300896"/>
                <a:gd name="connsiteY39" fmla="*/ 27860 h 125100"/>
                <a:gd name="connsiteX40" fmla="*/ 168188 w 300896"/>
                <a:gd name="connsiteY40" fmla="*/ 10465 h 125100"/>
                <a:gd name="connsiteX41" fmla="*/ 184967 w 300896"/>
                <a:gd name="connsiteY41" fmla="*/ 5495 h 125100"/>
                <a:gd name="connsiteX42" fmla="*/ 104367 w 300896"/>
                <a:gd name="connsiteY42" fmla="*/ 5495 h 125100"/>
                <a:gd name="connsiteX43" fmla="*/ 117794 w 300896"/>
                <a:gd name="connsiteY43" fmla="*/ 7980 h 125100"/>
                <a:gd name="connsiteX44" fmla="*/ 127560 w 300896"/>
                <a:gd name="connsiteY44" fmla="*/ 17920 h 125100"/>
                <a:gd name="connsiteX45" fmla="*/ 134884 w 300896"/>
                <a:gd name="connsiteY45" fmla="*/ 32830 h 125100"/>
                <a:gd name="connsiteX46" fmla="*/ 136104 w 300896"/>
                <a:gd name="connsiteY46" fmla="*/ 56438 h 125100"/>
                <a:gd name="connsiteX47" fmla="*/ 132442 w 300896"/>
                <a:gd name="connsiteY47" fmla="*/ 85015 h 125100"/>
                <a:gd name="connsiteX48" fmla="*/ 121456 w 300896"/>
                <a:gd name="connsiteY48" fmla="*/ 102410 h 125100"/>
                <a:gd name="connsiteX49" fmla="*/ 104367 w 300896"/>
                <a:gd name="connsiteY49" fmla="*/ 108623 h 125100"/>
                <a:gd name="connsiteX50" fmla="*/ 81173 w 300896"/>
                <a:gd name="connsiteY50" fmla="*/ 97440 h 125100"/>
                <a:gd name="connsiteX51" fmla="*/ 71408 w 300896"/>
                <a:gd name="connsiteY51" fmla="*/ 56438 h 125100"/>
                <a:gd name="connsiteX52" fmla="*/ 75070 w 300896"/>
                <a:gd name="connsiteY52" fmla="*/ 27860 h 125100"/>
                <a:gd name="connsiteX53" fmla="*/ 86056 w 300896"/>
                <a:gd name="connsiteY53" fmla="*/ 10465 h 125100"/>
                <a:gd name="connsiteX54" fmla="*/ 104367 w 300896"/>
                <a:gd name="connsiteY54" fmla="*/ 5495 h 125100"/>
                <a:gd name="connsiteX55" fmla="*/ 29478 w 300896"/>
                <a:gd name="connsiteY55" fmla="*/ 5495 h 125100"/>
                <a:gd name="connsiteX56" fmla="*/ 37168 w 300896"/>
                <a:gd name="connsiteY56" fmla="*/ 5495 h 125100"/>
                <a:gd name="connsiteX57" fmla="*/ 37168 w 300896"/>
                <a:gd name="connsiteY57" fmla="*/ 108592 h 125100"/>
                <a:gd name="connsiteX58" fmla="*/ 25633 w 300896"/>
                <a:gd name="connsiteY58" fmla="*/ 108592 h 125100"/>
                <a:gd name="connsiteX59" fmla="*/ 25633 w 300896"/>
                <a:gd name="connsiteY59" fmla="*/ 28406 h 125100"/>
                <a:gd name="connsiteX60" fmla="*/ 12817 w 300896"/>
                <a:gd name="connsiteY60" fmla="*/ 36043 h 125100"/>
                <a:gd name="connsiteX61" fmla="*/ 0 w 300896"/>
                <a:gd name="connsiteY61" fmla="*/ 42407 h 125100"/>
                <a:gd name="connsiteX62" fmla="*/ 0 w 300896"/>
                <a:gd name="connsiteY62" fmla="*/ 30951 h 125100"/>
                <a:gd name="connsiteX63" fmla="*/ 17943 w 300896"/>
                <a:gd name="connsiteY63" fmla="*/ 19496 h 125100"/>
                <a:gd name="connsiteX64" fmla="*/ 29478 w 300896"/>
                <a:gd name="connsiteY64" fmla="*/ 5495 h 125100"/>
                <a:gd name="connsiteX65" fmla="*/ 265496 w 300896"/>
                <a:gd name="connsiteY65" fmla="*/ 0 h 125100"/>
                <a:gd name="connsiteX66" fmla="*/ 272821 w 300896"/>
                <a:gd name="connsiteY66" fmla="*/ 0 h 125100"/>
                <a:gd name="connsiteX67" fmla="*/ 272821 w 300896"/>
                <a:gd name="connsiteY67" fmla="*/ 6193 h 125100"/>
                <a:gd name="connsiteX68" fmla="*/ 289910 w 300896"/>
                <a:gd name="connsiteY68" fmla="*/ 13625 h 125100"/>
                <a:gd name="connsiteX69" fmla="*/ 299676 w 300896"/>
                <a:gd name="connsiteY69" fmla="*/ 30965 h 125100"/>
                <a:gd name="connsiteX70" fmla="*/ 286248 w 300896"/>
                <a:gd name="connsiteY70" fmla="*/ 33443 h 125100"/>
                <a:gd name="connsiteX71" fmla="*/ 282586 w 300896"/>
                <a:gd name="connsiteY71" fmla="*/ 22295 h 125100"/>
                <a:gd name="connsiteX72" fmla="*/ 272821 w 300896"/>
                <a:gd name="connsiteY72" fmla="*/ 17341 h 125100"/>
                <a:gd name="connsiteX73" fmla="*/ 272821 w 300896"/>
                <a:gd name="connsiteY73" fmla="*/ 52022 h 125100"/>
                <a:gd name="connsiteX74" fmla="*/ 285027 w 300896"/>
                <a:gd name="connsiteY74" fmla="*/ 55738 h 125100"/>
                <a:gd name="connsiteX75" fmla="*/ 293572 w 300896"/>
                <a:gd name="connsiteY75" fmla="*/ 61931 h 125100"/>
                <a:gd name="connsiteX76" fmla="*/ 299676 w 300896"/>
                <a:gd name="connsiteY76" fmla="*/ 71840 h 125100"/>
                <a:gd name="connsiteX77" fmla="*/ 300896 w 300896"/>
                <a:gd name="connsiteY77" fmla="*/ 81748 h 125100"/>
                <a:gd name="connsiteX78" fmla="*/ 293572 w 300896"/>
                <a:gd name="connsiteY78" fmla="*/ 102805 h 125100"/>
                <a:gd name="connsiteX79" fmla="*/ 272821 w 300896"/>
                <a:gd name="connsiteY79" fmla="*/ 112714 h 125100"/>
                <a:gd name="connsiteX80" fmla="*/ 272821 w 300896"/>
                <a:gd name="connsiteY80" fmla="*/ 125100 h 125100"/>
                <a:gd name="connsiteX81" fmla="*/ 265496 w 300896"/>
                <a:gd name="connsiteY81" fmla="*/ 125100 h 125100"/>
                <a:gd name="connsiteX82" fmla="*/ 265496 w 300896"/>
                <a:gd name="connsiteY82" fmla="*/ 112714 h 125100"/>
                <a:gd name="connsiteX83" fmla="*/ 250848 w 300896"/>
                <a:gd name="connsiteY83" fmla="*/ 108998 h 125100"/>
                <a:gd name="connsiteX84" fmla="*/ 239862 w 300896"/>
                <a:gd name="connsiteY84" fmla="*/ 99089 h 125100"/>
                <a:gd name="connsiteX85" fmla="*/ 236200 w 300896"/>
                <a:gd name="connsiteY85" fmla="*/ 82987 h 125100"/>
                <a:gd name="connsiteX86" fmla="*/ 248407 w 300896"/>
                <a:gd name="connsiteY86" fmla="*/ 80510 h 125100"/>
                <a:gd name="connsiteX87" fmla="*/ 253290 w 300896"/>
                <a:gd name="connsiteY87" fmla="*/ 95373 h 125100"/>
                <a:gd name="connsiteX88" fmla="*/ 265496 w 300896"/>
                <a:gd name="connsiteY88" fmla="*/ 102805 h 125100"/>
                <a:gd name="connsiteX89" fmla="*/ 265496 w 300896"/>
                <a:gd name="connsiteY89" fmla="*/ 63169 h 125100"/>
                <a:gd name="connsiteX90" fmla="*/ 249628 w 300896"/>
                <a:gd name="connsiteY90" fmla="*/ 56976 h 125100"/>
                <a:gd name="connsiteX91" fmla="*/ 241083 w 300896"/>
                <a:gd name="connsiteY91" fmla="*/ 48306 h 125100"/>
                <a:gd name="connsiteX92" fmla="*/ 237421 w 300896"/>
                <a:gd name="connsiteY92" fmla="*/ 34681 h 125100"/>
                <a:gd name="connsiteX93" fmla="*/ 247186 w 300896"/>
                <a:gd name="connsiteY93" fmla="*/ 13625 h 125100"/>
                <a:gd name="connsiteX94" fmla="*/ 265496 w 300896"/>
                <a:gd name="connsiteY94" fmla="*/ 6193 h 1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896" h="125100">
                  <a:moveTo>
                    <a:pt x="272821" y="64408"/>
                  </a:moveTo>
                  <a:lnTo>
                    <a:pt x="272821" y="102805"/>
                  </a:lnTo>
                  <a:cubicBezTo>
                    <a:pt x="277703" y="101566"/>
                    <a:pt x="281365" y="99089"/>
                    <a:pt x="285027" y="96612"/>
                  </a:cubicBezTo>
                  <a:cubicBezTo>
                    <a:pt x="287469" y="92896"/>
                    <a:pt x="288689" y="87941"/>
                    <a:pt x="288689" y="82987"/>
                  </a:cubicBezTo>
                  <a:cubicBezTo>
                    <a:pt x="288689" y="78033"/>
                    <a:pt x="287469" y="74317"/>
                    <a:pt x="286248" y="71840"/>
                  </a:cubicBezTo>
                  <a:cubicBezTo>
                    <a:pt x="283807" y="69362"/>
                    <a:pt x="278924" y="66885"/>
                    <a:pt x="272821" y="64408"/>
                  </a:cubicBezTo>
                  <a:close/>
                  <a:moveTo>
                    <a:pt x="265496" y="17341"/>
                  </a:moveTo>
                  <a:cubicBezTo>
                    <a:pt x="260614" y="17341"/>
                    <a:pt x="256952" y="18579"/>
                    <a:pt x="253290" y="22295"/>
                  </a:cubicBezTo>
                  <a:cubicBezTo>
                    <a:pt x="250848" y="26011"/>
                    <a:pt x="249628" y="29727"/>
                    <a:pt x="249628" y="33443"/>
                  </a:cubicBezTo>
                  <a:cubicBezTo>
                    <a:pt x="249628" y="38397"/>
                    <a:pt x="250848" y="40874"/>
                    <a:pt x="253290" y="44590"/>
                  </a:cubicBezTo>
                  <a:cubicBezTo>
                    <a:pt x="255731" y="47067"/>
                    <a:pt x="259393" y="49545"/>
                    <a:pt x="265496" y="50783"/>
                  </a:cubicBezTo>
                  <a:close/>
                  <a:moveTo>
                    <a:pt x="184967" y="15435"/>
                  </a:moveTo>
                  <a:cubicBezTo>
                    <a:pt x="180173" y="15435"/>
                    <a:pt x="176577" y="17920"/>
                    <a:pt x="171783" y="22890"/>
                  </a:cubicBezTo>
                  <a:cubicBezTo>
                    <a:pt x="168188" y="27860"/>
                    <a:pt x="166989" y="40285"/>
                    <a:pt x="166989" y="56438"/>
                  </a:cubicBezTo>
                  <a:cubicBezTo>
                    <a:pt x="166989" y="73833"/>
                    <a:pt x="168188" y="85015"/>
                    <a:pt x="171783" y="89985"/>
                  </a:cubicBezTo>
                  <a:cubicBezTo>
                    <a:pt x="175379" y="94955"/>
                    <a:pt x="180173" y="98683"/>
                    <a:pt x="184967" y="98683"/>
                  </a:cubicBezTo>
                  <a:cubicBezTo>
                    <a:pt x="190959" y="98683"/>
                    <a:pt x="195753" y="94955"/>
                    <a:pt x="199349" y="89985"/>
                  </a:cubicBezTo>
                  <a:cubicBezTo>
                    <a:pt x="202944" y="85015"/>
                    <a:pt x="205341" y="73833"/>
                    <a:pt x="205341" y="56438"/>
                  </a:cubicBezTo>
                  <a:cubicBezTo>
                    <a:pt x="205341" y="40285"/>
                    <a:pt x="202944" y="29103"/>
                    <a:pt x="199349" y="22890"/>
                  </a:cubicBezTo>
                  <a:cubicBezTo>
                    <a:pt x="195753" y="17920"/>
                    <a:pt x="190959" y="15435"/>
                    <a:pt x="184967" y="15435"/>
                  </a:cubicBezTo>
                  <a:close/>
                  <a:moveTo>
                    <a:pt x="104367" y="15435"/>
                  </a:moveTo>
                  <a:cubicBezTo>
                    <a:pt x="98263" y="15435"/>
                    <a:pt x="93380" y="17920"/>
                    <a:pt x="90939" y="22890"/>
                  </a:cubicBezTo>
                  <a:cubicBezTo>
                    <a:pt x="86056" y="27860"/>
                    <a:pt x="84836" y="40285"/>
                    <a:pt x="84836" y="56438"/>
                  </a:cubicBezTo>
                  <a:cubicBezTo>
                    <a:pt x="84836" y="73833"/>
                    <a:pt x="86056" y="85015"/>
                    <a:pt x="89718" y="89985"/>
                  </a:cubicBezTo>
                  <a:cubicBezTo>
                    <a:pt x="93380" y="94955"/>
                    <a:pt x="98263" y="98683"/>
                    <a:pt x="104367" y="98683"/>
                  </a:cubicBezTo>
                  <a:cubicBezTo>
                    <a:pt x="109249" y="98683"/>
                    <a:pt x="114132" y="94955"/>
                    <a:pt x="117794" y="89985"/>
                  </a:cubicBezTo>
                  <a:cubicBezTo>
                    <a:pt x="121456" y="85015"/>
                    <a:pt x="123897" y="73833"/>
                    <a:pt x="123897" y="56438"/>
                  </a:cubicBezTo>
                  <a:cubicBezTo>
                    <a:pt x="123897" y="40285"/>
                    <a:pt x="121456" y="29103"/>
                    <a:pt x="117794" y="22890"/>
                  </a:cubicBezTo>
                  <a:cubicBezTo>
                    <a:pt x="114132" y="17920"/>
                    <a:pt x="109249" y="15435"/>
                    <a:pt x="104367" y="15435"/>
                  </a:cubicBezTo>
                  <a:close/>
                  <a:moveTo>
                    <a:pt x="184967" y="5495"/>
                  </a:moveTo>
                  <a:cubicBezTo>
                    <a:pt x="190959" y="5495"/>
                    <a:pt x="195753" y="6738"/>
                    <a:pt x="199349" y="7980"/>
                  </a:cubicBezTo>
                  <a:cubicBezTo>
                    <a:pt x="202944" y="10465"/>
                    <a:pt x="206540" y="12950"/>
                    <a:pt x="208937" y="17920"/>
                  </a:cubicBezTo>
                  <a:cubicBezTo>
                    <a:pt x="212532" y="21648"/>
                    <a:pt x="213731" y="26618"/>
                    <a:pt x="216128" y="32830"/>
                  </a:cubicBezTo>
                  <a:cubicBezTo>
                    <a:pt x="217326" y="39043"/>
                    <a:pt x="218525" y="46498"/>
                    <a:pt x="218525" y="56438"/>
                  </a:cubicBezTo>
                  <a:cubicBezTo>
                    <a:pt x="218525" y="68863"/>
                    <a:pt x="216128" y="78803"/>
                    <a:pt x="213731" y="85015"/>
                  </a:cubicBezTo>
                  <a:cubicBezTo>
                    <a:pt x="212532" y="92470"/>
                    <a:pt x="207738" y="98683"/>
                    <a:pt x="202944" y="102410"/>
                  </a:cubicBezTo>
                  <a:cubicBezTo>
                    <a:pt x="199349" y="106138"/>
                    <a:pt x="193356" y="108623"/>
                    <a:pt x="184967" y="108623"/>
                  </a:cubicBezTo>
                  <a:cubicBezTo>
                    <a:pt x="176577" y="108623"/>
                    <a:pt x="169386" y="104895"/>
                    <a:pt x="163394" y="97440"/>
                  </a:cubicBezTo>
                  <a:cubicBezTo>
                    <a:pt x="157401" y="88743"/>
                    <a:pt x="153806" y="75075"/>
                    <a:pt x="153806" y="56438"/>
                  </a:cubicBezTo>
                  <a:cubicBezTo>
                    <a:pt x="153806" y="44013"/>
                    <a:pt x="155004" y="35315"/>
                    <a:pt x="157401" y="27860"/>
                  </a:cubicBezTo>
                  <a:cubicBezTo>
                    <a:pt x="159798" y="20405"/>
                    <a:pt x="163394" y="14193"/>
                    <a:pt x="168188" y="10465"/>
                  </a:cubicBezTo>
                  <a:cubicBezTo>
                    <a:pt x="171783" y="6738"/>
                    <a:pt x="178974" y="5495"/>
                    <a:pt x="184967" y="5495"/>
                  </a:cubicBezTo>
                  <a:close/>
                  <a:moveTo>
                    <a:pt x="104367" y="5495"/>
                  </a:moveTo>
                  <a:cubicBezTo>
                    <a:pt x="109249" y="5495"/>
                    <a:pt x="114132" y="6738"/>
                    <a:pt x="117794" y="7980"/>
                  </a:cubicBezTo>
                  <a:cubicBezTo>
                    <a:pt x="121456" y="10465"/>
                    <a:pt x="125118" y="12950"/>
                    <a:pt x="127560" y="17920"/>
                  </a:cubicBezTo>
                  <a:cubicBezTo>
                    <a:pt x="131222" y="21648"/>
                    <a:pt x="132442" y="26618"/>
                    <a:pt x="134884" y="32830"/>
                  </a:cubicBezTo>
                  <a:cubicBezTo>
                    <a:pt x="136104" y="39043"/>
                    <a:pt x="136104" y="46498"/>
                    <a:pt x="136104" y="56438"/>
                  </a:cubicBezTo>
                  <a:cubicBezTo>
                    <a:pt x="136104" y="68863"/>
                    <a:pt x="134884" y="78803"/>
                    <a:pt x="132442" y="85015"/>
                  </a:cubicBezTo>
                  <a:cubicBezTo>
                    <a:pt x="131222" y="92470"/>
                    <a:pt x="126339" y="98683"/>
                    <a:pt x="121456" y="102410"/>
                  </a:cubicBezTo>
                  <a:cubicBezTo>
                    <a:pt x="117794" y="106138"/>
                    <a:pt x="111691" y="108623"/>
                    <a:pt x="104367" y="108623"/>
                  </a:cubicBezTo>
                  <a:cubicBezTo>
                    <a:pt x="93380" y="108623"/>
                    <a:pt x="86056" y="104895"/>
                    <a:pt x="81173" y="97440"/>
                  </a:cubicBezTo>
                  <a:cubicBezTo>
                    <a:pt x="75070" y="88743"/>
                    <a:pt x="71408" y="75075"/>
                    <a:pt x="71408" y="56438"/>
                  </a:cubicBezTo>
                  <a:cubicBezTo>
                    <a:pt x="71408" y="44013"/>
                    <a:pt x="72629" y="35315"/>
                    <a:pt x="75070" y="27860"/>
                  </a:cubicBezTo>
                  <a:cubicBezTo>
                    <a:pt x="77511" y="20405"/>
                    <a:pt x="81173" y="14193"/>
                    <a:pt x="86056" y="10465"/>
                  </a:cubicBezTo>
                  <a:cubicBezTo>
                    <a:pt x="90939" y="6738"/>
                    <a:pt x="95822" y="5495"/>
                    <a:pt x="104367" y="5495"/>
                  </a:cubicBezTo>
                  <a:close/>
                  <a:moveTo>
                    <a:pt x="29478" y="5495"/>
                  </a:moveTo>
                  <a:lnTo>
                    <a:pt x="37168" y="5495"/>
                  </a:lnTo>
                  <a:lnTo>
                    <a:pt x="37168" y="108592"/>
                  </a:lnTo>
                  <a:lnTo>
                    <a:pt x="25633" y="108592"/>
                  </a:lnTo>
                  <a:lnTo>
                    <a:pt x="25633" y="28406"/>
                  </a:lnTo>
                  <a:cubicBezTo>
                    <a:pt x="21788" y="30951"/>
                    <a:pt x="17943" y="33497"/>
                    <a:pt x="12817" y="36043"/>
                  </a:cubicBezTo>
                  <a:cubicBezTo>
                    <a:pt x="7690" y="39861"/>
                    <a:pt x="2563" y="42407"/>
                    <a:pt x="0" y="42407"/>
                  </a:cubicBezTo>
                  <a:lnTo>
                    <a:pt x="0" y="30951"/>
                  </a:lnTo>
                  <a:cubicBezTo>
                    <a:pt x="6408" y="27133"/>
                    <a:pt x="12817" y="23315"/>
                    <a:pt x="17943" y="19496"/>
                  </a:cubicBezTo>
                  <a:cubicBezTo>
                    <a:pt x="23070" y="14405"/>
                    <a:pt x="28197" y="9314"/>
                    <a:pt x="29478" y="5495"/>
                  </a:cubicBezTo>
                  <a:close/>
                  <a:moveTo>
                    <a:pt x="265496" y="0"/>
                  </a:moveTo>
                  <a:lnTo>
                    <a:pt x="272821" y="0"/>
                  </a:lnTo>
                  <a:lnTo>
                    <a:pt x="272821" y="6193"/>
                  </a:lnTo>
                  <a:cubicBezTo>
                    <a:pt x="280145" y="7432"/>
                    <a:pt x="285027" y="9909"/>
                    <a:pt x="289910" y="13625"/>
                  </a:cubicBezTo>
                  <a:cubicBezTo>
                    <a:pt x="294793" y="17341"/>
                    <a:pt x="298455" y="23534"/>
                    <a:pt x="299676" y="30965"/>
                  </a:cubicBezTo>
                  <a:lnTo>
                    <a:pt x="286248" y="33443"/>
                  </a:lnTo>
                  <a:cubicBezTo>
                    <a:pt x="286248" y="28488"/>
                    <a:pt x="285027" y="24772"/>
                    <a:pt x="282586" y="22295"/>
                  </a:cubicBezTo>
                  <a:cubicBezTo>
                    <a:pt x="280145" y="18579"/>
                    <a:pt x="276483" y="17341"/>
                    <a:pt x="272821" y="17341"/>
                  </a:cubicBezTo>
                  <a:lnTo>
                    <a:pt x="272821" y="52022"/>
                  </a:lnTo>
                  <a:cubicBezTo>
                    <a:pt x="278924" y="53260"/>
                    <a:pt x="282586" y="55738"/>
                    <a:pt x="285027" y="55738"/>
                  </a:cubicBezTo>
                  <a:cubicBezTo>
                    <a:pt x="288689" y="58215"/>
                    <a:pt x="292352" y="59453"/>
                    <a:pt x="293572" y="61931"/>
                  </a:cubicBezTo>
                  <a:cubicBezTo>
                    <a:pt x="296014" y="64408"/>
                    <a:pt x="298455" y="68124"/>
                    <a:pt x="299676" y="71840"/>
                  </a:cubicBezTo>
                  <a:cubicBezTo>
                    <a:pt x="300896" y="74317"/>
                    <a:pt x="300896" y="78033"/>
                    <a:pt x="300896" y="81748"/>
                  </a:cubicBezTo>
                  <a:cubicBezTo>
                    <a:pt x="300896" y="90419"/>
                    <a:pt x="298455" y="97850"/>
                    <a:pt x="293572" y="102805"/>
                  </a:cubicBezTo>
                  <a:cubicBezTo>
                    <a:pt x="287469" y="108998"/>
                    <a:pt x="281365" y="112714"/>
                    <a:pt x="272821" y="112714"/>
                  </a:cubicBezTo>
                  <a:lnTo>
                    <a:pt x="272821" y="125100"/>
                  </a:lnTo>
                  <a:lnTo>
                    <a:pt x="265496" y="125100"/>
                  </a:lnTo>
                  <a:lnTo>
                    <a:pt x="265496" y="112714"/>
                  </a:lnTo>
                  <a:cubicBezTo>
                    <a:pt x="259393" y="112714"/>
                    <a:pt x="254510" y="110236"/>
                    <a:pt x="250848" y="108998"/>
                  </a:cubicBezTo>
                  <a:cubicBezTo>
                    <a:pt x="245965" y="107759"/>
                    <a:pt x="243524" y="102805"/>
                    <a:pt x="239862" y="99089"/>
                  </a:cubicBezTo>
                  <a:cubicBezTo>
                    <a:pt x="237421" y="95373"/>
                    <a:pt x="236200" y="89180"/>
                    <a:pt x="236200" y="82987"/>
                  </a:cubicBezTo>
                  <a:lnTo>
                    <a:pt x="248407" y="80510"/>
                  </a:lnTo>
                  <a:cubicBezTo>
                    <a:pt x="248407" y="87941"/>
                    <a:pt x="250848" y="91657"/>
                    <a:pt x="253290" y="95373"/>
                  </a:cubicBezTo>
                  <a:cubicBezTo>
                    <a:pt x="256952" y="99089"/>
                    <a:pt x="260614" y="101566"/>
                    <a:pt x="265496" y="102805"/>
                  </a:cubicBezTo>
                  <a:lnTo>
                    <a:pt x="265496" y="63169"/>
                  </a:lnTo>
                  <a:cubicBezTo>
                    <a:pt x="260614" y="61931"/>
                    <a:pt x="255731" y="59453"/>
                    <a:pt x="249628" y="56976"/>
                  </a:cubicBezTo>
                  <a:cubicBezTo>
                    <a:pt x="245965" y="54499"/>
                    <a:pt x="243524" y="52022"/>
                    <a:pt x="241083" y="48306"/>
                  </a:cubicBezTo>
                  <a:cubicBezTo>
                    <a:pt x="238641" y="44590"/>
                    <a:pt x="237421" y="39636"/>
                    <a:pt x="237421" y="34681"/>
                  </a:cubicBezTo>
                  <a:cubicBezTo>
                    <a:pt x="237421" y="26011"/>
                    <a:pt x="241083" y="18579"/>
                    <a:pt x="247186" y="13625"/>
                  </a:cubicBezTo>
                  <a:cubicBezTo>
                    <a:pt x="250848" y="9909"/>
                    <a:pt x="256952" y="7432"/>
                    <a:pt x="265496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292">
              <a:extLst>
                <a:ext uri="{FF2B5EF4-FFF2-40B4-BE49-F238E27FC236}">
                  <a16:creationId xmlns:a16="http://schemas.microsoft.com/office/drawing/2014/main" id="{4B9FD428-C9DF-3E67-8ACC-42391EA4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798" y="7428276"/>
              <a:ext cx="1494109" cy="43944"/>
            </a:xfrm>
            <a:custGeom>
              <a:avLst/>
              <a:gdLst>
                <a:gd name="T0" fmla="*/ 1198 w 1199"/>
                <a:gd name="T1" fmla="*/ 35 h 36"/>
                <a:gd name="T2" fmla="*/ 0 w 1199"/>
                <a:gd name="T3" fmla="*/ 35 h 36"/>
                <a:gd name="T4" fmla="*/ 0 w 1199"/>
                <a:gd name="T5" fmla="*/ 0 h 36"/>
                <a:gd name="T6" fmla="*/ 1198 w 1199"/>
                <a:gd name="T7" fmla="*/ 0 h 36"/>
                <a:gd name="T8" fmla="*/ 1198 w 1199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36">
                  <a:moveTo>
                    <a:pt x="119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293">
              <a:extLst>
                <a:ext uri="{FF2B5EF4-FFF2-40B4-BE49-F238E27FC236}">
                  <a16:creationId xmlns:a16="http://schemas.microsoft.com/office/drawing/2014/main" id="{C8746522-BCCC-ED55-69B8-5DEB6DF97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2" y="7472224"/>
              <a:ext cx="1494109" cy="269158"/>
            </a:xfrm>
            <a:custGeom>
              <a:avLst/>
              <a:gdLst>
                <a:gd name="T0" fmla="*/ 1198 w 1199"/>
                <a:gd name="T1" fmla="*/ 215 h 216"/>
                <a:gd name="T2" fmla="*/ 0 w 1199"/>
                <a:gd name="T3" fmla="*/ 215 h 216"/>
                <a:gd name="T4" fmla="*/ 0 w 1199"/>
                <a:gd name="T5" fmla="*/ 0 h 216"/>
                <a:gd name="T6" fmla="*/ 1198 w 1199"/>
                <a:gd name="T7" fmla="*/ 0 h 216"/>
                <a:gd name="T8" fmla="*/ 1198 w 1199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6">
                  <a:moveTo>
                    <a:pt x="1198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5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185">
              <a:extLst>
                <a:ext uri="{FF2B5EF4-FFF2-40B4-BE49-F238E27FC236}">
                  <a16:creationId xmlns:a16="http://schemas.microsoft.com/office/drawing/2014/main" id="{4DB6B51C-4B90-F742-3FAE-DC0DD4AC7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2" y="7538141"/>
              <a:ext cx="1492863" cy="136326"/>
            </a:xfrm>
            <a:custGeom>
              <a:avLst/>
              <a:gdLst>
                <a:gd name="connsiteX0" fmla="*/ 1268899 w 1492863"/>
                <a:gd name="connsiteY0" fmla="*/ 126338 h 136326"/>
                <a:gd name="connsiteX1" fmla="*/ 1492861 w 1492863"/>
                <a:gd name="connsiteY1" fmla="*/ 126338 h 136326"/>
                <a:gd name="connsiteX2" fmla="*/ 1492861 w 1492863"/>
                <a:gd name="connsiteY2" fmla="*/ 136326 h 136326"/>
                <a:gd name="connsiteX3" fmla="*/ 1268899 w 1492863"/>
                <a:gd name="connsiteY3" fmla="*/ 136326 h 136326"/>
                <a:gd name="connsiteX4" fmla="*/ 0 w 1492863"/>
                <a:gd name="connsiteY4" fmla="*/ 126338 h 136326"/>
                <a:gd name="connsiteX5" fmla="*/ 333832 w 1492863"/>
                <a:gd name="connsiteY5" fmla="*/ 126338 h 136326"/>
                <a:gd name="connsiteX6" fmla="*/ 333832 w 1492863"/>
                <a:gd name="connsiteY6" fmla="*/ 136326 h 136326"/>
                <a:gd name="connsiteX7" fmla="*/ 0 w 1492863"/>
                <a:gd name="connsiteY7" fmla="*/ 136326 h 136326"/>
                <a:gd name="connsiteX8" fmla="*/ 1406220 w 1492863"/>
                <a:gd name="connsiteY8" fmla="*/ 65916 h 136326"/>
                <a:gd name="connsiteX9" fmla="*/ 1492835 w 1492863"/>
                <a:gd name="connsiteY9" fmla="*/ 65916 h 136326"/>
                <a:gd name="connsiteX10" fmla="*/ 1492835 w 1492863"/>
                <a:gd name="connsiteY10" fmla="*/ 75804 h 136326"/>
                <a:gd name="connsiteX11" fmla="*/ 1406220 w 1492863"/>
                <a:gd name="connsiteY11" fmla="*/ 75804 h 136326"/>
                <a:gd name="connsiteX12" fmla="*/ 0 w 1492863"/>
                <a:gd name="connsiteY12" fmla="*/ 65916 h 136326"/>
                <a:gd name="connsiteX13" fmla="*/ 86615 w 1492863"/>
                <a:gd name="connsiteY13" fmla="*/ 65916 h 136326"/>
                <a:gd name="connsiteX14" fmla="*/ 86615 w 1492863"/>
                <a:gd name="connsiteY14" fmla="*/ 75804 h 136326"/>
                <a:gd name="connsiteX15" fmla="*/ 0 w 1492863"/>
                <a:gd name="connsiteY15" fmla="*/ 75804 h 136326"/>
                <a:gd name="connsiteX16" fmla="*/ 1159039 w 1492863"/>
                <a:gd name="connsiteY16" fmla="*/ 0 h 136326"/>
                <a:gd name="connsiteX17" fmla="*/ 1492863 w 1492863"/>
                <a:gd name="connsiteY17" fmla="*/ 0 h 136326"/>
                <a:gd name="connsiteX18" fmla="*/ 1492863 w 1492863"/>
                <a:gd name="connsiteY18" fmla="*/ 9988 h 136326"/>
                <a:gd name="connsiteX19" fmla="*/ 1159039 w 1492863"/>
                <a:gd name="connsiteY19" fmla="*/ 9988 h 136326"/>
                <a:gd name="connsiteX20" fmla="*/ 0 w 1492863"/>
                <a:gd name="connsiteY20" fmla="*/ 0 h 136326"/>
                <a:gd name="connsiteX21" fmla="*/ 223973 w 1492863"/>
                <a:gd name="connsiteY21" fmla="*/ 0 h 136326"/>
                <a:gd name="connsiteX22" fmla="*/ 223973 w 1492863"/>
                <a:gd name="connsiteY22" fmla="*/ 9988 h 136326"/>
                <a:gd name="connsiteX23" fmla="*/ 0 w 1492863"/>
                <a:gd name="connsiteY23" fmla="*/ 9988 h 13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63" h="136326">
                  <a:moveTo>
                    <a:pt x="1268899" y="126338"/>
                  </a:moveTo>
                  <a:lnTo>
                    <a:pt x="1492861" y="126338"/>
                  </a:lnTo>
                  <a:lnTo>
                    <a:pt x="1492861" y="136326"/>
                  </a:lnTo>
                  <a:lnTo>
                    <a:pt x="1268899" y="136326"/>
                  </a:lnTo>
                  <a:close/>
                  <a:moveTo>
                    <a:pt x="0" y="126338"/>
                  </a:moveTo>
                  <a:lnTo>
                    <a:pt x="333832" y="126338"/>
                  </a:lnTo>
                  <a:lnTo>
                    <a:pt x="333832" y="136326"/>
                  </a:lnTo>
                  <a:lnTo>
                    <a:pt x="0" y="136326"/>
                  </a:lnTo>
                  <a:close/>
                  <a:moveTo>
                    <a:pt x="1406220" y="65916"/>
                  </a:moveTo>
                  <a:lnTo>
                    <a:pt x="1492835" y="65916"/>
                  </a:lnTo>
                  <a:lnTo>
                    <a:pt x="1492835" y="75804"/>
                  </a:lnTo>
                  <a:lnTo>
                    <a:pt x="1406220" y="758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804"/>
                  </a:lnTo>
                  <a:lnTo>
                    <a:pt x="0" y="75804"/>
                  </a:lnTo>
                  <a:close/>
                  <a:moveTo>
                    <a:pt x="1159039" y="0"/>
                  </a:moveTo>
                  <a:lnTo>
                    <a:pt x="1492863" y="0"/>
                  </a:lnTo>
                  <a:lnTo>
                    <a:pt x="1492863" y="9988"/>
                  </a:lnTo>
                  <a:lnTo>
                    <a:pt x="1159039" y="9988"/>
                  </a:lnTo>
                  <a:close/>
                  <a:moveTo>
                    <a:pt x="0" y="0"/>
                  </a:moveTo>
                  <a:lnTo>
                    <a:pt x="223973" y="0"/>
                  </a:lnTo>
                  <a:lnTo>
                    <a:pt x="223973" y="9988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00">
              <a:extLst>
                <a:ext uri="{FF2B5EF4-FFF2-40B4-BE49-F238E27FC236}">
                  <a16:creationId xmlns:a16="http://schemas.microsoft.com/office/drawing/2014/main" id="{25A68A95-56C4-D9B3-5F0B-921CF801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569" y="7472224"/>
              <a:ext cx="505360" cy="269158"/>
            </a:xfrm>
            <a:custGeom>
              <a:avLst/>
              <a:gdLst>
                <a:gd name="T0" fmla="*/ 403 w 404"/>
                <a:gd name="T1" fmla="*/ 215 h 216"/>
                <a:gd name="T2" fmla="*/ 29 w 404"/>
                <a:gd name="T3" fmla="*/ 215 h 216"/>
                <a:gd name="T4" fmla="*/ 29 w 404"/>
                <a:gd name="T5" fmla="*/ 215 h 216"/>
                <a:gd name="T6" fmla="*/ 29 w 404"/>
                <a:gd name="T7" fmla="*/ 0 h 216"/>
                <a:gd name="T8" fmla="*/ 403 w 404"/>
                <a:gd name="T9" fmla="*/ 0 h 216"/>
                <a:gd name="T10" fmla="*/ 403 w 404"/>
                <a:gd name="T11" fmla="*/ 0 h 216"/>
                <a:gd name="T12" fmla="*/ 403 w 404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6">
                  <a:moveTo>
                    <a:pt x="403" y="215"/>
                  </a:moveTo>
                  <a:lnTo>
                    <a:pt x="29" y="215"/>
                  </a:lnTo>
                  <a:lnTo>
                    <a:pt x="29" y="215"/>
                  </a:lnTo>
                  <a:cubicBezTo>
                    <a:pt x="0" y="146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6"/>
                    <a:pt x="403" y="215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187">
              <a:extLst>
                <a:ext uri="{FF2B5EF4-FFF2-40B4-BE49-F238E27FC236}">
                  <a16:creationId xmlns:a16="http://schemas.microsoft.com/office/drawing/2014/main" id="{863827C8-EA0F-54A6-5171-FD98F548D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952" y="7560109"/>
              <a:ext cx="300918" cy="125100"/>
            </a:xfrm>
            <a:custGeom>
              <a:avLst/>
              <a:gdLst>
                <a:gd name="connsiteX0" fmla="*/ 272154 w 300918"/>
                <a:gd name="connsiteY0" fmla="*/ 64408 h 125100"/>
                <a:gd name="connsiteX1" fmla="*/ 272154 w 300918"/>
                <a:gd name="connsiteY1" fmla="*/ 102805 h 125100"/>
                <a:gd name="connsiteX2" fmla="*/ 284139 w 300918"/>
                <a:gd name="connsiteY2" fmla="*/ 96612 h 125100"/>
                <a:gd name="connsiteX3" fmla="*/ 288933 w 300918"/>
                <a:gd name="connsiteY3" fmla="*/ 82987 h 125100"/>
                <a:gd name="connsiteX4" fmla="*/ 285337 w 300918"/>
                <a:gd name="connsiteY4" fmla="*/ 71840 h 125100"/>
                <a:gd name="connsiteX5" fmla="*/ 272154 w 300918"/>
                <a:gd name="connsiteY5" fmla="*/ 64408 h 125100"/>
                <a:gd name="connsiteX6" fmla="*/ 185540 w 300918"/>
                <a:gd name="connsiteY6" fmla="*/ 20926 h 125100"/>
                <a:gd name="connsiteX7" fmla="*/ 172112 w 300918"/>
                <a:gd name="connsiteY7" fmla="*/ 28381 h 125100"/>
                <a:gd name="connsiteX8" fmla="*/ 166009 w 300918"/>
                <a:gd name="connsiteY8" fmla="*/ 61927 h 125100"/>
                <a:gd name="connsiteX9" fmla="*/ 172112 w 300918"/>
                <a:gd name="connsiteY9" fmla="*/ 95473 h 125100"/>
                <a:gd name="connsiteX10" fmla="*/ 186761 w 300918"/>
                <a:gd name="connsiteY10" fmla="*/ 104170 h 125100"/>
                <a:gd name="connsiteX11" fmla="*/ 201409 w 300918"/>
                <a:gd name="connsiteY11" fmla="*/ 95473 h 125100"/>
                <a:gd name="connsiteX12" fmla="*/ 206291 w 300918"/>
                <a:gd name="connsiteY12" fmla="*/ 61927 h 125100"/>
                <a:gd name="connsiteX13" fmla="*/ 201409 w 300918"/>
                <a:gd name="connsiteY13" fmla="*/ 28381 h 125100"/>
                <a:gd name="connsiteX14" fmla="*/ 185540 w 300918"/>
                <a:gd name="connsiteY14" fmla="*/ 20926 h 125100"/>
                <a:gd name="connsiteX15" fmla="*/ 103146 w 300918"/>
                <a:gd name="connsiteY15" fmla="*/ 20926 h 125100"/>
                <a:gd name="connsiteX16" fmla="*/ 89718 w 300918"/>
                <a:gd name="connsiteY16" fmla="*/ 28381 h 125100"/>
                <a:gd name="connsiteX17" fmla="*/ 83615 w 300918"/>
                <a:gd name="connsiteY17" fmla="*/ 61927 h 125100"/>
                <a:gd name="connsiteX18" fmla="*/ 89718 w 300918"/>
                <a:gd name="connsiteY18" fmla="*/ 95473 h 125100"/>
                <a:gd name="connsiteX19" fmla="*/ 103146 w 300918"/>
                <a:gd name="connsiteY19" fmla="*/ 104170 h 125100"/>
                <a:gd name="connsiteX20" fmla="*/ 117794 w 300918"/>
                <a:gd name="connsiteY20" fmla="*/ 95473 h 125100"/>
                <a:gd name="connsiteX21" fmla="*/ 123897 w 300918"/>
                <a:gd name="connsiteY21" fmla="*/ 61927 h 125100"/>
                <a:gd name="connsiteX22" fmla="*/ 117794 w 300918"/>
                <a:gd name="connsiteY22" fmla="*/ 28381 h 125100"/>
                <a:gd name="connsiteX23" fmla="*/ 103146 w 300918"/>
                <a:gd name="connsiteY23" fmla="*/ 20926 h 125100"/>
                <a:gd name="connsiteX24" fmla="*/ 266161 w 300918"/>
                <a:gd name="connsiteY24" fmla="*/ 17341 h 125100"/>
                <a:gd name="connsiteX25" fmla="*/ 255375 w 300918"/>
                <a:gd name="connsiteY25" fmla="*/ 22295 h 125100"/>
                <a:gd name="connsiteX26" fmla="*/ 250581 w 300918"/>
                <a:gd name="connsiteY26" fmla="*/ 33443 h 125100"/>
                <a:gd name="connsiteX27" fmla="*/ 254176 w 300918"/>
                <a:gd name="connsiteY27" fmla="*/ 44590 h 125100"/>
                <a:gd name="connsiteX28" fmla="*/ 266161 w 300918"/>
                <a:gd name="connsiteY28" fmla="*/ 50783 h 125100"/>
                <a:gd name="connsiteX29" fmla="*/ 186761 w 300918"/>
                <a:gd name="connsiteY29" fmla="*/ 10986 h 125100"/>
                <a:gd name="connsiteX30" fmla="*/ 200188 w 300918"/>
                <a:gd name="connsiteY30" fmla="*/ 13471 h 125100"/>
                <a:gd name="connsiteX31" fmla="*/ 209954 w 300918"/>
                <a:gd name="connsiteY31" fmla="*/ 23411 h 125100"/>
                <a:gd name="connsiteX32" fmla="*/ 216057 w 300918"/>
                <a:gd name="connsiteY32" fmla="*/ 38320 h 125100"/>
                <a:gd name="connsiteX33" fmla="*/ 218498 w 300918"/>
                <a:gd name="connsiteY33" fmla="*/ 61927 h 125100"/>
                <a:gd name="connsiteX34" fmla="*/ 214836 w 300918"/>
                <a:gd name="connsiteY34" fmla="*/ 91746 h 125100"/>
                <a:gd name="connsiteX35" fmla="*/ 203850 w 300918"/>
                <a:gd name="connsiteY35" fmla="*/ 107898 h 125100"/>
                <a:gd name="connsiteX36" fmla="*/ 186761 w 300918"/>
                <a:gd name="connsiteY36" fmla="*/ 114110 h 125100"/>
                <a:gd name="connsiteX37" fmla="*/ 163567 w 300918"/>
                <a:gd name="connsiteY37" fmla="*/ 102928 h 125100"/>
                <a:gd name="connsiteX38" fmla="*/ 153802 w 300918"/>
                <a:gd name="connsiteY38" fmla="*/ 61927 h 125100"/>
                <a:gd name="connsiteX39" fmla="*/ 157464 w 300918"/>
                <a:gd name="connsiteY39" fmla="*/ 33350 h 125100"/>
                <a:gd name="connsiteX40" fmla="*/ 167230 w 300918"/>
                <a:gd name="connsiteY40" fmla="*/ 17199 h 125100"/>
                <a:gd name="connsiteX41" fmla="*/ 186761 w 300918"/>
                <a:gd name="connsiteY41" fmla="*/ 10986 h 125100"/>
                <a:gd name="connsiteX42" fmla="*/ 103146 w 300918"/>
                <a:gd name="connsiteY42" fmla="*/ 10986 h 125100"/>
                <a:gd name="connsiteX43" fmla="*/ 117794 w 300918"/>
                <a:gd name="connsiteY43" fmla="*/ 13471 h 125100"/>
                <a:gd name="connsiteX44" fmla="*/ 128780 w 300918"/>
                <a:gd name="connsiteY44" fmla="*/ 23411 h 125100"/>
                <a:gd name="connsiteX45" fmla="*/ 133663 w 300918"/>
                <a:gd name="connsiteY45" fmla="*/ 38320 h 125100"/>
                <a:gd name="connsiteX46" fmla="*/ 136104 w 300918"/>
                <a:gd name="connsiteY46" fmla="*/ 61927 h 125100"/>
                <a:gd name="connsiteX47" fmla="*/ 132442 w 300918"/>
                <a:gd name="connsiteY47" fmla="*/ 91746 h 125100"/>
                <a:gd name="connsiteX48" fmla="*/ 122677 w 300918"/>
                <a:gd name="connsiteY48" fmla="*/ 107898 h 125100"/>
                <a:gd name="connsiteX49" fmla="*/ 103146 w 300918"/>
                <a:gd name="connsiteY49" fmla="*/ 114110 h 125100"/>
                <a:gd name="connsiteX50" fmla="*/ 81173 w 300918"/>
                <a:gd name="connsiteY50" fmla="*/ 102928 h 125100"/>
                <a:gd name="connsiteX51" fmla="*/ 71408 w 300918"/>
                <a:gd name="connsiteY51" fmla="*/ 61927 h 125100"/>
                <a:gd name="connsiteX52" fmla="*/ 75070 w 300918"/>
                <a:gd name="connsiteY52" fmla="*/ 33350 h 125100"/>
                <a:gd name="connsiteX53" fmla="*/ 86056 w 300918"/>
                <a:gd name="connsiteY53" fmla="*/ 17199 h 125100"/>
                <a:gd name="connsiteX54" fmla="*/ 103146 w 300918"/>
                <a:gd name="connsiteY54" fmla="*/ 10986 h 125100"/>
                <a:gd name="connsiteX55" fmla="*/ 28840 w 300918"/>
                <a:gd name="connsiteY55" fmla="*/ 10986 h 125100"/>
                <a:gd name="connsiteX56" fmla="*/ 37251 w 300918"/>
                <a:gd name="connsiteY56" fmla="*/ 10986 h 125100"/>
                <a:gd name="connsiteX57" fmla="*/ 37251 w 300918"/>
                <a:gd name="connsiteY57" fmla="*/ 114095 h 125100"/>
                <a:gd name="connsiteX58" fmla="*/ 24033 w 300918"/>
                <a:gd name="connsiteY58" fmla="*/ 114095 h 125100"/>
                <a:gd name="connsiteX59" fmla="*/ 24033 w 300918"/>
                <a:gd name="connsiteY59" fmla="*/ 33620 h 125100"/>
                <a:gd name="connsiteX60" fmla="*/ 13218 w 300918"/>
                <a:gd name="connsiteY60" fmla="*/ 42422 h 125100"/>
                <a:gd name="connsiteX61" fmla="*/ 0 w 300918"/>
                <a:gd name="connsiteY61" fmla="*/ 48709 h 125100"/>
                <a:gd name="connsiteX62" fmla="*/ 0 w 300918"/>
                <a:gd name="connsiteY62" fmla="*/ 36135 h 125100"/>
                <a:gd name="connsiteX63" fmla="*/ 18025 w 300918"/>
                <a:gd name="connsiteY63" fmla="*/ 24818 h 125100"/>
                <a:gd name="connsiteX64" fmla="*/ 28840 w 300918"/>
                <a:gd name="connsiteY64" fmla="*/ 10986 h 125100"/>
                <a:gd name="connsiteX65" fmla="*/ 266161 w 300918"/>
                <a:gd name="connsiteY65" fmla="*/ 0 h 125100"/>
                <a:gd name="connsiteX66" fmla="*/ 272154 w 300918"/>
                <a:gd name="connsiteY66" fmla="*/ 0 h 125100"/>
                <a:gd name="connsiteX67" fmla="*/ 272154 w 300918"/>
                <a:gd name="connsiteY67" fmla="*/ 6193 h 125100"/>
                <a:gd name="connsiteX68" fmla="*/ 288933 w 300918"/>
                <a:gd name="connsiteY68" fmla="*/ 12386 h 125100"/>
                <a:gd name="connsiteX69" fmla="*/ 298521 w 300918"/>
                <a:gd name="connsiteY69" fmla="*/ 32204 h 125100"/>
                <a:gd name="connsiteX70" fmla="*/ 286536 w 300918"/>
                <a:gd name="connsiteY70" fmla="*/ 33443 h 125100"/>
                <a:gd name="connsiteX71" fmla="*/ 281742 w 300918"/>
                <a:gd name="connsiteY71" fmla="*/ 22295 h 125100"/>
                <a:gd name="connsiteX72" fmla="*/ 272154 w 300918"/>
                <a:gd name="connsiteY72" fmla="*/ 17341 h 125100"/>
                <a:gd name="connsiteX73" fmla="*/ 272154 w 300918"/>
                <a:gd name="connsiteY73" fmla="*/ 53260 h 125100"/>
                <a:gd name="connsiteX74" fmla="*/ 285337 w 300918"/>
                <a:gd name="connsiteY74" fmla="*/ 56976 h 125100"/>
                <a:gd name="connsiteX75" fmla="*/ 293727 w 300918"/>
                <a:gd name="connsiteY75" fmla="*/ 63169 h 125100"/>
                <a:gd name="connsiteX76" fmla="*/ 299719 w 300918"/>
                <a:gd name="connsiteY76" fmla="*/ 71840 h 125100"/>
                <a:gd name="connsiteX77" fmla="*/ 300918 w 300918"/>
                <a:gd name="connsiteY77" fmla="*/ 82987 h 125100"/>
                <a:gd name="connsiteX78" fmla="*/ 293727 w 300918"/>
                <a:gd name="connsiteY78" fmla="*/ 104043 h 125100"/>
                <a:gd name="connsiteX79" fmla="*/ 272154 w 300918"/>
                <a:gd name="connsiteY79" fmla="*/ 113952 h 125100"/>
                <a:gd name="connsiteX80" fmla="*/ 272154 w 300918"/>
                <a:gd name="connsiteY80" fmla="*/ 125100 h 125100"/>
                <a:gd name="connsiteX81" fmla="*/ 266161 w 300918"/>
                <a:gd name="connsiteY81" fmla="*/ 125100 h 125100"/>
                <a:gd name="connsiteX82" fmla="*/ 266161 w 300918"/>
                <a:gd name="connsiteY82" fmla="*/ 113952 h 125100"/>
                <a:gd name="connsiteX83" fmla="*/ 251779 w 300918"/>
                <a:gd name="connsiteY83" fmla="*/ 108998 h 125100"/>
                <a:gd name="connsiteX84" fmla="*/ 242191 w 300918"/>
                <a:gd name="connsiteY84" fmla="*/ 99089 h 125100"/>
                <a:gd name="connsiteX85" fmla="*/ 236199 w 300918"/>
                <a:gd name="connsiteY85" fmla="*/ 82987 h 125100"/>
                <a:gd name="connsiteX86" fmla="*/ 249382 w 300918"/>
                <a:gd name="connsiteY86" fmla="*/ 80510 h 125100"/>
                <a:gd name="connsiteX87" fmla="*/ 252978 w 300918"/>
                <a:gd name="connsiteY87" fmla="*/ 95373 h 125100"/>
                <a:gd name="connsiteX88" fmla="*/ 266161 w 300918"/>
                <a:gd name="connsiteY88" fmla="*/ 102805 h 125100"/>
                <a:gd name="connsiteX89" fmla="*/ 266161 w 300918"/>
                <a:gd name="connsiteY89" fmla="*/ 63169 h 125100"/>
                <a:gd name="connsiteX90" fmla="*/ 250581 w 300918"/>
                <a:gd name="connsiteY90" fmla="*/ 56976 h 125100"/>
                <a:gd name="connsiteX91" fmla="*/ 242191 w 300918"/>
                <a:gd name="connsiteY91" fmla="*/ 48306 h 125100"/>
                <a:gd name="connsiteX92" fmla="*/ 238596 w 300918"/>
                <a:gd name="connsiteY92" fmla="*/ 34681 h 125100"/>
                <a:gd name="connsiteX93" fmla="*/ 246985 w 300918"/>
                <a:gd name="connsiteY93" fmla="*/ 13625 h 125100"/>
                <a:gd name="connsiteX94" fmla="*/ 266161 w 300918"/>
                <a:gd name="connsiteY94" fmla="*/ 6193 h 1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918" h="125100">
                  <a:moveTo>
                    <a:pt x="272154" y="64408"/>
                  </a:moveTo>
                  <a:lnTo>
                    <a:pt x="272154" y="102805"/>
                  </a:lnTo>
                  <a:cubicBezTo>
                    <a:pt x="278146" y="101566"/>
                    <a:pt x="281742" y="99089"/>
                    <a:pt x="284139" y="96612"/>
                  </a:cubicBezTo>
                  <a:cubicBezTo>
                    <a:pt x="287734" y="92896"/>
                    <a:pt x="288933" y="87941"/>
                    <a:pt x="288933" y="82987"/>
                  </a:cubicBezTo>
                  <a:cubicBezTo>
                    <a:pt x="288933" y="78033"/>
                    <a:pt x="287734" y="74317"/>
                    <a:pt x="285337" y="71840"/>
                  </a:cubicBezTo>
                  <a:cubicBezTo>
                    <a:pt x="282940" y="69362"/>
                    <a:pt x="279345" y="66885"/>
                    <a:pt x="272154" y="64408"/>
                  </a:cubicBezTo>
                  <a:close/>
                  <a:moveTo>
                    <a:pt x="185540" y="20926"/>
                  </a:moveTo>
                  <a:cubicBezTo>
                    <a:pt x="180657" y="20926"/>
                    <a:pt x="175774" y="23411"/>
                    <a:pt x="172112" y="28381"/>
                  </a:cubicBezTo>
                  <a:cubicBezTo>
                    <a:pt x="168450" y="34593"/>
                    <a:pt x="166009" y="45775"/>
                    <a:pt x="166009" y="61927"/>
                  </a:cubicBezTo>
                  <a:cubicBezTo>
                    <a:pt x="166009" y="79321"/>
                    <a:pt x="167230" y="90503"/>
                    <a:pt x="172112" y="95473"/>
                  </a:cubicBezTo>
                  <a:cubicBezTo>
                    <a:pt x="175774" y="100443"/>
                    <a:pt x="180657" y="104170"/>
                    <a:pt x="186761" y="104170"/>
                  </a:cubicBezTo>
                  <a:cubicBezTo>
                    <a:pt x="191643" y="104170"/>
                    <a:pt x="196526" y="100443"/>
                    <a:pt x="201409" y="95473"/>
                  </a:cubicBezTo>
                  <a:cubicBezTo>
                    <a:pt x="203850" y="90503"/>
                    <a:pt x="206291" y="79321"/>
                    <a:pt x="206291" y="61927"/>
                  </a:cubicBezTo>
                  <a:cubicBezTo>
                    <a:pt x="206291" y="45775"/>
                    <a:pt x="203850" y="34593"/>
                    <a:pt x="201409" y="28381"/>
                  </a:cubicBezTo>
                  <a:cubicBezTo>
                    <a:pt x="196526" y="23411"/>
                    <a:pt x="191643" y="20926"/>
                    <a:pt x="185540" y="20926"/>
                  </a:cubicBezTo>
                  <a:close/>
                  <a:moveTo>
                    <a:pt x="103146" y="20926"/>
                  </a:moveTo>
                  <a:cubicBezTo>
                    <a:pt x="98263" y="20926"/>
                    <a:pt x="93380" y="23411"/>
                    <a:pt x="89718" y="28381"/>
                  </a:cubicBezTo>
                  <a:cubicBezTo>
                    <a:pt x="86056" y="34593"/>
                    <a:pt x="83615" y="45775"/>
                    <a:pt x="83615" y="61927"/>
                  </a:cubicBezTo>
                  <a:cubicBezTo>
                    <a:pt x="83615" y="79321"/>
                    <a:pt x="86056" y="90503"/>
                    <a:pt x="89718" y="95473"/>
                  </a:cubicBezTo>
                  <a:cubicBezTo>
                    <a:pt x="93380" y="100443"/>
                    <a:pt x="98263" y="104170"/>
                    <a:pt x="103146" y="104170"/>
                  </a:cubicBezTo>
                  <a:cubicBezTo>
                    <a:pt x="109249" y="104170"/>
                    <a:pt x="114132" y="100443"/>
                    <a:pt x="117794" y="95473"/>
                  </a:cubicBezTo>
                  <a:cubicBezTo>
                    <a:pt x="122677" y="90503"/>
                    <a:pt x="123897" y="79321"/>
                    <a:pt x="123897" y="61927"/>
                  </a:cubicBezTo>
                  <a:cubicBezTo>
                    <a:pt x="123897" y="45775"/>
                    <a:pt x="122677" y="34593"/>
                    <a:pt x="117794" y="28381"/>
                  </a:cubicBezTo>
                  <a:cubicBezTo>
                    <a:pt x="114132" y="23411"/>
                    <a:pt x="109249" y="20926"/>
                    <a:pt x="103146" y="20926"/>
                  </a:cubicBezTo>
                  <a:close/>
                  <a:moveTo>
                    <a:pt x="266161" y="17341"/>
                  </a:moveTo>
                  <a:cubicBezTo>
                    <a:pt x="261367" y="18579"/>
                    <a:pt x="256573" y="19818"/>
                    <a:pt x="255375" y="22295"/>
                  </a:cubicBezTo>
                  <a:cubicBezTo>
                    <a:pt x="251779" y="26011"/>
                    <a:pt x="250581" y="29727"/>
                    <a:pt x="250581" y="33443"/>
                  </a:cubicBezTo>
                  <a:cubicBezTo>
                    <a:pt x="250581" y="38397"/>
                    <a:pt x="251779" y="42113"/>
                    <a:pt x="254176" y="44590"/>
                  </a:cubicBezTo>
                  <a:cubicBezTo>
                    <a:pt x="256573" y="47067"/>
                    <a:pt x="260169" y="49545"/>
                    <a:pt x="266161" y="50783"/>
                  </a:cubicBezTo>
                  <a:close/>
                  <a:moveTo>
                    <a:pt x="186761" y="10986"/>
                  </a:moveTo>
                  <a:cubicBezTo>
                    <a:pt x="191643" y="10986"/>
                    <a:pt x="196526" y="10986"/>
                    <a:pt x="200188" y="13471"/>
                  </a:cubicBezTo>
                  <a:cubicBezTo>
                    <a:pt x="203850" y="15956"/>
                    <a:pt x="207512" y="19683"/>
                    <a:pt x="209954" y="23411"/>
                  </a:cubicBezTo>
                  <a:cubicBezTo>
                    <a:pt x="212395" y="27138"/>
                    <a:pt x="214836" y="33350"/>
                    <a:pt x="216057" y="38320"/>
                  </a:cubicBezTo>
                  <a:cubicBezTo>
                    <a:pt x="217278" y="44532"/>
                    <a:pt x="218498" y="51987"/>
                    <a:pt x="218498" y="61927"/>
                  </a:cubicBezTo>
                  <a:cubicBezTo>
                    <a:pt x="218498" y="74351"/>
                    <a:pt x="217278" y="84291"/>
                    <a:pt x="214836" y="91746"/>
                  </a:cubicBezTo>
                  <a:cubicBezTo>
                    <a:pt x="212395" y="99200"/>
                    <a:pt x="208733" y="104170"/>
                    <a:pt x="203850" y="107898"/>
                  </a:cubicBezTo>
                  <a:cubicBezTo>
                    <a:pt x="198967" y="112867"/>
                    <a:pt x="192864" y="114110"/>
                    <a:pt x="186761" y="114110"/>
                  </a:cubicBezTo>
                  <a:cubicBezTo>
                    <a:pt x="176995" y="114110"/>
                    <a:pt x="169671" y="110382"/>
                    <a:pt x="163567" y="102928"/>
                  </a:cubicBezTo>
                  <a:cubicBezTo>
                    <a:pt x="156243" y="95473"/>
                    <a:pt x="153802" y="81806"/>
                    <a:pt x="153802" y="61927"/>
                  </a:cubicBezTo>
                  <a:cubicBezTo>
                    <a:pt x="153802" y="50745"/>
                    <a:pt x="155023" y="40805"/>
                    <a:pt x="157464" y="33350"/>
                  </a:cubicBezTo>
                  <a:cubicBezTo>
                    <a:pt x="159905" y="25896"/>
                    <a:pt x="163567" y="20926"/>
                    <a:pt x="167230" y="17199"/>
                  </a:cubicBezTo>
                  <a:cubicBezTo>
                    <a:pt x="173333" y="13471"/>
                    <a:pt x="179436" y="10986"/>
                    <a:pt x="186761" y="10986"/>
                  </a:cubicBezTo>
                  <a:close/>
                  <a:moveTo>
                    <a:pt x="103146" y="10986"/>
                  </a:moveTo>
                  <a:cubicBezTo>
                    <a:pt x="109249" y="10986"/>
                    <a:pt x="114132" y="10986"/>
                    <a:pt x="117794" y="13471"/>
                  </a:cubicBezTo>
                  <a:cubicBezTo>
                    <a:pt x="122677" y="15956"/>
                    <a:pt x="125118" y="19683"/>
                    <a:pt x="128780" y="23411"/>
                  </a:cubicBezTo>
                  <a:cubicBezTo>
                    <a:pt x="130001" y="27138"/>
                    <a:pt x="132442" y="33350"/>
                    <a:pt x="133663" y="38320"/>
                  </a:cubicBezTo>
                  <a:cubicBezTo>
                    <a:pt x="136104" y="44532"/>
                    <a:pt x="136104" y="51987"/>
                    <a:pt x="136104" y="61927"/>
                  </a:cubicBezTo>
                  <a:cubicBezTo>
                    <a:pt x="136104" y="74351"/>
                    <a:pt x="134884" y="84291"/>
                    <a:pt x="132442" y="91746"/>
                  </a:cubicBezTo>
                  <a:cubicBezTo>
                    <a:pt x="130001" y="99200"/>
                    <a:pt x="126339" y="104170"/>
                    <a:pt x="122677" y="107898"/>
                  </a:cubicBezTo>
                  <a:cubicBezTo>
                    <a:pt x="116573" y="112867"/>
                    <a:pt x="110470" y="114110"/>
                    <a:pt x="103146" y="114110"/>
                  </a:cubicBezTo>
                  <a:cubicBezTo>
                    <a:pt x="94601" y="114110"/>
                    <a:pt x="87277" y="110382"/>
                    <a:pt x="81173" y="102928"/>
                  </a:cubicBezTo>
                  <a:cubicBezTo>
                    <a:pt x="73849" y="95473"/>
                    <a:pt x="71408" y="81806"/>
                    <a:pt x="71408" y="61927"/>
                  </a:cubicBezTo>
                  <a:cubicBezTo>
                    <a:pt x="71408" y="50745"/>
                    <a:pt x="72629" y="40805"/>
                    <a:pt x="75070" y="33350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3471"/>
                    <a:pt x="97042" y="10986"/>
                    <a:pt x="103146" y="10986"/>
                  </a:cubicBezTo>
                  <a:close/>
                  <a:moveTo>
                    <a:pt x="28840" y="10986"/>
                  </a:moveTo>
                  <a:lnTo>
                    <a:pt x="37251" y="10986"/>
                  </a:lnTo>
                  <a:lnTo>
                    <a:pt x="37251" y="114095"/>
                  </a:lnTo>
                  <a:lnTo>
                    <a:pt x="24033" y="114095"/>
                  </a:lnTo>
                  <a:lnTo>
                    <a:pt x="24033" y="33620"/>
                  </a:lnTo>
                  <a:cubicBezTo>
                    <a:pt x="21630" y="36135"/>
                    <a:pt x="18025" y="38650"/>
                    <a:pt x="13218" y="42422"/>
                  </a:cubicBezTo>
                  <a:cubicBezTo>
                    <a:pt x="8412" y="44937"/>
                    <a:pt x="4807" y="46194"/>
                    <a:pt x="0" y="48709"/>
                  </a:cubicBezTo>
                  <a:lnTo>
                    <a:pt x="0" y="36135"/>
                  </a:lnTo>
                  <a:cubicBezTo>
                    <a:pt x="7210" y="33620"/>
                    <a:pt x="13218" y="28590"/>
                    <a:pt x="18025" y="24818"/>
                  </a:cubicBezTo>
                  <a:cubicBezTo>
                    <a:pt x="22831" y="19788"/>
                    <a:pt x="26436" y="14759"/>
                    <a:pt x="28840" y="10986"/>
                  </a:cubicBezTo>
                  <a:close/>
                  <a:moveTo>
                    <a:pt x="266161" y="0"/>
                  </a:moveTo>
                  <a:lnTo>
                    <a:pt x="272154" y="0"/>
                  </a:lnTo>
                  <a:lnTo>
                    <a:pt x="272154" y="6193"/>
                  </a:lnTo>
                  <a:cubicBezTo>
                    <a:pt x="280543" y="7431"/>
                    <a:pt x="285337" y="9909"/>
                    <a:pt x="288933" y="12386"/>
                  </a:cubicBezTo>
                  <a:cubicBezTo>
                    <a:pt x="294925" y="17341"/>
                    <a:pt x="298521" y="23534"/>
                    <a:pt x="298521" y="32204"/>
                  </a:cubicBezTo>
                  <a:lnTo>
                    <a:pt x="286536" y="33443"/>
                  </a:lnTo>
                  <a:cubicBezTo>
                    <a:pt x="285337" y="28488"/>
                    <a:pt x="284139" y="24772"/>
                    <a:pt x="281742" y="22295"/>
                  </a:cubicBezTo>
                  <a:cubicBezTo>
                    <a:pt x="280543" y="19818"/>
                    <a:pt x="276948" y="18579"/>
                    <a:pt x="272154" y="17341"/>
                  </a:cubicBezTo>
                  <a:lnTo>
                    <a:pt x="272154" y="53260"/>
                  </a:lnTo>
                  <a:cubicBezTo>
                    <a:pt x="279345" y="54499"/>
                    <a:pt x="282940" y="55738"/>
                    <a:pt x="285337" y="56976"/>
                  </a:cubicBezTo>
                  <a:cubicBezTo>
                    <a:pt x="288933" y="58215"/>
                    <a:pt x="291330" y="60692"/>
                    <a:pt x="293727" y="63169"/>
                  </a:cubicBezTo>
                  <a:cubicBezTo>
                    <a:pt x="296124" y="64408"/>
                    <a:pt x="298521" y="68124"/>
                    <a:pt x="299719" y="71840"/>
                  </a:cubicBezTo>
                  <a:cubicBezTo>
                    <a:pt x="300918" y="74317"/>
                    <a:pt x="300918" y="78033"/>
                    <a:pt x="300918" y="82987"/>
                  </a:cubicBezTo>
                  <a:cubicBezTo>
                    <a:pt x="300918" y="90419"/>
                    <a:pt x="298521" y="97850"/>
                    <a:pt x="293727" y="104043"/>
                  </a:cubicBezTo>
                  <a:cubicBezTo>
                    <a:pt x="287734" y="108998"/>
                    <a:pt x="281742" y="112714"/>
                    <a:pt x="272154" y="113952"/>
                  </a:cubicBezTo>
                  <a:lnTo>
                    <a:pt x="272154" y="125100"/>
                  </a:lnTo>
                  <a:lnTo>
                    <a:pt x="266161" y="125100"/>
                  </a:lnTo>
                  <a:lnTo>
                    <a:pt x="266161" y="113952"/>
                  </a:lnTo>
                  <a:cubicBezTo>
                    <a:pt x="260169" y="112714"/>
                    <a:pt x="255375" y="111475"/>
                    <a:pt x="251779" y="108998"/>
                  </a:cubicBezTo>
                  <a:cubicBezTo>
                    <a:pt x="246985" y="107759"/>
                    <a:pt x="244588" y="104043"/>
                    <a:pt x="242191" y="99089"/>
                  </a:cubicBezTo>
                  <a:cubicBezTo>
                    <a:pt x="238596" y="95373"/>
                    <a:pt x="237397" y="89180"/>
                    <a:pt x="236199" y="82987"/>
                  </a:cubicBezTo>
                  <a:lnTo>
                    <a:pt x="249382" y="80510"/>
                  </a:lnTo>
                  <a:cubicBezTo>
                    <a:pt x="249382" y="87941"/>
                    <a:pt x="251779" y="91657"/>
                    <a:pt x="252978" y="95373"/>
                  </a:cubicBezTo>
                  <a:cubicBezTo>
                    <a:pt x="256573" y="99089"/>
                    <a:pt x="261367" y="101566"/>
                    <a:pt x="266161" y="102805"/>
                  </a:cubicBezTo>
                  <a:lnTo>
                    <a:pt x="266161" y="63169"/>
                  </a:lnTo>
                  <a:cubicBezTo>
                    <a:pt x="261367" y="63169"/>
                    <a:pt x="255375" y="60692"/>
                    <a:pt x="250581" y="56976"/>
                  </a:cubicBezTo>
                  <a:cubicBezTo>
                    <a:pt x="246985" y="55738"/>
                    <a:pt x="244588" y="52022"/>
                    <a:pt x="242191" y="48306"/>
                  </a:cubicBezTo>
                  <a:cubicBezTo>
                    <a:pt x="239794" y="44590"/>
                    <a:pt x="238596" y="39636"/>
                    <a:pt x="238596" y="34681"/>
                  </a:cubicBezTo>
                  <a:cubicBezTo>
                    <a:pt x="238596" y="26011"/>
                    <a:pt x="242191" y="18579"/>
                    <a:pt x="246985" y="13625"/>
                  </a:cubicBezTo>
                  <a:cubicBezTo>
                    <a:pt x="251779" y="9909"/>
                    <a:pt x="257772" y="7431"/>
                    <a:pt x="266161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05">
              <a:extLst>
                <a:ext uri="{FF2B5EF4-FFF2-40B4-BE49-F238E27FC236}">
                  <a16:creationId xmlns:a16="http://schemas.microsoft.com/office/drawing/2014/main" id="{D32FF41E-7F09-02CD-AA05-57EC3514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2" y="7620535"/>
              <a:ext cx="1494109" cy="120847"/>
            </a:xfrm>
            <a:custGeom>
              <a:avLst/>
              <a:gdLst>
                <a:gd name="T0" fmla="*/ 1198 w 1199"/>
                <a:gd name="T1" fmla="*/ 96 h 97"/>
                <a:gd name="T2" fmla="*/ 0 w 1199"/>
                <a:gd name="T3" fmla="*/ 96 h 97"/>
                <a:gd name="T4" fmla="*/ 0 w 1199"/>
                <a:gd name="T5" fmla="*/ 0 h 97"/>
                <a:gd name="T6" fmla="*/ 1198 w 1199"/>
                <a:gd name="T7" fmla="*/ 0 h 97"/>
                <a:gd name="T8" fmla="*/ 1198 w 1199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97">
                  <a:moveTo>
                    <a:pt x="1198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9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06">
              <a:extLst>
                <a:ext uri="{FF2B5EF4-FFF2-40B4-BE49-F238E27FC236}">
                  <a16:creationId xmlns:a16="http://schemas.microsoft.com/office/drawing/2014/main" id="{34C3F838-0533-C138-4DBF-EAF6F93A4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420" y="7741378"/>
              <a:ext cx="1494109" cy="269161"/>
            </a:xfrm>
            <a:custGeom>
              <a:avLst/>
              <a:gdLst>
                <a:gd name="T0" fmla="*/ 1198 w 1199"/>
                <a:gd name="T1" fmla="*/ 216 h 217"/>
                <a:gd name="T2" fmla="*/ 0 w 1199"/>
                <a:gd name="T3" fmla="*/ 216 h 217"/>
                <a:gd name="T4" fmla="*/ 0 w 1199"/>
                <a:gd name="T5" fmla="*/ 0 h 217"/>
                <a:gd name="T6" fmla="*/ 1198 w 1199"/>
                <a:gd name="T7" fmla="*/ 0 h 217"/>
                <a:gd name="T8" fmla="*/ 1198 w 1199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7">
                  <a:moveTo>
                    <a:pt x="1198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6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190">
              <a:extLst>
                <a:ext uri="{FF2B5EF4-FFF2-40B4-BE49-F238E27FC236}">
                  <a16:creationId xmlns:a16="http://schemas.microsoft.com/office/drawing/2014/main" id="{48974AB9-F83D-363F-4466-2479B1A1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420" y="7807298"/>
              <a:ext cx="1492861" cy="136330"/>
            </a:xfrm>
            <a:custGeom>
              <a:avLst/>
              <a:gdLst>
                <a:gd name="connsiteX0" fmla="*/ 1268899 w 1492861"/>
                <a:gd name="connsiteY0" fmla="*/ 126342 h 136330"/>
                <a:gd name="connsiteX1" fmla="*/ 1492861 w 1492861"/>
                <a:gd name="connsiteY1" fmla="*/ 126342 h 136330"/>
                <a:gd name="connsiteX2" fmla="*/ 1492861 w 1492861"/>
                <a:gd name="connsiteY2" fmla="*/ 136330 h 136330"/>
                <a:gd name="connsiteX3" fmla="*/ 1268899 w 1492861"/>
                <a:gd name="connsiteY3" fmla="*/ 136330 h 136330"/>
                <a:gd name="connsiteX4" fmla="*/ 0 w 1492861"/>
                <a:gd name="connsiteY4" fmla="*/ 126342 h 136330"/>
                <a:gd name="connsiteX5" fmla="*/ 333832 w 1492861"/>
                <a:gd name="connsiteY5" fmla="*/ 126342 h 136330"/>
                <a:gd name="connsiteX6" fmla="*/ 333832 w 1492861"/>
                <a:gd name="connsiteY6" fmla="*/ 136330 h 136330"/>
                <a:gd name="connsiteX7" fmla="*/ 0 w 1492861"/>
                <a:gd name="connsiteY7" fmla="*/ 136330 h 136330"/>
                <a:gd name="connsiteX8" fmla="*/ 1406220 w 1492861"/>
                <a:gd name="connsiteY8" fmla="*/ 65917 h 136330"/>
                <a:gd name="connsiteX9" fmla="*/ 1492853 w 1492861"/>
                <a:gd name="connsiteY9" fmla="*/ 65917 h 136330"/>
                <a:gd name="connsiteX10" fmla="*/ 1492853 w 1492861"/>
                <a:gd name="connsiteY10" fmla="*/ 75805 h 136330"/>
                <a:gd name="connsiteX11" fmla="*/ 1406220 w 1492861"/>
                <a:gd name="connsiteY11" fmla="*/ 75805 h 136330"/>
                <a:gd name="connsiteX12" fmla="*/ 0 w 1492861"/>
                <a:gd name="connsiteY12" fmla="*/ 65917 h 136330"/>
                <a:gd name="connsiteX13" fmla="*/ 86633 w 1492861"/>
                <a:gd name="connsiteY13" fmla="*/ 65917 h 136330"/>
                <a:gd name="connsiteX14" fmla="*/ 86633 w 1492861"/>
                <a:gd name="connsiteY14" fmla="*/ 75805 h 136330"/>
                <a:gd name="connsiteX15" fmla="*/ 0 w 1492861"/>
                <a:gd name="connsiteY15" fmla="*/ 75805 h 136330"/>
                <a:gd name="connsiteX16" fmla="*/ 1159038 w 1492861"/>
                <a:gd name="connsiteY16" fmla="*/ 0 h 136330"/>
                <a:gd name="connsiteX17" fmla="*/ 1492857 w 1492861"/>
                <a:gd name="connsiteY17" fmla="*/ 0 h 136330"/>
                <a:gd name="connsiteX18" fmla="*/ 1492857 w 1492861"/>
                <a:gd name="connsiteY18" fmla="*/ 9988 h 136330"/>
                <a:gd name="connsiteX19" fmla="*/ 1159038 w 1492861"/>
                <a:gd name="connsiteY19" fmla="*/ 9988 h 136330"/>
                <a:gd name="connsiteX20" fmla="*/ 0 w 1492861"/>
                <a:gd name="connsiteY20" fmla="*/ 0 h 136330"/>
                <a:gd name="connsiteX21" fmla="*/ 223973 w 1492861"/>
                <a:gd name="connsiteY21" fmla="*/ 0 h 136330"/>
                <a:gd name="connsiteX22" fmla="*/ 223973 w 1492861"/>
                <a:gd name="connsiteY22" fmla="*/ 9988 h 136330"/>
                <a:gd name="connsiteX23" fmla="*/ 0 w 1492861"/>
                <a:gd name="connsiteY23" fmla="*/ 9988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61" h="136330">
                  <a:moveTo>
                    <a:pt x="1268899" y="126342"/>
                  </a:moveTo>
                  <a:lnTo>
                    <a:pt x="1492861" y="126342"/>
                  </a:lnTo>
                  <a:lnTo>
                    <a:pt x="1492861" y="136330"/>
                  </a:lnTo>
                  <a:lnTo>
                    <a:pt x="1268899" y="136330"/>
                  </a:lnTo>
                  <a:close/>
                  <a:moveTo>
                    <a:pt x="0" y="126342"/>
                  </a:moveTo>
                  <a:lnTo>
                    <a:pt x="333832" y="126342"/>
                  </a:lnTo>
                  <a:lnTo>
                    <a:pt x="333832" y="136330"/>
                  </a:lnTo>
                  <a:lnTo>
                    <a:pt x="0" y="136330"/>
                  </a:lnTo>
                  <a:close/>
                  <a:moveTo>
                    <a:pt x="1406220" y="65917"/>
                  </a:moveTo>
                  <a:lnTo>
                    <a:pt x="1492853" y="65917"/>
                  </a:lnTo>
                  <a:lnTo>
                    <a:pt x="1492853" y="75805"/>
                  </a:lnTo>
                  <a:lnTo>
                    <a:pt x="1406220" y="75805"/>
                  </a:lnTo>
                  <a:close/>
                  <a:moveTo>
                    <a:pt x="0" y="65917"/>
                  </a:moveTo>
                  <a:lnTo>
                    <a:pt x="86633" y="65917"/>
                  </a:lnTo>
                  <a:lnTo>
                    <a:pt x="86633" y="75805"/>
                  </a:lnTo>
                  <a:lnTo>
                    <a:pt x="0" y="75805"/>
                  </a:lnTo>
                  <a:close/>
                  <a:moveTo>
                    <a:pt x="1159038" y="0"/>
                  </a:moveTo>
                  <a:lnTo>
                    <a:pt x="1492857" y="0"/>
                  </a:lnTo>
                  <a:lnTo>
                    <a:pt x="1492857" y="9988"/>
                  </a:lnTo>
                  <a:lnTo>
                    <a:pt x="1159038" y="9988"/>
                  </a:lnTo>
                  <a:close/>
                  <a:moveTo>
                    <a:pt x="0" y="0"/>
                  </a:moveTo>
                  <a:lnTo>
                    <a:pt x="223973" y="0"/>
                  </a:lnTo>
                  <a:lnTo>
                    <a:pt x="223973" y="9988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313">
              <a:extLst>
                <a:ext uri="{FF2B5EF4-FFF2-40B4-BE49-F238E27FC236}">
                  <a16:creationId xmlns:a16="http://schemas.microsoft.com/office/drawing/2014/main" id="{AA219C38-9D46-B092-50C6-8707CBA83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3316" y="7741378"/>
              <a:ext cx="499866" cy="269161"/>
            </a:xfrm>
            <a:custGeom>
              <a:avLst/>
              <a:gdLst>
                <a:gd name="T0" fmla="*/ 402 w 403"/>
                <a:gd name="T1" fmla="*/ 216 h 217"/>
                <a:gd name="T2" fmla="*/ 28 w 403"/>
                <a:gd name="T3" fmla="*/ 216 h 217"/>
                <a:gd name="T4" fmla="*/ 28 w 403"/>
                <a:gd name="T5" fmla="*/ 216 h 217"/>
                <a:gd name="T6" fmla="*/ 28 w 403"/>
                <a:gd name="T7" fmla="*/ 0 h 217"/>
                <a:gd name="T8" fmla="*/ 402 w 403"/>
                <a:gd name="T9" fmla="*/ 0 h 217"/>
                <a:gd name="T10" fmla="*/ 402 w 403"/>
                <a:gd name="T11" fmla="*/ 0 h 217"/>
                <a:gd name="T12" fmla="*/ 402 w 403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7">
                  <a:moveTo>
                    <a:pt x="402" y="216"/>
                  </a:moveTo>
                  <a:lnTo>
                    <a:pt x="28" y="216"/>
                  </a:lnTo>
                  <a:lnTo>
                    <a:pt x="28" y="216"/>
                  </a:lnTo>
                  <a:cubicBezTo>
                    <a:pt x="0" y="147"/>
                    <a:pt x="0" y="69"/>
                    <a:pt x="28" y="0"/>
                  </a:cubicBezTo>
                  <a:lnTo>
                    <a:pt x="402" y="0"/>
                  </a:lnTo>
                  <a:lnTo>
                    <a:pt x="402" y="0"/>
                  </a:lnTo>
                  <a:cubicBezTo>
                    <a:pt x="374" y="69"/>
                    <a:pt x="374" y="147"/>
                    <a:pt x="402" y="216"/>
                  </a:cubicBez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192">
              <a:extLst>
                <a:ext uri="{FF2B5EF4-FFF2-40B4-BE49-F238E27FC236}">
                  <a16:creationId xmlns:a16="http://schemas.microsoft.com/office/drawing/2014/main" id="{43D3410A-4CAD-5BDC-9F54-57BB6CC93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699" y="7829270"/>
              <a:ext cx="306336" cy="125104"/>
            </a:xfrm>
            <a:custGeom>
              <a:avLst/>
              <a:gdLst>
                <a:gd name="connsiteX0" fmla="*/ 275732 w 306336"/>
                <a:gd name="connsiteY0" fmla="*/ 64410 h 125104"/>
                <a:gd name="connsiteX1" fmla="*/ 275732 w 306336"/>
                <a:gd name="connsiteY1" fmla="*/ 101569 h 125104"/>
                <a:gd name="connsiteX2" fmla="*/ 288484 w 306336"/>
                <a:gd name="connsiteY2" fmla="*/ 95376 h 125104"/>
                <a:gd name="connsiteX3" fmla="*/ 292309 w 306336"/>
                <a:gd name="connsiteY3" fmla="*/ 81751 h 125104"/>
                <a:gd name="connsiteX4" fmla="*/ 288484 w 306336"/>
                <a:gd name="connsiteY4" fmla="*/ 71842 h 125104"/>
                <a:gd name="connsiteX5" fmla="*/ 275732 w 306336"/>
                <a:gd name="connsiteY5" fmla="*/ 64410 h 125104"/>
                <a:gd name="connsiteX6" fmla="*/ 186139 w 306336"/>
                <a:gd name="connsiteY6" fmla="*/ 20926 h 125104"/>
                <a:gd name="connsiteX7" fmla="*/ 172458 w 306336"/>
                <a:gd name="connsiteY7" fmla="*/ 28381 h 125104"/>
                <a:gd name="connsiteX8" fmla="*/ 164995 w 306336"/>
                <a:gd name="connsiteY8" fmla="*/ 63171 h 125104"/>
                <a:gd name="connsiteX9" fmla="*/ 171214 w 306336"/>
                <a:gd name="connsiteY9" fmla="*/ 96719 h 125104"/>
                <a:gd name="connsiteX10" fmla="*/ 186139 w 306336"/>
                <a:gd name="connsiteY10" fmla="*/ 104174 h 125104"/>
                <a:gd name="connsiteX11" fmla="*/ 201063 w 306336"/>
                <a:gd name="connsiteY11" fmla="*/ 96719 h 125104"/>
                <a:gd name="connsiteX12" fmla="*/ 206038 w 306336"/>
                <a:gd name="connsiteY12" fmla="*/ 63171 h 125104"/>
                <a:gd name="connsiteX13" fmla="*/ 201063 w 306336"/>
                <a:gd name="connsiteY13" fmla="*/ 29624 h 125104"/>
                <a:gd name="connsiteX14" fmla="*/ 186139 w 306336"/>
                <a:gd name="connsiteY14" fmla="*/ 20926 h 125104"/>
                <a:gd name="connsiteX15" fmla="*/ 104366 w 306336"/>
                <a:gd name="connsiteY15" fmla="*/ 20926 h 125104"/>
                <a:gd name="connsiteX16" fmla="*/ 90939 w 306336"/>
                <a:gd name="connsiteY16" fmla="*/ 28381 h 125104"/>
                <a:gd name="connsiteX17" fmla="*/ 83615 w 306336"/>
                <a:gd name="connsiteY17" fmla="*/ 63171 h 125104"/>
                <a:gd name="connsiteX18" fmla="*/ 89718 w 306336"/>
                <a:gd name="connsiteY18" fmla="*/ 96719 h 125104"/>
                <a:gd name="connsiteX19" fmla="*/ 104366 w 306336"/>
                <a:gd name="connsiteY19" fmla="*/ 104174 h 125104"/>
                <a:gd name="connsiteX20" fmla="*/ 117794 w 306336"/>
                <a:gd name="connsiteY20" fmla="*/ 96719 h 125104"/>
                <a:gd name="connsiteX21" fmla="*/ 123897 w 306336"/>
                <a:gd name="connsiteY21" fmla="*/ 63171 h 125104"/>
                <a:gd name="connsiteX22" fmla="*/ 117794 w 306336"/>
                <a:gd name="connsiteY22" fmla="*/ 29624 h 125104"/>
                <a:gd name="connsiteX23" fmla="*/ 104366 w 306336"/>
                <a:gd name="connsiteY23" fmla="*/ 20926 h 125104"/>
                <a:gd name="connsiteX24" fmla="*/ 268082 w 306336"/>
                <a:gd name="connsiteY24" fmla="*/ 16103 h 125104"/>
                <a:gd name="connsiteX25" fmla="*/ 256605 w 306336"/>
                <a:gd name="connsiteY25" fmla="*/ 22296 h 125104"/>
                <a:gd name="connsiteX26" fmla="*/ 252780 w 306336"/>
                <a:gd name="connsiteY26" fmla="*/ 32205 h 125104"/>
                <a:gd name="connsiteX27" fmla="*/ 255330 w 306336"/>
                <a:gd name="connsiteY27" fmla="*/ 43353 h 125104"/>
                <a:gd name="connsiteX28" fmla="*/ 268082 w 306336"/>
                <a:gd name="connsiteY28" fmla="*/ 50785 h 125104"/>
                <a:gd name="connsiteX29" fmla="*/ 186139 w 306336"/>
                <a:gd name="connsiteY29" fmla="*/ 10986 h 125104"/>
                <a:gd name="connsiteX30" fmla="*/ 201063 w 306336"/>
                <a:gd name="connsiteY30" fmla="*/ 13471 h 125104"/>
                <a:gd name="connsiteX31" fmla="*/ 209769 w 306336"/>
                <a:gd name="connsiteY31" fmla="*/ 24654 h 125104"/>
                <a:gd name="connsiteX32" fmla="*/ 215988 w 306336"/>
                <a:gd name="connsiteY32" fmla="*/ 39564 h 125104"/>
                <a:gd name="connsiteX33" fmla="*/ 218475 w 306336"/>
                <a:gd name="connsiteY33" fmla="*/ 63171 h 125104"/>
                <a:gd name="connsiteX34" fmla="*/ 215988 w 306336"/>
                <a:gd name="connsiteY34" fmla="*/ 91749 h 125104"/>
                <a:gd name="connsiteX35" fmla="*/ 203551 w 306336"/>
                <a:gd name="connsiteY35" fmla="*/ 107901 h 125104"/>
                <a:gd name="connsiteX36" fmla="*/ 186139 w 306336"/>
                <a:gd name="connsiteY36" fmla="*/ 114114 h 125104"/>
                <a:gd name="connsiteX37" fmla="*/ 162508 w 306336"/>
                <a:gd name="connsiteY37" fmla="*/ 104174 h 125104"/>
                <a:gd name="connsiteX38" fmla="*/ 153802 w 306336"/>
                <a:gd name="connsiteY38" fmla="*/ 63171 h 125104"/>
                <a:gd name="connsiteX39" fmla="*/ 156289 w 306336"/>
                <a:gd name="connsiteY39" fmla="*/ 33351 h 125104"/>
                <a:gd name="connsiteX40" fmla="*/ 167483 w 306336"/>
                <a:gd name="connsiteY40" fmla="*/ 17199 h 125104"/>
                <a:gd name="connsiteX41" fmla="*/ 186139 w 306336"/>
                <a:gd name="connsiteY41" fmla="*/ 10986 h 125104"/>
                <a:gd name="connsiteX42" fmla="*/ 104366 w 306336"/>
                <a:gd name="connsiteY42" fmla="*/ 10986 h 125104"/>
                <a:gd name="connsiteX43" fmla="*/ 117794 w 306336"/>
                <a:gd name="connsiteY43" fmla="*/ 13471 h 125104"/>
                <a:gd name="connsiteX44" fmla="*/ 127560 w 306336"/>
                <a:gd name="connsiteY44" fmla="*/ 24654 h 125104"/>
                <a:gd name="connsiteX45" fmla="*/ 133663 w 306336"/>
                <a:gd name="connsiteY45" fmla="*/ 39564 h 125104"/>
                <a:gd name="connsiteX46" fmla="*/ 136104 w 306336"/>
                <a:gd name="connsiteY46" fmla="*/ 63171 h 125104"/>
                <a:gd name="connsiteX47" fmla="*/ 133663 w 306336"/>
                <a:gd name="connsiteY47" fmla="*/ 91749 h 125104"/>
                <a:gd name="connsiteX48" fmla="*/ 122677 w 306336"/>
                <a:gd name="connsiteY48" fmla="*/ 107901 h 125104"/>
                <a:gd name="connsiteX49" fmla="*/ 104366 w 306336"/>
                <a:gd name="connsiteY49" fmla="*/ 114114 h 125104"/>
                <a:gd name="connsiteX50" fmla="*/ 82394 w 306336"/>
                <a:gd name="connsiteY50" fmla="*/ 104174 h 125104"/>
                <a:gd name="connsiteX51" fmla="*/ 71408 w 306336"/>
                <a:gd name="connsiteY51" fmla="*/ 63171 h 125104"/>
                <a:gd name="connsiteX52" fmla="*/ 75070 w 306336"/>
                <a:gd name="connsiteY52" fmla="*/ 33351 h 125104"/>
                <a:gd name="connsiteX53" fmla="*/ 86056 w 306336"/>
                <a:gd name="connsiteY53" fmla="*/ 17199 h 125104"/>
                <a:gd name="connsiteX54" fmla="*/ 104366 w 306336"/>
                <a:gd name="connsiteY54" fmla="*/ 10986 h 125104"/>
                <a:gd name="connsiteX55" fmla="*/ 28530 w 306336"/>
                <a:gd name="connsiteY55" fmla="*/ 10986 h 125104"/>
                <a:gd name="connsiteX56" fmla="*/ 37213 w 306336"/>
                <a:gd name="connsiteY56" fmla="*/ 10986 h 125104"/>
                <a:gd name="connsiteX57" fmla="*/ 37213 w 306336"/>
                <a:gd name="connsiteY57" fmla="*/ 114099 h 125104"/>
                <a:gd name="connsiteX58" fmla="*/ 24808 w 306336"/>
                <a:gd name="connsiteY58" fmla="*/ 114099 h 125104"/>
                <a:gd name="connsiteX59" fmla="*/ 24808 w 306336"/>
                <a:gd name="connsiteY59" fmla="*/ 33621 h 125104"/>
                <a:gd name="connsiteX60" fmla="*/ 12404 w 306336"/>
                <a:gd name="connsiteY60" fmla="*/ 42423 h 125104"/>
                <a:gd name="connsiteX61" fmla="*/ 0 w 306336"/>
                <a:gd name="connsiteY61" fmla="*/ 48710 h 125104"/>
                <a:gd name="connsiteX62" fmla="*/ 0 w 306336"/>
                <a:gd name="connsiteY62" fmla="*/ 36136 h 125104"/>
                <a:gd name="connsiteX63" fmla="*/ 18606 w 306336"/>
                <a:gd name="connsiteY63" fmla="*/ 24818 h 125104"/>
                <a:gd name="connsiteX64" fmla="*/ 28530 w 306336"/>
                <a:gd name="connsiteY64" fmla="*/ 10986 h 125104"/>
                <a:gd name="connsiteX65" fmla="*/ 268082 w 306336"/>
                <a:gd name="connsiteY65" fmla="*/ 0 h 125104"/>
                <a:gd name="connsiteX66" fmla="*/ 275732 w 306336"/>
                <a:gd name="connsiteY66" fmla="*/ 0 h 125104"/>
                <a:gd name="connsiteX67" fmla="*/ 275732 w 306336"/>
                <a:gd name="connsiteY67" fmla="*/ 6193 h 125104"/>
                <a:gd name="connsiteX68" fmla="*/ 293584 w 306336"/>
                <a:gd name="connsiteY68" fmla="*/ 11148 h 125104"/>
                <a:gd name="connsiteX69" fmla="*/ 302510 w 306336"/>
                <a:gd name="connsiteY69" fmla="*/ 30966 h 125104"/>
                <a:gd name="connsiteX70" fmla="*/ 291034 w 306336"/>
                <a:gd name="connsiteY70" fmla="*/ 32205 h 125104"/>
                <a:gd name="connsiteX71" fmla="*/ 284658 w 306336"/>
                <a:gd name="connsiteY71" fmla="*/ 22296 h 125104"/>
                <a:gd name="connsiteX72" fmla="*/ 275732 w 306336"/>
                <a:gd name="connsiteY72" fmla="*/ 16103 h 125104"/>
                <a:gd name="connsiteX73" fmla="*/ 275732 w 306336"/>
                <a:gd name="connsiteY73" fmla="*/ 52023 h 125104"/>
                <a:gd name="connsiteX74" fmla="*/ 288484 w 306336"/>
                <a:gd name="connsiteY74" fmla="*/ 55739 h 125104"/>
                <a:gd name="connsiteX75" fmla="*/ 298685 w 306336"/>
                <a:gd name="connsiteY75" fmla="*/ 61933 h 125104"/>
                <a:gd name="connsiteX76" fmla="*/ 303786 w 306336"/>
                <a:gd name="connsiteY76" fmla="*/ 70603 h 125104"/>
                <a:gd name="connsiteX77" fmla="*/ 306336 w 306336"/>
                <a:gd name="connsiteY77" fmla="*/ 81751 h 125104"/>
                <a:gd name="connsiteX78" fmla="*/ 297410 w 306336"/>
                <a:gd name="connsiteY78" fmla="*/ 102808 h 125104"/>
                <a:gd name="connsiteX79" fmla="*/ 275732 w 306336"/>
                <a:gd name="connsiteY79" fmla="*/ 111478 h 125104"/>
                <a:gd name="connsiteX80" fmla="*/ 275732 w 306336"/>
                <a:gd name="connsiteY80" fmla="*/ 125104 h 125104"/>
                <a:gd name="connsiteX81" fmla="*/ 268082 w 306336"/>
                <a:gd name="connsiteY81" fmla="*/ 125104 h 125104"/>
                <a:gd name="connsiteX82" fmla="*/ 268082 w 306336"/>
                <a:gd name="connsiteY82" fmla="*/ 112717 h 125104"/>
                <a:gd name="connsiteX83" fmla="*/ 252780 w 306336"/>
                <a:gd name="connsiteY83" fmla="*/ 107763 h 125104"/>
                <a:gd name="connsiteX84" fmla="*/ 242579 w 306336"/>
                <a:gd name="connsiteY84" fmla="*/ 97853 h 125104"/>
                <a:gd name="connsiteX85" fmla="*/ 236203 w 306336"/>
                <a:gd name="connsiteY85" fmla="*/ 81751 h 125104"/>
                <a:gd name="connsiteX86" fmla="*/ 250230 w 306336"/>
                <a:gd name="connsiteY86" fmla="*/ 80512 h 125104"/>
                <a:gd name="connsiteX87" fmla="*/ 255330 w 306336"/>
                <a:gd name="connsiteY87" fmla="*/ 94137 h 125104"/>
                <a:gd name="connsiteX88" fmla="*/ 268082 w 306336"/>
                <a:gd name="connsiteY88" fmla="*/ 101569 h 125104"/>
                <a:gd name="connsiteX89" fmla="*/ 268082 w 306336"/>
                <a:gd name="connsiteY89" fmla="*/ 61933 h 125104"/>
                <a:gd name="connsiteX90" fmla="*/ 252780 w 306336"/>
                <a:gd name="connsiteY90" fmla="*/ 56978 h 125104"/>
                <a:gd name="connsiteX91" fmla="*/ 242579 w 306336"/>
                <a:gd name="connsiteY91" fmla="*/ 47069 h 125104"/>
                <a:gd name="connsiteX92" fmla="*/ 238753 w 306336"/>
                <a:gd name="connsiteY92" fmla="*/ 33444 h 125104"/>
                <a:gd name="connsiteX93" fmla="*/ 248954 w 306336"/>
                <a:gd name="connsiteY93" fmla="*/ 12387 h 125104"/>
                <a:gd name="connsiteX94" fmla="*/ 268082 w 306336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6336" h="125104">
                  <a:moveTo>
                    <a:pt x="275732" y="64410"/>
                  </a:moveTo>
                  <a:lnTo>
                    <a:pt x="275732" y="101569"/>
                  </a:lnTo>
                  <a:cubicBezTo>
                    <a:pt x="280833" y="101569"/>
                    <a:pt x="284658" y="99092"/>
                    <a:pt x="288484" y="95376"/>
                  </a:cubicBezTo>
                  <a:cubicBezTo>
                    <a:pt x="291034" y="91660"/>
                    <a:pt x="292309" y="87944"/>
                    <a:pt x="292309" y="81751"/>
                  </a:cubicBezTo>
                  <a:cubicBezTo>
                    <a:pt x="292309" y="78035"/>
                    <a:pt x="291034" y="74319"/>
                    <a:pt x="288484" y="71842"/>
                  </a:cubicBezTo>
                  <a:cubicBezTo>
                    <a:pt x="287209" y="68126"/>
                    <a:pt x="282108" y="66887"/>
                    <a:pt x="275732" y="64410"/>
                  </a:cubicBezTo>
                  <a:close/>
                  <a:moveTo>
                    <a:pt x="186139" y="20926"/>
                  </a:moveTo>
                  <a:cubicBezTo>
                    <a:pt x="179920" y="20926"/>
                    <a:pt x="174945" y="24654"/>
                    <a:pt x="172458" y="28381"/>
                  </a:cubicBezTo>
                  <a:cubicBezTo>
                    <a:pt x="167483" y="34594"/>
                    <a:pt x="164995" y="45776"/>
                    <a:pt x="164995" y="63171"/>
                  </a:cubicBezTo>
                  <a:cubicBezTo>
                    <a:pt x="164995" y="79324"/>
                    <a:pt x="167483" y="90506"/>
                    <a:pt x="171214" y="96719"/>
                  </a:cubicBezTo>
                  <a:cubicBezTo>
                    <a:pt x="174945" y="101689"/>
                    <a:pt x="179920" y="104174"/>
                    <a:pt x="186139" y="104174"/>
                  </a:cubicBezTo>
                  <a:cubicBezTo>
                    <a:pt x="192357" y="104174"/>
                    <a:pt x="196088" y="101689"/>
                    <a:pt x="201063" y="96719"/>
                  </a:cubicBezTo>
                  <a:cubicBezTo>
                    <a:pt x="203551" y="90506"/>
                    <a:pt x="206038" y="79324"/>
                    <a:pt x="206038" y="63171"/>
                  </a:cubicBezTo>
                  <a:cubicBezTo>
                    <a:pt x="206038" y="45776"/>
                    <a:pt x="203551" y="34594"/>
                    <a:pt x="201063" y="29624"/>
                  </a:cubicBezTo>
                  <a:cubicBezTo>
                    <a:pt x="196088" y="24654"/>
                    <a:pt x="191114" y="20926"/>
                    <a:pt x="186139" y="20926"/>
                  </a:cubicBezTo>
                  <a:close/>
                  <a:moveTo>
                    <a:pt x="104366" y="20926"/>
                  </a:moveTo>
                  <a:cubicBezTo>
                    <a:pt x="98263" y="20926"/>
                    <a:pt x="93380" y="24654"/>
                    <a:pt x="90939" y="28381"/>
                  </a:cubicBezTo>
                  <a:cubicBezTo>
                    <a:pt x="86056" y="34594"/>
                    <a:pt x="83615" y="45776"/>
                    <a:pt x="83615" y="63171"/>
                  </a:cubicBezTo>
                  <a:cubicBezTo>
                    <a:pt x="83615" y="79324"/>
                    <a:pt x="86056" y="90506"/>
                    <a:pt x="89718" y="96719"/>
                  </a:cubicBezTo>
                  <a:cubicBezTo>
                    <a:pt x="93380" y="101689"/>
                    <a:pt x="98263" y="104174"/>
                    <a:pt x="104366" y="104174"/>
                  </a:cubicBezTo>
                  <a:cubicBezTo>
                    <a:pt x="109249" y="104174"/>
                    <a:pt x="114132" y="101689"/>
                    <a:pt x="117794" y="96719"/>
                  </a:cubicBezTo>
                  <a:cubicBezTo>
                    <a:pt x="122677" y="90506"/>
                    <a:pt x="123897" y="79324"/>
                    <a:pt x="123897" y="63171"/>
                  </a:cubicBezTo>
                  <a:cubicBezTo>
                    <a:pt x="123897" y="45776"/>
                    <a:pt x="122677" y="34594"/>
                    <a:pt x="117794" y="29624"/>
                  </a:cubicBezTo>
                  <a:cubicBezTo>
                    <a:pt x="114132" y="24654"/>
                    <a:pt x="109249" y="20926"/>
                    <a:pt x="104366" y="20926"/>
                  </a:cubicBezTo>
                  <a:close/>
                  <a:moveTo>
                    <a:pt x="268082" y="16103"/>
                  </a:moveTo>
                  <a:cubicBezTo>
                    <a:pt x="262981" y="17341"/>
                    <a:pt x="259156" y="18580"/>
                    <a:pt x="256605" y="22296"/>
                  </a:cubicBezTo>
                  <a:cubicBezTo>
                    <a:pt x="254055" y="24773"/>
                    <a:pt x="252780" y="28489"/>
                    <a:pt x="252780" y="32205"/>
                  </a:cubicBezTo>
                  <a:cubicBezTo>
                    <a:pt x="252780" y="37160"/>
                    <a:pt x="252780" y="40876"/>
                    <a:pt x="255330" y="43353"/>
                  </a:cubicBezTo>
                  <a:cubicBezTo>
                    <a:pt x="257880" y="47069"/>
                    <a:pt x="262981" y="48307"/>
                    <a:pt x="268082" y="50785"/>
                  </a:cubicBezTo>
                  <a:close/>
                  <a:moveTo>
                    <a:pt x="186139" y="10986"/>
                  </a:moveTo>
                  <a:cubicBezTo>
                    <a:pt x="191114" y="10986"/>
                    <a:pt x="196088" y="12229"/>
                    <a:pt x="201063" y="13471"/>
                  </a:cubicBezTo>
                  <a:cubicBezTo>
                    <a:pt x="203551" y="15956"/>
                    <a:pt x="208526" y="19684"/>
                    <a:pt x="209769" y="24654"/>
                  </a:cubicBezTo>
                  <a:cubicBezTo>
                    <a:pt x="213500" y="27139"/>
                    <a:pt x="214744" y="33351"/>
                    <a:pt x="215988" y="39564"/>
                  </a:cubicBezTo>
                  <a:cubicBezTo>
                    <a:pt x="218475" y="44534"/>
                    <a:pt x="218475" y="53231"/>
                    <a:pt x="218475" y="63171"/>
                  </a:cubicBezTo>
                  <a:cubicBezTo>
                    <a:pt x="218475" y="74354"/>
                    <a:pt x="218475" y="84294"/>
                    <a:pt x="215988" y="91749"/>
                  </a:cubicBezTo>
                  <a:cubicBezTo>
                    <a:pt x="212257" y="99204"/>
                    <a:pt x="209769" y="104174"/>
                    <a:pt x="203551" y="107901"/>
                  </a:cubicBezTo>
                  <a:cubicBezTo>
                    <a:pt x="199820" y="111629"/>
                    <a:pt x="193601" y="114114"/>
                    <a:pt x="186139" y="114114"/>
                  </a:cubicBezTo>
                  <a:cubicBezTo>
                    <a:pt x="176189" y="114114"/>
                    <a:pt x="168727" y="110386"/>
                    <a:pt x="162508" y="104174"/>
                  </a:cubicBezTo>
                  <a:cubicBezTo>
                    <a:pt x="156289" y="95476"/>
                    <a:pt x="153802" y="81809"/>
                    <a:pt x="153802" y="63171"/>
                  </a:cubicBezTo>
                  <a:cubicBezTo>
                    <a:pt x="153802" y="50746"/>
                    <a:pt x="153802" y="40806"/>
                    <a:pt x="156289" y="33351"/>
                  </a:cubicBezTo>
                  <a:cubicBezTo>
                    <a:pt x="160021" y="25896"/>
                    <a:pt x="162508" y="20926"/>
                    <a:pt x="167483" y="17199"/>
                  </a:cubicBezTo>
                  <a:cubicBezTo>
                    <a:pt x="172458" y="12229"/>
                    <a:pt x="178676" y="10986"/>
                    <a:pt x="186139" y="10986"/>
                  </a:cubicBezTo>
                  <a:close/>
                  <a:moveTo>
                    <a:pt x="104366" y="10986"/>
                  </a:moveTo>
                  <a:cubicBezTo>
                    <a:pt x="109249" y="10986"/>
                    <a:pt x="114132" y="12229"/>
                    <a:pt x="117794" y="13471"/>
                  </a:cubicBezTo>
                  <a:cubicBezTo>
                    <a:pt x="122677" y="15956"/>
                    <a:pt x="125118" y="19684"/>
                    <a:pt x="127560" y="24654"/>
                  </a:cubicBezTo>
                  <a:cubicBezTo>
                    <a:pt x="131222" y="27139"/>
                    <a:pt x="132442" y="33351"/>
                    <a:pt x="133663" y="39564"/>
                  </a:cubicBezTo>
                  <a:cubicBezTo>
                    <a:pt x="136104" y="44534"/>
                    <a:pt x="136104" y="53231"/>
                    <a:pt x="136104" y="63171"/>
                  </a:cubicBezTo>
                  <a:cubicBezTo>
                    <a:pt x="136104" y="74354"/>
                    <a:pt x="136104" y="84294"/>
                    <a:pt x="133663" y="91749"/>
                  </a:cubicBezTo>
                  <a:cubicBezTo>
                    <a:pt x="130001" y="99204"/>
                    <a:pt x="127560" y="104174"/>
                    <a:pt x="122677" y="107901"/>
                  </a:cubicBezTo>
                  <a:cubicBezTo>
                    <a:pt x="117794" y="111629"/>
                    <a:pt x="111691" y="114114"/>
                    <a:pt x="104366" y="114114"/>
                  </a:cubicBezTo>
                  <a:cubicBezTo>
                    <a:pt x="94601" y="114114"/>
                    <a:pt x="87277" y="110386"/>
                    <a:pt x="82394" y="104174"/>
                  </a:cubicBezTo>
                  <a:cubicBezTo>
                    <a:pt x="75070" y="95476"/>
                    <a:pt x="71408" y="81809"/>
                    <a:pt x="71408" y="63171"/>
                  </a:cubicBezTo>
                  <a:cubicBezTo>
                    <a:pt x="71408" y="50746"/>
                    <a:pt x="72629" y="40806"/>
                    <a:pt x="75070" y="33351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2229"/>
                    <a:pt x="97042" y="10986"/>
                    <a:pt x="104366" y="10986"/>
                  </a:cubicBezTo>
                  <a:close/>
                  <a:moveTo>
                    <a:pt x="28530" y="10986"/>
                  </a:moveTo>
                  <a:lnTo>
                    <a:pt x="37213" y="10986"/>
                  </a:lnTo>
                  <a:lnTo>
                    <a:pt x="37213" y="114099"/>
                  </a:lnTo>
                  <a:lnTo>
                    <a:pt x="24808" y="114099"/>
                  </a:lnTo>
                  <a:lnTo>
                    <a:pt x="24808" y="33621"/>
                  </a:lnTo>
                  <a:cubicBezTo>
                    <a:pt x="21087" y="36136"/>
                    <a:pt x="18606" y="39908"/>
                    <a:pt x="12404" y="42423"/>
                  </a:cubicBezTo>
                  <a:cubicBezTo>
                    <a:pt x="7443" y="44938"/>
                    <a:pt x="3721" y="47453"/>
                    <a:pt x="0" y="48710"/>
                  </a:cubicBezTo>
                  <a:lnTo>
                    <a:pt x="0" y="36136"/>
                  </a:lnTo>
                  <a:cubicBezTo>
                    <a:pt x="6202" y="33621"/>
                    <a:pt x="12404" y="29848"/>
                    <a:pt x="18606" y="24818"/>
                  </a:cubicBezTo>
                  <a:cubicBezTo>
                    <a:pt x="23568" y="19789"/>
                    <a:pt x="27289" y="16016"/>
                    <a:pt x="28530" y="10986"/>
                  </a:cubicBezTo>
                  <a:close/>
                  <a:moveTo>
                    <a:pt x="268082" y="0"/>
                  </a:moveTo>
                  <a:lnTo>
                    <a:pt x="275732" y="0"/>
                  </a:lnTo>
                  <a:lnTo>
                    <a:pt x="275732" y="6193"/>
                  </a:lnTo>
                  <a:cubicBezTo>
                    <a:pt x="282108" y="6193"/>
                    <a:pt x="288484" y="8670"/>
                    <a:pt x="293584" y="11148"/>
                  </a:cubicBezTo>
                  <a:cubicBezTo>
                    <a:pt x="298685" y="16103"/>
                    <a:pt x="302510" y="22296"/>
                    <a:pt x="302510" y="30966"/>
                  </a:cubicBezTo>
                  <a:lnTo>
                    <a:pt x="291034" y="32205"/>
                  </a:lnTo>
                  <a:cubicBezTo>
                    <a:pt x="289759" y="27250"/>
                    <a:pt x="288484" y="23535"/>
                    <a:pt x="284658" y="22296"/>
                  </a:cubicBezTo>
                  <a:cubicBezTo>
                    <a:pt x="282108" y="18580"/>
                    <a:pt x="279558" y="17341"/>
                    <a:pt x="275732" y="16103"/>
                  </a:cubicBezTo>
                  <a:lnTo>
                    <a:pt x="275732" y="52023"/>
                  </a:lnTo>
                  <a:cubicBezTo>
                    <a:pt x="282108" y="53262"/>
                    <a:pt x="285934" y="54501"/>
                    <a:pt x="288484" y="55739"/>
                  </a:cubicBezTo>
                  <a:cubicBezTo>
                    <a:pt x="292309" y="56978"/>
                    <a:pt x="296135" y="59455"/>
                    <a:pt x="298685" y="61933"/>
                  </a:cubicBezTo>
                  <a:cubicBezTo>
                    <a:pt x="301235" y="64410"/>
                    <a:pt x="302510" y="66887"/>
                    <a:pt x="303786" y="70603"/>
                  </a:cubicBezTo>
                  <a:cubicBezTo>
                    <a:pt x="305061" y="74319"/>
                    <a:pt x="306336" y="78035"/>
                    <a:pt x="306336" y="81751"/>
                  </a:cubicBezTo>
                  <a:cubicBezTo>
                    <a:pt x="306336" y="89183"/>
                    <a:pt x="302510" y="96615"/>
                    <a:pt x="297410" y="102808"/>
                  </a:cubicBezTo>
                  <a:cubicBezTo>
                    <a:pt x="292309" y="109001"/>
                    <a:pt x="284658" y="111478"/>
                    <a:pt x="275732" y="111478"/>
                  </a:cubicBezTo>
                  <a:lnTo>
                    <a:pt x="275732" y="125104"/>
                  </a:lnTo>
                  <a:lnTo>
                    <a:pt x="268082" y="125104"/>
                  </a:lnTo>
                  <a:lnTo>
                    <a:pt x="268082" y="112717"/>
                  </a:lnTo>
                  <a:cubicBezTo>
                    <a:pt x="261706" y="111478"/>
                    <a:pt x="256605" y="110240"/>
                    <a:pt x="252780" y="107763"/>
                  </a:cubicBezTo>
                  <a:cubicBezTo>
                    <a:pt x="248954" y="105285"/>
                    <a:pt x="245129" y="102808"/>
                    <a:pt x="242579" y="97853"/>
                  </a:cubicBezTo>
                  <a:cubicBezTo>
                    <a:pt x="238753" y="94137"/>
                    <a:pt x="237478" y="87944"/>
                    <a:pt x="236203" y="81751"/>
                  </a:cubicBezTo>
                  <a:lnTo>
                    <a:pt x="250230" y="80512"/>
                  </a:lnTo>
                  <a:cubicBezTo>
                    <a:pt x="250230" y="86706"/>
                    <a:pt x="252780" y="91660"/>
                    <a:pt x="255330" y="94137"/>
                  </a:cubicBezTo>
                  <a:cubicBezTo>
                    <a:pt x="257880" y="99092"/>
                    <a:pt x="262981" y="101569"/>
                    <a:pt x="268082" y="101569"/>
                  </a:cubicBezTo>
                  <a:lnTo>
                    <a:pt x="268082" y="61933"/>
                  </a:lnTo>
                  <a:cubicBezTo>
                    <a:pt x="262981" y="60694"/>
                    <a:pt x="257880" y="59455"/>
                    <a:pt x="252780" y="56978"/>
                  </a:cubicBezTo>
                  <a:cubicBezTo>
                    <a:pt x="247679" y="54501"/>
                    <a:pt x="243854" y="50785"/>
                    <a:pt x="242579" y="47069"/>
                  </a:cubicBezTo>
                  <a:cubicBezTo>
                    <a:pt x="241304" y="43353"/>
                    <a:pt x="238753" y="38398"/>
                    <a:pt x="238753" y="33444"/>
                  </a:cubicBezTo>
                  <a:cubicBezTo>
                    <a:pt x="238753" y="24773"/>
                    <a:pt x="242579" y="17341"/>
                    <a:pt x="248954" y="12387"/>
                  </a:cubicBezTo>
                  <a:cubicBezTo>
                    <a:pt x="252780" y="8670"/>
                    <a:pt x="259156" y="6193"/>
                    <a:pt x="268082" y="6193"/>
                  </a:cubicBezTo>
                  <a:close/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318">
              <a:extLst>
                <a:ext uri="{FF2B5EF4-FFF2-40B4-BE49-F238E27FC236}">
                  <a16:creationId xmlns:a16="http://schemas.microsoft.com/office/drawing/2014/main" id="{2081E240-BE26-AA68-7004-0D998A29D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420" y="7889696"/>
              <a:ext cx="1494109" cy="120847"/>
            </a:xfrm>
            <a:custGeom>
              <a:avLst/>
              <a:gdLst>
                <a:gd name="T0" fmla="*/ 1198 w 1199"/>
                <a:gd name="T1" fmla="*/ 96 h 97"/>
                <a:gd name="T2" fmla="*/ 0 w 1199"/>
                <a:gd name="T3" fmla="*/ 96 h 97"/>
                <a:gd name="T4" fmla="*/ 0 w 1199"/>
                <a:gd name="T5" fmla="*/ 0 h 97"/>
                <a:gd name="T6" fmla="*/ 1198 w 1199"/>
                <a:gd name="T7" fmla="*/ 0 h 97"/>
                <a:gd name="T8" fmla="*/ 1198 w 1199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97">
                  <a:moveTo>
                    <a:pt x="1198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9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319">
              <a:extLst>
                <a:ext uri="{FF2B5EF4-FFF2-40B4-BE49-F238E27FC236}">
                  <a16:creationId xmlns:a16="http://schemas.microsoft.com/office/drawing/2014/main" id="{8E5F4F63-F820-3FBB-EA78-77919D249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109" y="7472224"/>
              <a:ext cx="1494109" cy="269158"/>
            </a:xfrm>
            <a:custGeom>
              <a:avLst/>
              <a:gdLst>
                <a:gd name="T0" fmla="*/ 1197 w 1198"/>
                <a:gd name="T1" fmla="*/ 215 h 216"/>
                <a:gd name="T2" fmla="*/ 0 w 1198"/>
                <a:gd name="T3" fmla="*/ 215 h 216"/>
                <a:gd name="T4" fmla="*/ 0 w 1198"/>
                <a:gd name="T5" fmla="*/ 0 h 216"/>
                <a:gd name="T6" fmla="*/ 1197 w 1198"/>
                <a:gd name="T7" fmla="*/ 0 h 216"/>
                <a:gd name="T8" fmla="*/ 1197 w 1198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216">
                  <a:moveTo>
                    <a:pt x="1197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197" y="0"/>
                  </a:lnTo>
                  <a:lnTo>
                    <a:pt x="1197" y="215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195">
              <a:extLst>
                <a:ext uri="{FF2B5EF4-FFF2-40B4-BE49-F238E27FC236}">
                  <a16:creationId xmlns:a16="http://schemas.microsoft.com/office/drawing/2014/main" id="{CE77EDEA-4F82-EF89-4DDD-D57F06AD7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108" y="7538141"/>
              <a:ext cx="1492882" cy="136326"/>
            </a:xfrm>
            <a:custGeom>
              <a:avLst/>
              <a:gdLst>
                <a:gd name="connsiteX0" fmla="*/ 1268892 w 1492882"/>
                <a:gd name="connsiteY0" fmla="*/ 126338 h 136326"/>
                <a:gd name="connsiteX1" fmla="*/ 1492851 w 1492882"/>
                <a:gd name="connsiteY1" fmla="*/ 126338 h 136326"/>
                <a:gd name="connsiteX2" fmla="*/ 1492851 w 1492882"/>
                <a:gd name="connsiteY2" fmla="*/ 136326 h 136326"/>
                <a:gd name="connsiteX3" fmla="*/ 1268892 w 1492882"/>
                <a:gd name="connsiteY3" fmla="*/ 136326 h 136326"/>
                <a:gd name="connsiteX4" fmla="*/ 4 w 1492882"/>
                <a:gd name="connsiteY4" fmla="*/ 126338 h 136326"/>
                <a:gd name="connsiteX5" fmla="*/ 333828 w 1492882"/>
                <a:gd name="connsiteY5" fmla="*/ 126338 h 136326"/>
                <a:gd name="connsiteX6" fmla="*/ 333828 w 1492882"/>
                <a:gd name="connsiteY6" fmla="*/ 136326 h 136326"/>
                <a:gd name="connsiteX7" fmla="*/ 4 w 1492882"/>
                <a:gd name="connsiteY7" fmla="*/ 136326 h 136326"/>
                <a:gd name="connsiteX8" fmla="*/ 1411715 w 1492882"/>
                <a:gd name="connsiteY8" fmla="*/ 65916 h 136326"/>
                <a:gd name="connsiteX9" fmla="*/ 1492882 w 1492882"/>
                <a:gd name="connsiteY9" fmla="*/ 65916 h 136326"/>
                <a:gd name="connsiteX10" fmla="*/ 1492882 w 1492882"/>
                <a:gd name="connsiteY10" fmla="*/ 75804 h 136326"/>
                <a:gd name="connsiteX11" fmla="*/ 1411715 w 1492882"/>
                <a:gd name="connsiteY11" fmla="*/ 75804 h 136326"/>
                <a:gd name="connsiteX12" fmla="*/ 0 w 1492882"/>
                <a:gd name="connsiteY12" fmla="*/ 65916 h 136326"/>
                <a:gd name="connsiteX13" fmla="*/ 86615 w 1492882"/>
                <a:gd name="connsiteY13" fmla="*/ 65916 h 136326"/>
                <a:gd name="connsiteX14" fmla="*/ 86615 w 1492882"/>
                <a:gd name="connsiteY14" fmla="*/ 75804 h 136326"/>
                <a:gd name="connsiteX15" fmla="*/ 0 w 1492882"/>
                <a:gd name="connsiteY15" fmla="*/ 75804 h 136326"/>
                <a:gd name="connsiteX16" fmla="*/ 1159031 w 1492882"/>
                <a:gd name="connsiteY16" fmla="*/ 0 h 136326"/>
                <a:gd name="connsiteX17" fmla="*/ 1492854 w 1492882"/>
                <a:gd name="connsiteY17" fmla="*/ 0 h 136326"/>
                <a:gd name="connsiteX18" fmla="*/ 1492854 w 1492882"/>
                <a:gd name="connsiteY18" fmla="*/ 9988 h 136326"/>
                <a:gd name="connsiteX19" fmla="*/ 1159031 w 1492882"/>
                <a:gd name="connsiteY19" fmla="*/ 9988 h 136326"/>
                <a:gd name="connsiteX20" fmla="*/ 4 w 1492882"/>
                <a:gd name="connsiteY20" fmla="*/ 0 h 136326"/>
                <a:gd name="connsiteX21" fmla="*/ 223966 w 1492882"/>
                <a:gd name="connsiteY21" fmla="*/ 0 h 136326"/>
                <a:gd name="connsiteX22" fmla="*/ 223966 w 1492882"/>
                <a:gd name="connsiteY22" fmla="*/ 9988 h 136326"/>
                <a:gd name="connsiteX23" fmla="*/ 4 w 1492882"/>
                <a:gd name="connsiteY23" fmla="*/ 9988 h 13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82" h="136326">
                  <a:moveTo>
                    <a:pt x="1268892" y="126338"/>
                  </a:moveTo>
                  <a:lnTo>
                    <a:pt x="1492851" y="126338"/>
                  </a:lnTo>
                  <a:lnTo>
                    <a:pt x="1492851" y="136326"/>
                  </a:lnTo>
                  <a:lnTo>
                    <a:pt x="1268892" y="136326"/>
                  </a:lnTo>
                  <a:close/>
                  <a:moveTo>
                    <a:pt x="4" y="126338"/>
                  </a:moveTo>
                  <a:lnTo>
                    <a:pt x="333828" y="126338"/>
                  </a:lnTo>
                  <a:lnTo>
                    <a:pt x="333828" y="136326"/>
                  </a:lnTo>
                  <a:lnTo>
                    <a:pt x="4" y="136326"/>
                  </a:lnTo>
                  <a:close/>
                  <a:moveTo>
                    <a:pt x="1411715" y="65916"/>
                  </a:moveTo>
                  <a:lnTo>
                    <a:pt x="1492882" y="65916"/>
                  </a:lnTo>
                  <a:lnTo>
                    <a:pt x="1492882" y="75804"/>
                  </a:lnTo>
                  <a:lnTo>
                    <a:pt x="1411715" y="758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804"/>
                  </a:lnTo>
                  <a:lnTo>
                    <a:pt x="0" y="75804"/>
                  </a:lnTo>
                  <a:close/>
                  <a:moveTo>
                    <a:pt x="1159031" y="0"/>
                  </a:moveTo>
                  <a:lnTo>
                    <a:pt x="1492854" y="0"/>
                  </a:lnTo>
                  <a:lnTo>
                    <a:pt x="1492854" y="9988"/>
                  </a:lnTo>
                  <a:lnTo>
                    <a:pt x="1159031" y="9988"/>
                  </a:lnTo>
                  <a:close/>
                  <a:moveTo>
                    <a:pt x="4" y="0"/>
                  </a:moveTo>
                  <a:lnTo>
                    <a:pt x="223966" y="0"/>
                  </a:lnTo>
                  <a:lnTo>
                    <a:pt x="223966" y="9988"/>
                  </a:lnTo>
                  <a:lnTo>
                    <a:pt x="4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326">
              <a:extLst>
                <a:ext uri="{FF2B5EF4-FFF2-40B4-BE49-F238E27FC236}">
                  <a16:creationId xmlns:a16="http://schemas.microsoft.com/office/drawing/2014/main" id="{B829C68D-1F19-34C1-AAD4-ADEB3C156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002" y="7472224"/>
              <a:ext cx="505360" cy="269158"/>
            </a:xfrm>
            <a:custGeom>
              <a:avLst/>
              <a:gdLst>
                <a:gd name="T0" fmla="*/ 403 w 404"/>
                <a:gd name="T1" fmla="*/ 215 h 216"/>
                <a:gd name="T2" fmla="*/ 28 w 404"/>
                <a:gd name="T3" fmla="*/ 215 h 216"/>
                <a:gd name="T4" fmla="*/ 28 w 404"/>
                <a:gd name="T5" fmla="*/ 215 h 216"/>
                <a:gd name="T6" fmla="*/ 28 w 404"/>
                <a:gd name="T7" fmla="*/ 0 h 216"/>
                <a:gd name="T8" fmla="*/ 403 w 404"/>
                <a:gd name="T9" fmla="*/ 0 h 216"/>
                <a:gd name="T10" fmla="*/ 403 w 404"/>
                <a:gd name="T11" fmla="*/ 0 h 216"/>
                <a:gd name="T12" fmla="*/ 403 w 404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6">
                  <a:moveTo>
                    <a:pt x="403" y="215"/>
                  </a:moveTo>
                  <a:lnTo>
                    <a:pt x="28" y="215"/>
                  </a:lnTo>
                  <a:lnTo>
                    <a:pt x="28" y="215"/>
                  </a:lnTo>
                  <a:cubicBezTo>
                    <a:pt x="0" y="146"/>
                    <a:pt x="0" y="69"/>
                    <a:pt x="28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6"/>
                    <a:pt x="403" y="215"/>
                  </a:cubicBez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197">
              <a:extLst>
                <a:ext uri="{FF2B5EF4-FFF2-40B4-BE49-F238E27FC236}">
                  <a16:creationId xmlns:a16="http://schemas.microsoft.com/office/drawing/2014/main" id="{31549BCB-7A15-4036-ADA5-971805B6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386" y="7560109"/>
              <a:ext cx="300918" cy="125100"/>
            </a:xfrm>
            <a:custGeom>
              <a:avLst/>
              <a:gdLst>
                <a:gd name="connsiteX0" fmla="*/ 272154 w 300918"/>
                <a:gd name="connsiteY0" fmla="*/ 64408 h 125100"/>
                <a:gd name="connsiteX1" fmla="*/ 272154 w 300918"/>
                <a:gd name="connsiteY1" fmla="*/ 102805 h 125100"/>
                <a:gd name="connsiteX2" fmla="*/ 284139 w 300918"/>
                <a:gd name="connsiteY2" fmla="*/ 96612 h 125100"/>
                <a:gd name="connsiteX3" fmla="*/ 287734 w 300918"/>
                <a:gd name="connsiteY3" fmla="*/ 82987 h 125100"/>
                <a:gd name="connsiteX4" fmla="*/ 285337 w 300918"/>
                <a:gd name="connsiteY4" fmla="*/ 71840 h 125100"/>
                <a:gd name="connsiteX5" fmla="*/ 272154 w 300918"/>
                <a:gd name="connsiteY5" fmla="*/ 64408 h 125100"/>
                <a:gd name="connsiteX6" fmla="*/ 186764 w 300918"/>
                <a:gd name="connsiteY6" fmla="*/ 20926 h 125100"/>
                <a:gd name="connsiteX7" fmla="*/ 173336 w 300918"/>
                <a:gd name="connsiteY7" fmla="*/ 28381 h 125100"/>
                <a:gd name="connsiteX8" fmla="*/ 167233 w 300918"/>
                <a:gd name="connsiteY8" fmla="*/ 61927 h 125100"/>
                <a:gd name="connsiteX9" fmla="*/ 172115 w 300918"/>
                <a:gd name="connsiteY9" fmla="*/ 95473 h 125100"/>
                <a:gd name="connsiteX10" fmla="*/ 186764 w 300918"/>
                <a:gd name="connsiteY10" fmla="*/ 104170 h 125100"/>
                <a:gd name="connsiteX11" fmla="*/ 200191 w 300918"/>
                <a:gd name="connsiteY11" fmla="*/ 95473 h 125100"/>
                <a:gd name="connsiteX12" fmla="*/ 206294 w 300918"/>
                <a:gd name="connsiteY12" fmla="*/ 61927 h 125100"/>
                <a:gd name="connsiteX13" fmla="*/ 200191 w 300918"/>
                <a:gd name="connsiteY13" fmla="*/ 28381 h 125100"/>
                <a:gd name="connsiteX14" fmla="*/ 186764 w 300918"/>
                <a:gd name="connsiteY14" fmla="*/ 20926 h 125100"/>
                <a:gd name="connsiteX15" fmla="*/ 103146 w 300918"/>
                <a:gd name="connsiteY15" fmla="*/ 20926 h 125100"/>
                <a:gd name="connsiteX16" fmla="*/ 89718 w 300918"/>
                <a:gd name="connsiteY16" fmla="*/ 28381 h 125100"/>
                <a:gd name="connsiteX17" fmla="*/ 84836 w 300918"/>
                <a:gd name="connsiteY17" fmla="*/ 61927 h 125100"/>
                <a:gd name="connsiteX18" fmla="*/ 89718 w 300918"/>
                <a:gd name="connsiteY18" fmla="*/ 95473 h 125100"/>
                <a:gd name="connsiteX19" fmla="*/ 103146 w 300918"/>
                <a:gd name="connsiteY19" fmla="*/ 104170 h 125100"/>
                <a:gd name="connsiteX20" fmla="*/ 117794 w 300918"/>
                <a:gd name="connsiteY20" fmla="*/ 95473 h 125100"/>
                <a:gd name="connsiteX21" fmla="*/ 123897 w 300918"/>
                <a:gd name="connsiteY21" fmla="*/ 61927 h 125100"/>
                <a:gd name="connsiteX22" fmla="*/ 117794 w 300918"/>
                <a:gd name="connsiteY22" fmla="*/ 28381 h 125100"/>
                <a:gd name="connsiteX23" fmla="*/ 103146 w 300918"/>
                <a:gd name="connsiteY23" fmla="*/ 20926 h 125100"/>
                <a:gd name="connsiteX24" fmla="*/ 264963 w 300918"/>
                <a:gd name="connsiteY24" fmla="*/ 17341 h 125100"/>
                <a:gd name="connsiteX25" fmla="*/ 254176 w 300918"/>
                <a:gd name="connsiteY25" fmla="*/ 22295 h 125100"/>
                <a:gd name="connsiteX26" fmla="*/ 249382 w 300918"/>
                <a:gd name="connsiteY26" fmla="*/ 33443 h 125100"/>
                <a:gd name="connsiteX27" fmla="*/ 252978 w 300918"/>
                <a:gd name="connsiteY27" fmla="*/ 44590 h 125100"/>
                <a:gd name="connsiteX28" fmla="*/ 264963 w 300918"/>
                <a:gd name="connsiteY28" fmla="*/ 50783 h 125100"/>
                <a:gd name="connsiteX29" fmla="*/ 186764 w 300918"/>
                <a:gd name="connsiteY29" fmla="*/ 10986 h 125100"/>
                <a:gd name="connsiteX30" fmla="*/ 200191 w 300918"/>
                <a:gd name="connsiteY30" fmla="*/ 13471 h 125100"/>
                <a:gd name="connsiteX31" fmla="*/ 211177 w 300918"/>
                <a:gd name="connsiteY31" fmla="*/ 23411 h 125100"/>
                <a:gd name="connsiteX32" fmla="*/ 217281 w 300918"/>
                <a:gd name="connsiteY32" fmla="*/ 38320 h 125100"/>
                <a:gd name="connsiteX33" fmla="*/ 218501 w 300918"/>
                <a:gd name="connsiteY33" fmla="*/ 61927 h 125100"/>
                <a:gd name="connsiteX34" fmla="*/ 214839 w 300918"/>
                <a:gd name="connsiteY34" fmla="*/ 91746 h 125100"/>
                <a:gd name="connsiteX35" fmla="*/ 205074 w 300918"/>
                <a:gd name="connsiteY35" fmla="*/ 107898 h 125100"/>
                <a:gd name="connsiteX36" fmla="*/ 186764 w 300918"/>
                <a:gd name="connsiteY36" fmla="*/ 114110 h 125100"/>
                <a:gd name="connsiteX37" fmla="*/ 163570 w 300918"/>
                <a:gd name="connsiteY37" fmla="*/ 102928 h 125100"/>
                <a:gd name="connsiteX38" fmla="*/ 153805 w 300918"/>
                <a:gd name="connsiteY38" fmla="*/ 61927 h 125100"/>
                <a:gd name="connsiteX39" fmla="*/ 158688 w 300918"/>
                <a:gd name="connsiteY39" fmla="*/ 33350 h 125100"/>
                <a:gd name="connsiteX40" fmla="*/ 168453 w 300918"/>
                <a:gd name="connsiteY40" fmla="*/ 17199 h 125100"/>
                <a:gd name="connsiteX41" fmla="*/ 186764 w 300918"/>
                <a:gd name="connsiteY41" fmla="*/ 10986 h 125100"/>
                <a:gd name="connsiteX42" fmla="*/ 103146 w 300918"/>
                <a:gd name="connsiteY42" fmla="*/ 10986 h 125100"/>
                <a:gd name="connsiteX43" fmla="*/ 117794 w 300918"/>
                <a:gd name="connsiteY43" fmla="*/ 13471 h 125100"/>
                <a:gd name="connsiteX44" fmla="*/ 128780 w 300918"/>
                <a:gd name="connsiteY44" fmla="*/ 23411 h 125100"/>
                <a:gd name="connsiteX45" fmla="*/ 134884 w 300918"/>
                <a:gd name="connsiteY45" fmla="*/ 38320 h 125100"/>
                <a:gd name="connsiteX46" fmla="*/ 136104 w 300918"/>
                <a:gd name="connsiteY46" fmla="*/ 61927 h 125100"/>
                <a:gd name="connsiteX47" fmla="*/ 132442 w 300918"/>
                <a:gd name="connsiteY47" fmla="*/ 91746 h 125100"/>
                <a:gd name="connsiteX48" fmla="*/ 122677 w 300918"/>
                <a:gd name="connsiteY48" fmla="*/ 107898 h 125100"/>
                <a:gd name="connsiteX49" fmla="*/ 103146 w 300918"/>
                <a:gd name="connsiteY49" fmla="*/ 114110 h 125100"/>
                <a:gd name="connsiteX50" fmla="*/ 81173 w 300918"/>
                <a:gd name="connsiteY50" fmla="*/ 102928 h 125100"/>
                <a:gd name="connsiteX51" fmla="*/ 71408 w 300918"/>
                <a:gd name="connsiteY51" fmla="*/ 61927 h 125100"/>
                <a:gd name="connsiteX52" fmla="*/ 75070 w 300918"/>
                <a:gd name="connsiteY52" fmla="*/ 33350 h 125100"/>
                <a:gd name="connsiteX53" fmla="*/ 86056 w 300918"/>
                <a:gd name="connsiteY53" fmla="*/ 17199 h 125100"/>
                <a:gd name="connsiteX54" fmla="*/ 103146 w 300918"/>
                <a:gd name="connsiteY54" fmla="*/ 10986 h 125100"/>
                <a:gd name="connsiteX55" fmla="*/ 28527 w 300918"/>
                <a:gd name="connsiteY55" fmla="*/ 10986 h 125100"/>
                <a:gd name="connsiteX56" fmla="*/ 37210 w 300918"/>
                <a:gd name="connsiteY56" fmla="*/ 10986 h 125100"/>
                <a:gd name="connsiteX57" fmla="*/ 37210 w 300918"/>
                <a:gd name="connsiteY57" fmla="*/ 114095 h 125100"/>
                <a:gd name="connsiteX58" fmla="*/ 24806 w 300918"/>
                <a:gd name="connsiteY58" fmla="*/ 114095 h 125100"/>
                <a:gd name="connsiteX59" fmla="*/ 24806 w 300918"/>
                <a:gd name="connsiteY59" fmla="*/ 33620 h 125100"/>
                <a:gd name="connsiteX60" fmla="*/ 12403 w 300918"/>
                <a:gd name="connsiteY60" fmla="*/ 42422 h 125100"/>
                <a:gd name="connsiteX61" fmla="*/ 0 w 300918"/>
                <a:gd name="connsiteY61" fmla="*/ 48709 h 125100"/>
                <a:gd name="connsiteX62" fmla="*/ 0 w 300918"/>
                <a:gd name="connsiteY62" fmla="*/ 36135 h 125100"/>
                <a:gd name="connsiteX63" fmla="*/ 17365 w 300918"/>
                <a:gd name="connsiteY63" fmla="*/ 24818 h 125100"/>
                <a:gd name="connsiteX64" fmla="*/ 28527 w 300918"/>
                <a:gd name="connsiteY64" fmla="*/ 10986 h 125100"/>
                <a:gd name="connsiteX65" fmla="*/ 264963 w 300918"/>
                <a:gd name="connsiteY65" fmla="*/ 0 h 125100"/>
                <a:gd name="connsiteX66" fmla="*/ 272154 w 300918"/>
                <a:gd name="connsiteY66" fmla="*/ 0 h 125100"/>
                <a:gd name="connsiteX67" fmla="*/ 272154 w 300918"/>
                <a:gd name="connsiteY67" fmla="*/ 6193 h 125100"/>
                <a:gd name="connsiteX68" fmla="*/ 288933 w 300918"/>
                <a:gd name="connsiteY68" fmla="*/ 12386 h 125100"/>
                <a:gd name="connsiteX69" fmla="*/ 298521 w 300918"/>
                <a:gd name="connsiteY69" fmla="*/ 32204 h 125100"/>
                <a:gd name="connsiteX70" fmla="*/ 285337 w 300918"/>
                <a:gd name="connsiteY70" fmla="*/ 33443 h 125100"/>
                <a:gd name="connsiteX71" fmla="*/ 281742 w 300918"/>
                <a:gd name="connsiteY71" fmla="*/ 22295 h 125100"/>
                <a:gd name="connsiteX72" fmla="*/ 272154 w 300918"/>
                <a:gd name="connsiteY72" fmla="*/ 17341 h 125100"/>
                <a:gd name="connsiteX73" fmla="*/ 272154 w 300918"/>
                <a:gd name="connsiteY73" fmla="*/ 53260 h 125100"/>
                <a:gd name="connsiteX74" fmla="*/ 284139 w 300918"/>
                <a:gd name="connsiteY74" fmla="*/ 56976 h 125100"/>
                <a:gd name="connsiteX75" fmla="*/ 292528 w 300918"/>
                <a:gd name="connsiteY75" fmla="*/ 63169 h 125100"/>
                <a:gd name="connsiteX76" fmla="*/ 298521 w 300918"/>
                <a:gd name="connsiteY76" fmla="*/ 71840 h 125100"/>
                <a:gd name="connsiteX77" fmla="*/ 300918 w 300918"/>
                <a:gd name="connsiteY77" fmla="*/ 82987 h 125100"/>
                <a:gd name="connsiteX78" fmla="*/ 292528 w 300918"/>
                <a:gd name="connsiteY78" fmla="*/ 104043 h 125100"/>
                <a:gd name="connsiteX79" fmla="*/ 272154 w 300918"/>
                <a:gd name="connsiteY79" fmla="*/ 113952 h 125100"/>
                <a:gd name="connsiteX80" fmla="*/ 272154 w 300918"/>
                <a:gd name="connsiteY80" fmla="*/ 125100 h 125100"/>
                <a:gd name="connsiteX81" fmla="*/ 264963 w 300918"/>
                <a:gd name="connsiteY81" fmla="*/ 125100 h 125100"/>
                <a:gd name="connsiteX82" fmla="*/ 264963 w 300918"/>
                <a:gd name="connsiteY82" fmla="*/ 113952 h 125100"/>
                <a:gd name="connsiteX83" fmla="*/ 250581 w 300918"/>
                <a:gd name="connsiteY83" fmla="*/ 108998 h 125100"/>
                <a:gd name="connsiteX84" fmla="*/ 239794 w 300918"/>
                <a:gd name="connsiteY84" fmla="*/ 99089 h 125100"/>
                <a:gd name="connsiteX85" fmla="*/ 236199 w 300918"/>
                <a:gd name="connsiteY85" fmla="*/ 82987 h 125100"/>
                <a:gd name="connsiteX86" fmla="*/ 246985 w 300918"/>
                <a:gd name="connsiteY86" fmla="*/ 80510 h 125100"/>
                <a:gd name="connsiteX87" fmla="*/ 252978 w 300918"/>
                <a:gd name="connsiteY87" fmla="*/ 95373 h 125100"/>
                <a:gd name="connsiteX88" fmla="*/ 264963 w 300918"/>
                <a:gd name="connsiteY88" fmla="*/ 102805 h 125100"/>
                <a:gd name="connsiteX89" fmla="*/ 264963 w 300918"/>
                <a:gd name="connsiteY89" fmla="*/ 63169 h 125100"/>
                <a:gd name="connsiteX90" fmla="*/ 249382 w 300918"/>
                <a:gd name="connsiteY90" fmla="*/ 56976 h 125100"/>
                <a:gd name="connsiteX91" fmla="*/ 240993 w 300918"/>
                <a:gd name="connsiteY91" fmla="*/ 48306 h 125100"/>
                <a:gd name="connsiteX92" fmla="*/ 238596 w 300918"/>
                <a:gd name="connsiteY92" fmla="*/ 34681 h 125100"/>
                <a:gd name="connsiteX93" fmla="*/ 246985 w 300918"/>
                <a:gd name="connsiteY93" fmla="*/ 13625 h 125100"/>
                <a:gd name="connsiteX94" fmla="*/ 264963 w 300918"/>
                <a:gd name="connsiteY94" fmla="*/ 6193 h 1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918" h="125100">
                  <a:moveTo>
                    <a:pt x="272154" y="64408"/>
                  </a:moveTo>
                  <a:lnTo>
                    <a:pt x="272154" y="102805"/>
                  </a:lnTo>
                  <a:cubicBezTo>
                    <a:pt x="276948" y="101566"/>
                    <a:pt x="280543" y="99089"/>
                    <a:pt x="284139" y="96612"/>
                  </a:cubicBezTo>
                  <a:cubicBezTo>
                    <a:pt x="286536" y="92896"/>
                    <a:pt x="287734" y="87941"/>
                    <a:pt x="287734" y="82987"/>
                  </a:cubicBezTo>
                  <a:cubicBezTo>
                    <a:pt x="287734" y="78033"/>
                    <a:pt x="287734" y="74317"/>
                    <a:pt x="285337" y="71840"/>
                  </a:cubicBezTo>
                  <a:cubicBezTo>
                    <a:pt x="282940" y="69362"/>
                    <a:pt x="278146" y="66885"/>
                    <a:pt x="272154" y="64408"/>
                  </a:cubicBezTo>
                  <a:close/>
                  <a:moveTo>
                    <a:pt x="186764" y="20926"/>
                  </a:moveTo>
                  <a:cubicBezTo>
                    <a:pt x="180660" y="20926"/>
                    <a:pt x="176998" y="23411"/>
                    <a:pt x="173336" y="28381"/>
                  </a:cubicBezTo>
                  <a:cubicBezTo>
                    <a:pt x="168453" y="34593"/>
                    <a:pt x="167233" y="45775"/>
                    <a:pt x="167233" y="61927"/>
                  </a:cubicBezTo>
                  <a:cubicBezTo>
                    <a:pt x="167233" y="79321"/>
                    <a:pt x="168453" y="90503"/>
                    <a:pt x="172115" y="95473"/>
                  </a:cubicBezTo>
                  <a:cubicBezTo>
                    <a:pt x="176998" y="100443"/>
                    <a:pt x="180660" y="104170"/>
                    <a:pt x="186764" y="104170"/>
                  </a:cubicBezTo>
                  <a:cubicBezTo>
                    <a:pt x="192867" y="104170"/>
                    <a:pt x="196529" y="100443"/>
                    <a:pt x="200191" y="95473"/>
                  </a:cubicBezTo>
                  <a:cubicBezTo>
                    <a:pt x="205074" y="90503"/>
                    <a:pt x="206294" y="79321"/>
                    <a:pt x="206294" y="61927"/>
                  </a:cubicBezTo>
                  <a:cubicBezTo>
                    <a:pt x="206294" y="45775"/>
                    <a:pt x="205074" y="34593"/>
                    <a:pt x="200191" y="28381"/>
                  </a:cubicBezTo>
                  <a:cubicBezTo>
                    <a:pt x="196529" y="23411"/>
                    <a:pt x="192867" y="20926"/>
                    <a:pt x="186764" y="20926"/>
                  </a:cubicBezTo>
                  <a:close/>
                  <a:moveTo>
                    <a:pt x="103146" y="20926"/>
                  </a:moveTo>
                  <a:cubicBezTo>
                    <a:pt x="98263" y="20926"/>
                    <a:pt x="94601" y="23411"/>
                    <a:pt x="89718" y="28381"/>
                  </a:cubicBezTo>
                  <a:cubicBezTo>
                    <a:pt x="87277" y="34593"/>
                    <a:pt x="84836" y="45775"/>
                    <a:pt x="84836" y="61927"/>
                  </a:cubicBezTo>
                  <a:cubicBezTo>
                    <a:pt x="84836" y="79321"/>
                    <a:pt x="86056" y="90503"/>
                    <a:pt x="89718" y="95473"/>
                  </a:cubicBezTo>
                  <a:cubicBezTo>
                    <a:pt x="94601" y="100443"/>
                    <a:pt x="98263" y="104170"/>
                    <a:pt x="103146" y="104170"/>
                  </a:cubicBezTo>
                  <a:cubicBezTo>
                    <a:pt x="109249" y="104170"/>
                    <a:pt x="114132" y="100443"/>
                    <a:pt x="117794" y="95473"/>
                  </a:cubicBezTo>
                  <a:cubicBezTo>
                    <a:pt x="121456" y="90503"/>
                    <a:pt x="123897" y="79321"/>
                    <a:pt x="123897" y="61927"/>
                  </a:cubicBezTo>
                  <a:cubicBezTo>
                    <a:pt x="123897" y="45775"/>
                    <a:pt x="121456" y="34593"/>
                    <a:pt x="117794" y="28381"/>
                  </a:cubicBezTo>
                  <a:cubicBezTo>
                    <a:pt x="114132" y="23411"/>
                    <a:pt x="109249" y="20926"/>
                    <a:pt x="103146" y="20926"/>
                  </a:cubicBezTo>
                  <a:close/>
                  <a:moveTo>
                    <a:pt x="264963" y="17341"/>
                  </a:moveTo>
                  <a:cubicBezTo>
                    <a:pt x="260169" y="18579"/>
                    <a:pt x="256573" y="19818"/>
                    <a:pt x="254176" y="22295"/>
                  </a:cubicBezTo>
                  <a:cubicBezTo>
                    <a:pt x="251779" y="26011"/>
                    <a:pt x="249382" y="29727"/>
                    <a:pt x="249382" y="33443"/>
                  </a:cubicBezTo>
                  <a:cubicBezTo>
                    <a:pt x="249382" y="38397"/>
                    <a:pt x="251779" y="42113"/>
                    <a:pt x="252978" y="44590"/>
                  </a:cubicBezTo>
                  <a:cubicBezTo>
                    <a:pt x="255375" y="47067"/>
                    <a:pt x="258970" y="49545"/>
                    <a:pt x="264963" y="50783"/>
                  </a:cubicBezTo>
                  <a:close/>
                  <a:moveTo>
                    <a:pt x="186764" y="10986"/>
                  </a:moveTo>
                  <a:cubicBezTo>
                    <a:pt x="192867" y="10986"/>
                    <a:pt x="196529" y="10986"/>
                    <a:pt x="200191" y="13471"/>
                  </a:cubicBezTo>
                  <a:cubicBezTo>
                    <a:pt x="205074" y="15956"/>
                    <a:pt x="207515" y="19683"/>
                    <a:pt x="211177" y="23411"/>
                  </a:cubicBezTo>
                  <a:cubicBezTo>
                    <a:pt x="213619" y="27138"/>
                    <a:pt x="214839" y="33350"/>
                    <a:pt x="217281" y="38320"/>
                  </a:cubicBezTo>
                  <a:cubicBezTo>
                    <a:pt x="218501" y="44532"/>
                    <a:pt x="218501" y="51987"/>
                    <a:pt x="218501" y="61927"/>
                  </a:cubicBezTo>
                  <a:cubicBezTo>
                    <a:pt x="218501" y="74351"/>
                    <a:pt x="217281" y="84291"/>
                    <a:pt x="214839" y="91746"/>
                  </a:cubicBezTo>
                  <a:cubicBezTo>
                    <a:pt x="213619" y="99200"/>
                    <a:pt x="209957" y="104170"/>
                    <a:pt x="205074" y="107898"/>
                  </a:cubicBezTo>
                  <a:cubicBezTo>
                    <a:pt x="200191" y="112867"/>
                    <a:pt x="194088" y="114110"/>
                    <a:pt x="186764" y="114110"/>
                  </a:cubicBezTo>
                  <a:cubicBezTo>
                    <a:pt x="176998" y="114110"/>
                    <a:pt x="168453" y="110382"/>
                    <a:pt x="163570" y="102928"/>
                  </a:cubicBezTo>
                  <a:cubicBezTo>
                    <a:pt x="157467" y="95473"/>
                    <a:pt x="153805" y="81806"/>
                    <a:pt x="153805" y="61927"/>
                  </a:cubicBezTo>
                  <a:cubicBezTo>
                    <a:pt x="153805" y="50745"/>
                    <a:pt x="155026" y="40805"/>
                    <a:pt x="158688" y="33350"/>
                  </a:cubicBezTo>
                  <a:cubicBezTo>
                    <a:pt x="159908" y="25896"/>
                    <a:pt x="163570" y="20926"/>
                    <a:pt x="168453" y="17199"/>
                  </a:cubicBezTo>
                  <a:cubicBezTo>
                    <a:pt x="173336" y="13471"/>
                    <a:pt x="179439" y="10986"/>
                    <a:pt x="186764" y="10986"/>
                  </a:cubicBezTo>
                  <a:close/>
                  <a:moveTo>
                    <a:pt x="103146" y="10986"/>
                  </a:moveTo>
                  <a:cubicBezTo>
                    <a:pt x="109249" y="10986"/>
                    <a:pt x="114132" y="10986"/>
                    <a:pt x="117794" y="13471"/>
                  </a:cubicBezTo>
                  <a:cubicBezTo>
                    <a:pt x="122677" y="15956"/>
                    <a:pt x="125118" y="19683"/>
                    <a:pt x="128780" y="23411"/>
                  </a:cubicBezTo>
                  <a:cubicBezTo>
                    <a:pt x="131222" y="27138"/>
                    <a:pt x="132442" y="33350"/>
                    <a:pt x="134884" y="38320"/>
                  </a:cubicBezTo>
                  <a:cubicBezTo>
                    <a:pt x="136104" y="44532"/>
                    <a:pt x="136104" y="51987"/>
                    <a:pt x="136104" y="61927"/>
                  </a:cubicBezTo>
                  <a:cubicBezTo>
                    <a:pt x="136104" y="74351"/>
                    <a:pt x="134884" y="84291"/>
                    <a:pt x="132442" y="91746"/>
                  </a:cubicBezTo>
                  <a:cubicBezTo>
                    <a:pt x="131222" y="99200"/>
                    <a:pt x="127560" y="104170"/>
                    <a:pt x="122677" y="107898"/>
                  </a:cubicBezTo>
                  <a:cubicBezTo>
                    <a:pt x="116573" y="112867"/>
                    <a:pt x="111691" y="114110"/>
                    <a:pt x="103146" y="114110"/>
                  </a:cubicBezTo>
                  <a:cubicBezTo>
                    <a:pt x="94601" y="114110"/>
                    <a:pt x="87277" y="110382"/>
                    <a:pt x="81173" y="102928"/>
                  </a:cubicBezTo>
                  <a:cubicBezTo>
                    <a:pt x="75070" y="95473"/>
                    <a:pt x="71408" y="81806"/>
                    <a:pt x="71408" y="61927"/>
                  </a:cubicBezTo>
                  <a:cubicBezTo>
                    <a:pt x="71408" y="50745"/>
                    <a:pt x="73849" y="40805"/>
                    <a:pt x="75070" y="33350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3471"/>
                    <a:pt x="97042" y="10986"/>
                    <a:pt x="103146" y="10986"/>
                  </a:cubicBezTo>
                  <a:close/>
                  <a:moveTo>
                    <a:pt x="28527" y="10986"/>
                  </a:moveTo>
                  <a:lnTo>
                    <a:pt x="37210" y="10986"/>
                  </a:lnTo>
                  <a:lnTo>
                    <a:pt x="37210" y="114095"/>
                  </a:lnTo>
                  <a:lnTo>
                    <a:pt x="24806" y="114095"/>
                  </a:lnTo>
                  <a:lnTo>
                    <a:pt x="24806" y="33620"/>
                  </a:lnTo>
                  <a:cubicBezTo>
                    <a:pt x="21085" y="36135"/>
                    <a:pt x="17365" y="38650"/>
                    <a:pt x="12403" y="42422"/>
                  </a:cubicBezTo>
                  <a:cubicBezTo>
                    <a:pt x="7442" y="44937"/>
                    <a:pt x="3721" y="46194"/>
                    <a:pt x="0" y="48709"/>
                  </a:cubicBezTo>
                  <a:lnTo>
                    <a:pt x="0" y="36135"/>
                  </a:lnTo>
                  <a:cubicBezTo>
                    <a:pt x="7442" y="33620"/>
                    <a:pt x="12403" y="28590"/>
                    <a:pt x="17365" y="24818"/>
                  </a:cubicBezTo>
                  <a:cubicBezTo>
                    <a:pt x="23566" y="19788"/>
                    <a:pt x="26047" y="14759"/>
                    <a:pt x="28527" y="10986"/>
                  </a:cubicBezTo>
                  <a:close/>
                  <a:moveTo>
                    <a:pt x="264963" y="0"/>
                  </a:moveTo>
                  <a:lnTo>
                    <a:pt x="272154" y="0"/>
                  </a:lnTo>
                  <a:lnTo>
                    <a:pt x="272154" y="6193"/>
                  </a:lnTo>
                  <a:cubicBezTo>
                    <a:pt x="279345" y="7431"/>
                    <a:pt x="284139" y="9909"/>
                    <a:pt x="288933" y="12386"/>
                  </a:cubicBezTo>
                  <a:cubicBezTo>
                    <a:pt x="293727" y="17341"/>
                    <a:pt x="296124" y="23534"/>
                    <a:pt x="298521" y="32204"/>
                  </a:cubicBezTo>
                  <a:lnTo>
                    <a:pt x="285337" y="33443"/>
                  </a:lnTo>
                  <a:cubicBezTo>
                    <a:pt x="285337" y="28488"/>
                    <a:pt x="284139" y="24772"/>
                    <a:pt x="281742" y="22295"/>
                  </a:cubicBezTo>
                  <a:cubicBezTo>
                    <a:pt x="279345" y="19818"/>
                    <a:pt x="275749" y="18579"/>
                    <a:pt x="272154" y="17341"/>
                  </a:cubicBezTo>
                  <a:lnTo>
                    <a:pt x="272154" y="53260"/>
                  </a:lnTo>
                  <a:cubicBezTo>
                    <a:pt x="278146" y="54499"/>
                    <a:pt x="281742" y="55738"/>
                    <a:pt x="284139" y="56976"/>
                  </a:cubicBezTo>
                  <a:cubicBezTo>
                    <a:pt x="287734" y="58215"/>
                    <a:pt x="291330" y="60692"/>
                    <a:pt x="292528" y="63169"/>
                  </a:cubicBezTo>
                  <a:cubicBezTo>
                    <a:pt x="294925" y="64408"/>
                    <a:pt x="297322" y="68124"/>
                    <a:pt x="298521" y="71840"/>
                  </a:cubicBezTo>
                  <a:cubicBezTo>
                    <a:pt x="299719" y="74317"/>
                    <a:pt x="300918" y="78033"/>
                    <a:pt x="300918" y="82987"/>
                  </a:cubicBezTo>
                  <a:cubicBezTo>
                    <a:pt x="300918" y="90419"/>
                    <a:pt x="298521" y="97850"/>
                    <a:pt x="292528" y="104043"/>
                  </a:cubicBezTo>
                  <a:cubicBezTo>
                    <a:pt x="287734" y="108998"/>
                    <a:pt x="280543" y="112714"/>
                    <a:pt x="272154" y="113952"/>
                  </a:cubicBezTo>
                  <a:lnTo>
                    <a:pt x="272154" y="125100"/>
                  </a:lnTo>
                  <a:lnTo>
                    <a:pt x="264963" y="125100"/>
                  </a:lnTo>
                  <a:lnTo>
                    <a:pt x="264963" y="113952"/>
                  </a:lnTo>
                  <a:cubicBezTo>
                    <a:pt x="258970" y="112714"/>
                    <a:pt x="254176" y="111475"/>
                    <a:pt x="250581" y="108998"/>
                  </a:cubicBezTo>
                  <a:cubicBezTo>
                    <a:pt x="246985" y="107759"/>
                    <a:pt x="243390" y="104043"/>
                    <a:pt x="239794" y="99089"/>
                  </a:cubicBezTo>
                  <a:cubicBezTo>
                    <a:pt x="238596" y="95373"/>
                    <a:pt x="236199" y="89180"/>
                    <a:pt x="236199" y="82987"/>
                  </a:cubicBezTo>
                  <a:lnTo>
                    <a:pt x="246985" y="80510"/>
                  </a:lnTo>
                  <a:cubicBezTo>
                    <a:pt x="249382" y="87941"/>
                    <a:pt x="250581" y="91657"/>
                    <a:pt x="252978" y="95373"/>
                  </a:cubicBezTo>
                  <a:cubicBezTo>
                    <a:pt x="256573" y="99089"/>
                    <a:pt x="260169" y="101566"/>
                    <a:pt x="264963" y="102805"/>
                  </a:cubicBezTo>
                  <a:lnTo>
                    <a:pt x="264963" y="63169"/>
                  </a:lnTo>
                  <a:cubicBezTo>
                    <a:pt x="260169" y="63169"/>
                    <a:pt x="255375" y="60692"/>
                    <a:pt x="249382" y="56976"/>
                  </a:cubicBezTo>
                  <a:cubicBezTo>
                    <a:pt x="245787" y="55738"/>
                    <a:pt x="243390" y="52022"/>
                    <a:pt x="240993" y="48306"/>
                  </a:cubicBezTo>
                  <a:cubicBezTo>
                    <a:pt x="238596" y="44590"/>
                    <a:pt x="238596" y="39636"/>
                    <a:pt x="238596" y="34681"/>
                  </a:cubicBezTo>
                  <a:cubicBezTo>
                    <a:pt x="238596" y="26011"/>
                    <a:pt x="240993" y="18579"/>
                    <a:pt x="246985" y="13625"/>
                  </a:cubicBezTo>
                  <a:cubicBezTo>
                    <a:pt x="251779" y="9909"/>
                    <a:pt x="257772" y="7431"/>
                    <a:pt x="264963" y="6193"/>
                  </a:cubicBezTo>
                  <a:close/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331">
              <a:extLst>
                <a:ext uri="{FF2B5EF4-FFF2-40B4-BE49-F238E27FC236}">
                  <a16:creationId xmlns:a16="http://schemas.microsoft.com/office/drawing/2014/main" id="{141123B6-0AAC-B440-84DB-897EE829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109" y="7697434"/>
              <a:ext cx="1494109" cy="43944"/>
            </a:xfrm>
            <a:custGeom>
              <a:avLst/>
              <a:gdLst>
                <a:gd name="T0" fmla="*/ 1197 w 1198"/>
                <a:gd name="T1" fmla="*/ 35 h 36"/>
                <a:gd name="T2" fmla="*/ 0 w 1198"/>
                <a:gd name="T3" fmla="*/ 35 h 36"/>
                <a:gd name="T4" fmla="*/ 0 w 1198"/>
                <a:gd name="T5" fmla="*/ 0 h 36"/>
                <a:gd name="T6" fmla="*/ 1197 w 1198"/>
                <a:gd name="T7" fmla="*/ 0 h 36"/>
                <a:gd name="T8" fmla="*/ 1197 w 1198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36">
                  <a:moveTo>
                    <a:pt x="1197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7" y="0"/>
                  </a:lnTo>
                  <a:lnTo>
                    <a:pt x="1197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199">
              <a:extLst>
                <a:ext uri="{FF2B5EF4-FFF2-40B4-BE49-F238E27FC236}">
                  <a16:creationId xmlns:a16="http://schemas.microsoft.com/office/drawing/2014/main" id="{204610FE-B070-22C5-BA60-5800C3D11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095" y="5825579"/>
              <a:ext cx="1507672" cy="669333"/>
            </a:xfrm>
            <a:custGeom>
              <a:avLst/>
              <a:gdLst>
                <a:gd name="connsiteX0" fmla="*/ 379051 w 1507672"/>
                <a:gd name="connsiteY0" fmla="*/ 213 h 669333"/>
                <a:gd name="connsiteX1" fmla="*/ 458179 w 1507672"/>
                <a:gd name="connsiteY1" fmla="*/ 9525 h 669333"/>
                <a:gd name="connsiteX2" fmla="*/ 696324 w 1507672"/>
                <a:gd name="connsiteY2" fmla="*/ 142040 h 669333"/>
                <a:gd name="connsiteX3" fmla="*/ 812280 w 1507672"/>
                <a:gd name="connsiteY3" fmla="*/ 142040 h 669333"/>
                <a:gd name="connsiteX4" fmla="*/ 1050425 w 1507672"/>
                <a:gd name="connsiteY4" fmla="*/ 9525 h 669333"/>
                <a:gd name="connsiteX5" fmla="*/ 1501779 w 1507672"/>
                <a:gd name="connsiteY5" fmla="*/ 255803 h 669333"/>
                <a:gd name="connsiteX6" fmla="*/ 1181343 w 1507672"/>
                <a:gd name="connsiteY6" fmla="*/ 659599 h 669333"/>
                <a:gd name="connsiteX7" fmla="*/ 812280 w 1507672"/>
                <a:gd name="connsiteY7" fmla="*/ 562088 h 669333"/>
                <a:gd name="connsiteX8" fmla="*/ 697571 w 1507672"/>
                <a:gd name="connsiteY8" fmla="*/ 562088 h 669333"/>
                <a:gd name="connsiteX9" fmla="*/ 327261 w 1507672"/>
                <a:gd name="connsiteY9" fmla="*/ 659599 h 669333"/>
                <a:gd name="connsiteX10" fmla="*/ 5578 w 1507672"/>
                <a:gd name="connsiteY10" fmla="*/ 255803 h 669333"/>
                <a:gd name="connsiteX11" fmla="*/ 379051 w 1507672"/>
                <a:gd name="connsiteY11" fmla="*/ 213 h 6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7672" h="669333">
                  <a:moveTo>
                    <a:pt x="379051" y="213"/>
                  </a:moveTo>
                  <a:cubicBezTo>
                    <a:pt x="405052" y="1009"/>
                    <a:pt x="431528" y="4056"/>
                    <a:pt x="458179" y="9525"/>
                  </a:cubicBezTo>
                  <a:cubicBezTo>
                    <a:pt x="555432" y="29527"/>
                    <a:pt x="638970" y="77033"/>
                    <a:pt x="696324" y="142040"/>
                  </a:cubicBezTo>
                  <a:cubicBezTo>
                    <a:pt x="727495" y="175794"/>
                    <a:pt x="782356" y="175794"/>
                    <a:pt x="812280" y="142040"/>
                  </a:cubicBezTo>
                  <a:cubicBezTo>
                    <a:pt x="870881" y="77033"/>
                    <a:pt x="951925" y="29527"/>
                    <a:pt x="1050425" y="9525"/>
                  </a:cubicBezTo>
                  <a:cubicBezTo>
                    <a:pt x="1263634" y="-34230"/>
                    <a:pt x="1466868" y="77033"/>
                    <a:pt x="1501779" y="255803"/>
                  </a:cubicBezTo>
                  <a:cubicBezTo>
                    <a:pt x="1539184" y="435823"/>
                    <a:pt x="1394551" y="617094"/>
                    <a:pt x="1181343" y="659599"/>
                  </a:cubicBezTo>
                  <a:cubicBezTo>
                    <a:pt x="1036710" y="689602"/>
                    <a:pt x="898311" y="648347"/>
                    <a:pt x="812280" y="562088"/>
                  </a:cubicBezTo>
                  <a:cubicBezTo>
                    <a:pt x="779862" y="529584"/>
                    <a:pt x="729989" y="529584"/>
                    <a:pt x="697571" y="562088"/>
                  </a:cubicBezTo>
                  <a:cubicBezTo>
                    <a:pt x="611540" y="648347"/>
                    <a:pt x="473141" y="689602"/>
                    <a:pt x="327261" y="659599"/>
                  </a:cubicBezTo>
                  <a:cubicBezTo>
                    <a:pt x="112806" y="617094"/>
                    <a:pt x="-30580" y="435823"/>
                    <a:pt x="5578" y="255803"/>
                  </a:cubicBezTo>
                  <a:cubicBezTo>
                    <a:pt x="38307" y="99379"/>
                    <a:pt x="197045" y="-5359"/>
                    <a:pt x="379051" y="213"/>
                  </a:cubicBezTo>
                  <a:close/>
                </a:path>
              </a:pathLst>
            </a:custGeom>
            <a:gradFill>
              <a:gsLst>
                <a:gs pos="2000">
                  <a:srgbClr val="AC2126"/>
                </a:gs>
                <a:gs pos="83000">
                  <a:srgbClr val="E5333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200">
              <a:extLst>
                <a:ext uri="{FF2B5EF4-FFF2-40B4-BE49-F238E27FC236}">
                  <a16:creationId xmlns:a16="http://schemas.microsoft.com/office/drawing/2014/main" id="{84BB3AE1-0934-E75B-3D28-57813789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1671" y="6027548"/>
              <a:ext cx="1155350" cy="266715"/>
            </a:xfrm>
            <a:custGeom>
              <a:avLst/>
              <a:gdLst>
                <a:gd name="connsiteX0" fmla="*/ 1142899 w 1155350"/>
                <a:gd name="connsiteY0" fmla="*/ 0 h 266715"/>
                <a:gd name="connsiteX1" fmla="*/ 1155350 w 1155350"/>
                <a:gd name="connsiteY1" fmla="*/ 59265 h 266715"/>
                <a:gd name="connsiteX2" fmla="*/ 910068 w 1155350"/>
                <a:gd name="connsiteY2" fmla="*/ 266692 h 266715"/>
                <a:gd name="connsiteX3" fmla="*/ 689688 w 1155350"/>
                <a:gd name="connsiteY3" fmla="*/ 153101 h 266715"/>
                <a:gd name="connsiteX4" fmla="*/ 9949 w 1155350"/>
                <a:gd name="connsiteY4" fmla="*/ 0 h 266715"/>
                <a:gd name="connsiteX5" fmla="*/ 463233 w 1155350"/>
                <a:gd name="connsiteY5" fmla="*/ 153101 h 266715"/>
                <a:gd name="connsiteX6" fmla="*/ 241545 w 1155350"/>
                <a:gd name="connsiteY6" fmla="*/ 266692 h 266715"/>
                <a:gd name="connsiteX7" fmla="*/ 41 w 1155350"/>
                <a:gd name="connsiteY7" fmla="*/ 59265 h 266715"/>
                <a:gd name="connsiteX8" fmla="*/ 9949 w 1155350"/>
                <a:gd name="connsiteY8" fmla="*/ 0 h 26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350" h="266715">
                  <a:moveTo>
                    <a:pt x="1142899" y="0"/>
                  </a:moveTo>
                  <a:cubicBezTo>
                    <a:pt x="1150370" y="19755"/>
                    <a:pt x="1154105" y="39510"/>
                    <a:pt x="1155350" y="59265"/>
                  </a:cubicBezTo>
                  <a:cubicBezTo>
                    <a:pt x="1155350" y="172856"/>
                    <a:pt x="1047028" y="264223"/>
                    <a:pt x="910068" y="266692"/>
                  </a:cubicBezTo>
                  <a:cubicBezTo>
                    <a:pt x="814197" y="267927"/>
                    <a:pt x="729531" y="221009"/>
                    <a:pt x="689688" y="153101"/>
                  </a:cubicBezTo>
                  <a:close/>
                  <a:moveTo>
                    <a:pt x="9949" y="0"/>
                  </a:moveTo>
                  <a:lnTo>
                    <a:pt x="463233" y="153101"/>
                  </a:lnTo>
                  <a:cubicBezTo>
                    <a:pt x="423601" y="221009"/>
                    <a:pt x="339384" y="267927"/>
                    <a:pt x="241545" y="266692"/>
                  </a:cubicBezTo>
                  <a:cubicBezTo>
                    <a:pt x="107789" y="264223"/>
                    <a:pt x="-2436" y="172856"/>
                    <a:pt x="41" y="59265"/>
                  </a:cubicBezTo>
                  <a:cubicBezTo>
                    <a:pt x="41" y="39510"/>
                    <a:pt x="3756" y="19755"/>
                    <a:pt x="9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201">
              <a:extLst>
                <a:ext uri="{FF2B5EF4-FFF2-40B4-BE49-F238E27FC236}">
                  <a16:creationId xmlns:a16="http://schemas.microsoft.com/office/drawing/2014/main" id="{34E9579E-D4E0-C727-882C-393B53B6B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503" y="5356376"/>
              <a:ext cx="2558614" cy="1664165"/>
            </a:xfrm>
            <a:custGeom>
              <a:avLst/>
              <a:gdLst>
                <a:gd name="connsiteX0" fmla="*/ 290603 w 2558614"/>
                <a:gd name="connsiteY0" fmla="*/ 1344187 h 1664165"/>
                <a:gd name="connsiteX1" fmla="*/ 141638 w 2558614"/>
                <a:gd name="connsiteY1" fmla="*/ 1610419 h 1664165"/>
                <a:gd name="connsiteX2" fmla="*/ 238465 w 2558614"/>
                <a:gd name="connsiteY2" fmla="*/ 1615419 h 1664165"/>
                <a:gd name="connsiteX3" fmla="*/ 345223 w 2558614"/>
                <a:gd name="connsiteY3" fmla="*/ 1424181 h 1664165"/>
                <a:gd name="connsiteX4" fmla="*/ 290603 w 2558614"/>
                <a:gd name="connsiteY4" fmla="*/ 1344187 h 1664165"/>
                <a:gd name="connsiteX5" fmla="*/ 196259 w 2558614"/>
                <a:gd name="connsiteY5" fmla="*/ 1312939 h 1664165"/>
                <a:gd name="connsiteX6" fmla="*/ 155294 w 2558614"/>
                <a:gd name="connsiteY6" fmla="*/ 1317939 h 1664165"/>
                <a:gd name="connsiteX7" fmla="*/ 48536 w 2558614"/>
                <a:gd name="connsiteY7" fmla="*/ 1509176 h 1664165"/>
                <a:gd name="connsiteX8" fmla="*/ 104397 w 2558614"/>
                <a:gd name="connsiteY8" fmla="*/ 1590420 h 1664165"/>
                <a:gd name="connsiteX9" fmla="*/ 253362 w 2558614"/>
                <a:gd name="connsiteY9" fmla="*/ 1322938 h 1664165"/>
                <a:gd name="connsiteX10" fmla="*/ 196259 w 2558614"/>
                <a:gd name="connsiteY10" fmla="*/ 1312939 h 1664165"/>
                <a:gd name="connsiteX11" fmla="*/ 182051 w 2558614"/>
                <a:gd name="connsiteY11" fmla="*/ 1270871 h 1664165"/>
                <a:gd name="connsiteX12" fmla="*/ 386188 w 2558614"/>
                <a:gd name="connsiteY12" fmla="*/ 1411682 h 1664165"/>
                <a:gd name="connsiteX13" fmla="*/ 250879 w 2558614"/>
                <a:gd name="connsiteY13" fmla="*/ 1655416 h 1664165"/>
                <a:gd name="connsiteX14" fmla="*/ 196259 w 2558614"/>
                <a:gd name="connsiteY14" fmla="*/ 1664165 h 1664165"/>
                <a:gd name="connsiteX15" fmla="*/ 101915 w 2558614"/>
                <a:gd name="connsiteY15" fmla="*/ 1637917 h 1664165"/>
                <a:gd name="connsiteX16" fmla="*/ 7571 w 2558614"/>
                <a:gd name="connsiteY16" fmla="*/ 1520425 h 1664165"/>
                <a:gd name="connsiteX17" fmla="*/ 142880 w 2558614"/>
                <a:gd name="connsiteY17" fmla="*/ 1277941 h 1664165"/>
                <a:gd name="connsiteX18" fmla="*/ 182051 w 2558614"/>
                <a:gd name="connsiteY18" fmla="*/ 1270871 h 1664165"/>
                <a:gd name="connsiteX19" fmla="*/ 2382057 w 2558614"/>
                <a:gd name="connsiteY19" fmla="*/ 128324 h 1664165"/>
                <a:gd name="connsiteX20" fmla="*/ 2127463 w 2558614"/>
                <a:gd name="connsiteY20" fmla="*/ 585694 h 1664165"/>
                <a:gd name="connsiteX21" fmla="*/ 2293448 w 2558614"/>
                <a:gd name="connsiteY21" fmla="*/ 591925 h 1664165"/>
                <a:gd name="connsiteX22" fmla="*/ 2476905 w 2558614"/>
                <a:gd name="connsiteY22" fmla="*/ 265410 h 1664165"/>
                <a:gd name="connsiteX23" fmla="*/ 2382057 w 2558614"/>
                <a:gd name="connsiteY23" fmla="*/ 128324 h 1664165"/>
                <a:gd name="connsiteX24" fmla="*/ 2222311 w 2558614"/>
                <a:gd name="connsiteY24" fmla="*/ 73489 h 1664165"/>
                <a:gd name="connsiteX25" fmla="*/ 2148679 w 2558614"/>
                <a:gd name="connsiteY25" fmla="*/ 83459 h 1664165"/>
                <a:gd name="connsiteX26" fmla="*/ 1966470 w 2558614"/>
                <a:gd name="connsiteY26" fmla="*/ 409974 h 1664165"/>
                <a:gd name="connsiteX27" fmla="*/ 2063814 w 2558614"/>
                <a:gd name="connsiteY27" fmla="*/ 550799 h 1664165"/>
                <a:gd name="connsiteX28" fmla="*/ 2319656 w 2558614"/>
                <a:gd name="connsiteY28" fmla="*/ 92183 h 1664165"/>
                <a:gd name="connsiteX29" fmla="*/ 2222311 w 2558614"/>
                <a:gd name="connsiteY29" fmla="*/ 73489 h 1664165"/>
                <a:gd name="connsiteX30" fmla="*/ 2197008 w 2558614"/>
                <a:gd name="connsiteY30" fmla="*/ 815 h 1664165"/>
                <a:gd name="connsiteX31" fmla="*/ 2545546 w 2558614"/>
                <a:gd name="connsiteY31" fmla="*/ 245470 h 1664165"/>
                <a:gd name="connsiteX32" fmla="*/ 2313416 w 2558614"/>
                <a:gd name="connsiteY32" fmla="*/ 661715 h 1664165"/>
                <a:gd name="connsiteX33" fmla="*/ 2221063 w 2558614"/>
                <a:gd name="connsiteY33" fmla="*/ 675424 h 1664165"/>
                <a:gd name="connsiteX34" fmla="*/ 2056326 w 2558614"/>
                <a:gd name="connsiteY34" fmla="*/ 631805 h 1664165"/>
                <a:gd name="connsiteX35" fmla="*/ 1896581 w 2558614"/>
                <a:gd name="connsiteY35" fmla="*/ 429914 h 1664165"/>
                <a:gd name="connsiteX36" fmla="*/ 2129959 w 2558614"/>
                <a:gd name="connsiteY36" fmla="*/ 12423 h 1664165"/>
                <a:gd name="connsiteX37" fmla="*/ 2197008 w 2558614"/>
                <a:gd name="connsiteY37" fmla="*/ 815 h 16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58614" h="1664165">
                  <a:moveTo>
                    <a:pt x="290603" y="1344187"/>
                  </a:moveTo>
                  <a:lnTo>
                    <a:pt x="141638" y="1610419"/>
                  </a:lnTo>
                  <a:cubicBezTo>
                    <a:pt x="172673" y="1622918"/>
                    <a:pt x="206190" y="1624168"/>
                    <a:pt x="238465" y="1615419"/>
                  </a:cubicBezTo>
                  <a:cubicBezTo>
                    <a:pt x="320395" y="1591670"/>
                    <a:pt x="368809" y="1506676"/>
                    <a:pt x="345223" y="1424181"/>
                  </a:cubicBezTo>
                  <a:cubicBezTo>
                    <a:pt x="335292" y="1390434"/>
                    <a:pt x="316671" y="1362936"/>
                    <a:pt x="290603" y="1344187"/>
                  </a:cubicBezTo>
                  <a:close/>
                  <a:moveTo>
                    <a:pt x="196259" y="1312939"/>
                  </a:moveTo>
                  <a:cubicBezTo>
                    <a:pt x="182604" y="1312939"/>
                    <a:pt x="168949" y="1314189"/>
                    <a:pt x="155294" y="1317939"/>
                  </a:cubicBezTo>
                  <a:cubicBezTo>
                    <a:pt x="73363" y="1341687"/>
                    <a:pt x="24950" y="1425431"/>
                    <a:pt x="48536" y="1509176"/>
                  </a:cubicBezTo>
                  <a:cubicBezTo>
                    <a:pt x="58467" y="1541674"/>
                    <a:pt x="77087" y="1570422"/>
                    <a:pt x="104397" y="1590420"/>
                  </a:cubicBezTo>
                  <a:lnTo>
                    <a:pt x="253362" y="1322938"/>
                  </a:lnTo>
                  <a:cubicBezTo>
                    <a:pt x="235982" y="1316689"/>
                    <a:pt x="216121" y="1312939"/>
                    <a:pt x="196259" y="1312939"/>
                  </a:cubicBezTo>
                  <a:close/>
                  <a:moveTo>
                    <a:pt x="182051" y="1270871"/>
                  </a:moveTo>
                  <a:cubicBezTo>
                    <a:pt x="273224" y="1263899"/>
                    <a:pt x="360119" y="1322001"/>
                    <a:pt x="386188" y="1411682"/>
                  </a:cubicBezTo>
                  <a:cubicBezTo>
                    <a:pt x="415981" y="1516675"/>
                    <a:pt x="355154" y="1626668"/>
                    <a:pt x="250879" y="1655416"/>
                  </a:cubicBezTo>
                  <a:cubicBezTo>
                    <a:pt x="232258" y="1661665"/>
                    <a:pt x="214879" y="1664165"/>
                    <a:pt x="196259" y="1664165"/>
                  </a:cubicBezTo>
                  <a:cubicBezTo>
                    <a:pt x="162742" y="1664165"/>
                    <a:pt x="130466" y="1655416"/>
                    <a:pt x="101915" y="1637917"/>
                  </a:cubicBezTo>
                  <a:cubicBezTo>
                    <a:pt x="55984" y="1612919"/>
                    <a:pt x="22467" y="1570422"/>
                    <a:pt x="7571" y="1520425"/>
                  </a:cubicBezTo>
                  <a:cubicBezTo>
                    <a:pt x="-22222" y="1415432"/>
                    <a:pt x="38605" y="1307939"/>
                    <a:pt x="142880" y="1277941"/>
                  </a:cubicBezTo>
                  <a:cubicBezTo>
                    <a:pt x="155914" y="1274192"/>
                    <a:pt x="169026" y="1271867"/>
                    <a:pt x="182051" y="1270871"/>
                  </a:cubicBezTo>
                  <a:close/>
                  <a:moveTo>
                    <a:pt x="2382057" y="128324"/>
                  </a:moveTo>
                  <a:lnTo>
                    <a:pt x="2127463" y="585694"/>
                  </a:lnTo>
                  <a:cubicBezTo>
                    <a:pt x="2181127" y="605634"/>
                    <a:pt x="2238536" y="608127"/>
                    <a:pt x="2293448" y="591925"/>
                  </a:cubicBezTo>
                  <a:cubicBezTo>
                    <a:pt x="2434473" y="552046"/>
                    <a:pt x="2516841" y="406236"/>
                    <a:pt x="2476905" y="265410"/>
                  </a:cubicBezTo>
                  <a:cubicBezTo>
                    <a:pt x="2460681" y="208083"/>
                    <a:pt x="2425737" y="161972"/>
                    <a:pt x="2382057" y="128324"/>
                  </a:cubicBezTo>
                  <a:close/>
                  <a:moveTo>
                    <a:pt x="2222311" y="73489"/>
                  </a:moveTo>
                  <a:cubicBezTo>
                    <a:pt x="2197351" y="73489"/>
                    <a:pt x="2172391" y="75982"/>
                    <a:pt x="2148679" y="83459"/>
                  </a:cubicBezTo>
                  <a:cubicBezTo>
                    <a:pt x="2008902" y="122093"/>
                    <a:pt x="1926534" y="270395"/>
                    <a:pt x="1966470" y="409974"/>
                  </a:cubicBezTo>
                  <a:cubicBezTo>
                    <a:pt x="1982694" y="467301"/>
                    <a:pt x="2016390" y="515905"/>
                    <a:pt x="2063814" y="550799"/>
                  </a:cubicBezTo>
                  <a:lnTo>
                    <a:pt x="2319656" y="92183"/>
                  </a:lnTo>
                  <a:cubicBezTo>
                    <a:pt x="2288456" y="79720"/>
                    <a:pt x="2254760" y="73489"/>
                    <a:pt x="2222311" y="73489"/>
                  </a:cubicBezTo>
                  <a:close/>
                  <a:moveTo>
                    <a:pt x="2197008" y="815"/>
                  </a:moveTo>
                  <a:cubicBezTo>
                    <a:pt x="2353079" y="-10106"/>
                    <a:pt x="2501865" y="89534"/>
                    <a:pt x="2545546" y="245470"/>
                  </a:cubicBezTo>
                  <a:cubicBezTo>
                    <a:pt x="2596714" y="423683"/>
                    <a:pt x="2493129" y="610619"/>
                    <a:pt x="2313416" y="661715"/>
                  </a:cubicBezTo>
                  <a:cubicBezTo>
                    <a:pt x="2282216" y="670439"/>
                    <a:pt x="2252264" y="675424"/>
                    <a:pt x="2221063" y="675424"/>
                  </a:cubicBezTo>
                  <a:cubicBezTo>
                    <a:pt x="2164903" y="675424"/>
                    <a:pt x="2107495" y="660469"/>
                    <a:pt x="2056326" y="631805"/>
                  </a:cubicBezTo>
                  <a:cubicBezTo>
                    <a:pt x="1977702" y="588187"/>
                    <a:pt x="1921542" y="517151"/>
                    <a:pt x="1896581" y="429914"/>
                  </a:cubicBezTo>
                  <a:cubicBezTo>
                    <a:pt x="1845413" y="250455"/>
                    <a:pt x="1950246" y="63519"/>
                    <a:pt x="2129959" y="12423"/>
                  </a:cubicBezTo>
                  <a:cubicBezTo>
                    <a:pt x="2152267" y="6192"/>
                    <a:pt x="2174712" y="2375"/>
                    <a:pt x="2197008" y="815"/>
                  </a:cubicBezTo>
                  <a:close/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202">
              <a:extLst>
                <a:ext uri="{FF2B5EF4-FFF2-40B4-BE49-F238E27FC236}">
                  <a16:creationId xmlns:a16="http://schemas.microsoft.com/office/drawing/2014/main" id="{4B2EED4A-5A1D-BE95-0365-ABC934CE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187" y="5220075"/>
              <a:ext cx="2756468" cy="2042165"/>
            </a:xfrm>
            <a:custGeom>
              <a:avLst/>
              <a:gdLst>
                <a:gd name="connsiteX0" fmla="*/ 2169163 w 2756468"/>
                <a:gd name="connsiteY0" fmla="*/ 1425117 h 2042165"/>
                <a:gd name="connsiteX1" fmla="*/ 2736221 w 2756468"/>
                <a:gd name="connsiteY1" fmla="*/ 1819270 h 2042165"/>
                <a:gd name="connsiteX2" fmla="*/ 2751193 w 2756468"/>
                <a:gd name="connsiteY2" fmla="*/ 2042165 h 2042165"/>
                <a:gd name="connsiteX3" fmla="*/ 2632671 w 2756468"/>
                <a:gd name="connsiteY3" fmla="*/ 2042165 h 2042165"/>
                <a:gd name="connsiteX4" fmla="*/ 2622690 w 2756468"/>
                <a:gd name="connsiteY4" fmla="*/ 1851646 h 2042165"/>
                <a:gd name="connsiteX5" fmla="*/ 2470484 w 2756468"/>
                <a:gd name="connsiteY5" fmla="*/ 1628750 h 2042165"/>
                <a:gd name="connsiteX6" fmla="*/ 2239679 w 2756468"/>
                <a:gd name="connsiteY6" fmla="*/ 2042165 h 2042165"/>
                <a:gd name="connsiteX7" fmla="*/ 2104939 w 2756468"/>
                <a:gd name="connsiteY7" fmla="*/ 2042165 h 2042165"/>
                <a:gd name="connsiteX8" fmla="*/ 2368181 w 2756468"/>
                <a:gd name="connsiteY8" fmla="*/ 1570225 h 2042165"/>
                <a:gd name="connsiteX9" fmla="*/ 2208489 w 2756468"/>
                <a:gd name="connsiteY9" fmla="*/ 1539094 h 2042165"/>
                <a:gd name="connsiteX10" fmla="*/ 2092463 w 2756468"/>
                <a:gd name="connsiteY10" fmla="*/ 1556527 h 2042165"/>
                <a:gd name="connsiteX11" fmla="*/ 1786802 w 2756468"/>
                <a:gd name="connsiteY11" fmla="*/ 2042165 h 2042165"/>
                <a:gd name="connsiteX12" fmla="*/ 1667033 w 2756468"/>
                <a:gd name="connsiteY12" fmla="*/ 2042165 h 2042165"/>
                <a:gd name="connsiteX13" fmla="*/ 2060025 w 2756468"/>
                <a:gd name="connsiteY13" fmla="*/ 1444457 h 2042165"/>
                <a:gd name="connsiteX14" fmla="*/ 2169163 w 2756468"/>
                <a:gd name="connsiteY14" fmla="*/ 1425117 h 2042165"/>
                <a:gd name="connsiteX15" fmla="*/ 16368 w 2756468"/>
                <a:gd name="connsiteY15" fmla="*/ 0 h 2042165"/>
                <a:gd name="connsiteX16" fmla="*/ 114861 w 2756468"/>
                <a:gd name="connsiteY16" fmla="*/ 0 h 2042165"/>
                <a:gd name="connsiteX17" fmla="*/ 107381 w 2756468"/>
                <a:gd name="connsiteY17" fmla="*/ 207738 h 2042165"/>
                <a:gd name="connsiteX18" fmla="*/ 234549 w 2756468"/>
                <a:gd name="connsiteY18" fmla="*/ 390597 h 2042165"/>
                <a:gd name="connsiteX19" fmla="*/ 452731 w 2756468"/>
                <a:gd name="connsiteY19" fmla="*/ 0 h 2042165"/>
                <a:gd name="connsiteX20" fmla="*/ 561199 w 2756468"/>
                <a:gd name="connsiteY20" fmla="*/ 0 h 2042165"/>
                <a:gd name="connsiteX21" fmla="*/ 316835 w 2756468"/>
                <a:gd name="connsiteY21" fmla="*/ 436622 h 2042165"/>
                <a:gd name="connsiteX22" fmla="*/ 533770 w 2756468"/>
                <a:gd name="connsiteY22" fmla="*/ 445330 h 2042165"/>
                <a:gd name="connsiteX23" fmla="*/ 770653 w 2756468"/>
                <a:gd name="connsiteY23" fmla="*/ 21147 h 2042165"/>
                <a:gd name="connsiteX24" fmla="*/ 764419 w 2756468"/>
                <a:gd name="connsiteY24" fmla="*/ 0 h 2042165"/>
                <a:gd name="connsiteX25" fmla="*/ 862913 w 2756468"/>
                <a:gd name="connsiteY25" fmla="*/ 0 h 2042165"/>
                <a:gd name="connsiteX26" fmla="*/ 559952 w 2756468"/>
                <a:gd name="connsiteY26" fmla="*/ 536137 h 2042165"/>
                <a:gd name="connsiteX27" fmla="*/ 439017 w 2756468"/>
                <a:gd name="connsiteY27" fmla="*/ 553552 h 2042165"/>
                <a:gd name="connsiteX28" fmla="*/ 225822 w 2756468"/>
                <a:gd name="connsiteY28" fmla="*/ 497575 h 2042165"/>
                <a:gd name="connsiteX29" fmla="*/ 16368 w 2756468"/>
                <a:gd name="connsiteY29" fmla="*/ 233860 h 2042165"/>
                <a:gd name="connsiteX30" fmla="*/ 16368 w 2756468"/>
                <a:gd name="connsiteY30" fmla="*/ 0 h 20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56468" h="2042165">
                  <a:moveTo>
                    <a:pt x="2169163" y="1425117"/>
                  </a:moveTo>
                  <a:cubicBezTo>
                    <a:pt x="2423056" y="1406186"/>
                    <a:pt x="2664173" y="1566489"/>
                    <a:pt x="2736221" y="1819270"/>
                  </a:cubicBezTo>
                  <a:cubicBezTo>
                    <a:pt x="2757431" y="1895228"/>
                    <a:pt x="2761173" y="1969942"/>
                    <a:pt x="2751193" y="2042165"/>
                  </a:cubicBezTo>
                  <a:lnTo>
                    <a:pt x="2632671" y="2042165"/>
                  </a:lnTo>
                  <a:cubicBezTo>
                    <a:pt x="2643900" y="1981149"/>
                    <a:pt x="2641404" y="1916397"/>
                    <a:pt x="2622690" y="1851646"/>
                  </a:cubicBezTo>
                  <a:cubicBezTo>
                    <a:pt x="2596491" y="1759499"/>
                    <a:pt x="2541597" y="1682295"/>
                    <a:pt x="2470484" y="1628750"/>
                  </a:cubicBezTo>
                  <a:lnTo>
                    <a:pt x="2239679" y="2042165"/>
                  </a:lnTo>
                  <a:lnTo>
                    <a:pt x="2104939" y="2042165"/>
                  </a:lnTo>
                  <a:lnTo>
                    <a:pt x="2368181" y="1570225"/>
                  </a:lnTo>
                  <a:cubicBezTo>
                    <a:pt x="2318277" y="1551546"/>
                    <a:pt x="2264631" y="1539094"/>
                    <a:pt x="2208489" y="1539094"/>
                  </a:cubicBezTo>
                  <a:cubicBezTo>
                    <a:pt x="2171061" y="1539094"/>
                    <a:pt x="2131138" y="1545320"/>
                    <a:pt x="2092463" y="1556527"/>
                  </a:cubicBezTo>
                  <a:cubicBezTo>
                    <a:pt x="1879124" y="1616298"/>
                    <a:pt x="1749374" y="1829232"/>
                    <a:pt x="1786802" y="2042165"/>
                  </a:cubicBezTo>
                  <a:lnTo>
                    <a:pt x="1667033" y="2042165"/>
                  </a:lnTo>
                  <a:cubicBezTo>
                    <a:pt x="1630853" y="1776932"/>
                    <a:pt x="1794288" y="1517925"/>
                    <a:pt x="2060025" y="1444457"/>
                  </a:cubicBezTo>
                  <a:cubicBezTo>
                    <a:pt x="2096361" y="1434184"/>
                    <a:pt x="2132892" y="1427822"/>
                    <a:pt x="2169163" y="1425117"/>
                  </a:cubicBezTo>
                  <a:close/>
                  <a:moveTo>
                    <a:pt x="16368" y="0"/>
                  </a:moveTo>
                  <a:lnTo>
                    <a:pt x="114861" y="0"/>
                  </a:lnTo>
                  <a:cubicBezTo>
                    <a:pt x="91173" y="64685"/>
                    <a:pt x="87432" y="138077"/>
                    <a:pt x="107381" y="207738"/>
                  </a:cubicBezTo>
                  <a:cubicBezTo>
                    <a:pt x="128575" y="282374"/>
                    <a:pt x="173458" y="345815"/>
                    <a:pt x="234549" y="390597"/>
                  </a:cubicBezTo>
                  <a:lnTo>
                    <a:pt x="452731" y="0"/>
                  </a:lnTo>
                  <a:lnTo>
                    <a:pt x="561199" y="0"/>
                  </a:lnTo>
                  <a:lnTo>
                    <a:pt x="316835" y="436622"/>
                  </a:lnTo>
                  <a:cubicBezTo>
                    <a:pt x="385406" y="462745"/>
                    <a:pt x="461458" y="466477"/>
                    <a:pt x="533770" y="445330"/>
                  </a:cubicBezTo>
                  <a:cubicBezTo>
                    <a:pt x="715796" y="394328"/>
                    <a:pt x="823017" y="202762"/>
                    <a:pt x="770653" y="21147"/>
                  </a:cubicBezTo>
                  <a:cubicBezTo>
                    <a:pt x="768160" y="13684"/>
                    <a:pt x="766913" y="6220"/>
                    <a:pt x="764419" y="0"/>
                  </a:cubicBezTo>
                  <a:lnTo>
                    <a:pt x="862913" y="0"/>
                  </a:lnTo>
                  <a:cubicBezTo>
                    <a:pt x="926497" y="230129"/>
                    <a:pt x="790601" y="470209"/>
                    <a:pt x="559952" y="536137"/>
                  </a:cubicBezTo>
                  <a:cubicBezTo>
                    <a:pt x="518809" y="547333"/>
                    <a:pt x="478913" y="553552"/>
                    <a:pt x="439017" y="553552"/>
                  </a:cubicBezTo>
                  <a:cubicBezTo>
                    <a:pt x="364212" y="553552"/>
                    <a:pt x="291900" y="534893"/>
                    <a:pt x="225822" y="497575"/>
                  </a:cubicBezTo>
                  <a:cubicBezTo>
                    <a:pt x="123588" y="440354"/>
                    <a:pt x="48783" y="347059"/>
                    <a:pt x="16368" y="233860"/>
                  </a:cubicBezTo>
                  <a:cubicBezTo>
                    <a:pt x="-6074" y="155492"/>
                    <a:pt x="-4827" y="73393"/>
                    <a:pt x="16368" y="0"/>
                  </a:cubicBezTo>
                  <a:close/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450068D-C1C4-F3B6-8FFF-5F826831B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50" y="6181356"/>
              <a:ext cx="333824" cy="1833407"/>
            </a:xfrm>
            <a:prstGeom prst="rect">
              <a:avLst/>
            </a:pr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204">
              <a:extLst>
                <a:ext uri="{FF2B5EF4-FFF2-40B4-BE49-F238E27FC236}">
                  <a16:creationId xmlns:a16="http://schemas.microsoft.com/office/drawing/2014/main" id="{6E3B8784-E0FB-6B1A-EBB5-B66777B7B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50" y="6263750"/>
              <a:ext cx="333824" cy="1674091"/>
            </a:xfrm>
            <a:custGeom>
              <a:avLst/>
              <a:gdLst>
                <a:gd name="connsiteX0" fmla="*/ 0 w 333824"/>
                <a:gd name="connsiteY0" fmla="*/ 1592984 h 1674091"/>
                <a:gd name="connsiteX1" fmla="*/ 333824 w 333824"/>
                <a:gd name="connsiteY1" fmla="*/ 1592984 h 1674091"/>
                <a:gd name="connsiteX2" fmla="*/ 333824 w 333824"/>
                <a:gd name="connsiteY2" fmla="*/ 1674091 h 1674091"/>
                <a:gd name="connsiteX3" fmla="*/ 0 w 333824"/>
                <a:gd name="connsiteY3" fmla="*/ 1674091 h 1674091"/>
                <a:gd name="connsiteX4" fmla="*/ 0 w 333824"/>
                <a:gd name="connsiteY4" fmla="*/ 1351290 h 1674091"/>
                <a:gd name="connsiteX5" fmla="*/ 333824 w 333824"/>
                <a:gd name="connsiteY5" fmla="*/ 1351290 h 1674091"/>
                <a:gd name="connsiteX6" fmla="*/ 333824 w 333824"/>
                <a:gd name="connsiteY6" fmla="*/ 1432416 h 1674091"/>
                <a:gd name="connsiteX7" fmla="*/ 0 w 333824"/>
                <a:gd name="connsiteY7" fmla="*/ 1432416 h 1674091"/>
                <a:gd name="connsiteX8" fmla="*/ 0 w 333824"/>
                <a:gd name="connsiteY8" fmla="*/ 1115090 h 1674091"/>
                <a:gd name="connsiteX9" fmla="*/ 333824 w 333824"/>
                <a:gd name="connsiteY9" fmla="*/ 1115090 h 1674091"/>
                <a:gd name="connsiteX10" fmla="*/ 333824 w 333824"/>
                <a:gd name="connsiteY10" fmla="*/ 1196199 h 1674091"/>
                <a:gd name="connsiteX11" fmla="*/ 0 w 333824"/>
                <a:gd name="connsiteY11" fmla="*/ 1196199 h 1674091"/>
                <a:gd name="connsiteX12" fmla="*/ 0 w 333824"/>
                <a:gd name="connsiteY12" fmla="*/ 955790 h 1674091"/>
                <a:gd name="connsiteX13" fmla="*/ 333824 w 333824"/>
                <a:gd name="connsiteY13" fmla="*/ 955790 h 1674091"/>
                <a:gd name="connsiteX14" fmla="*/ 333824 w 333824"/>
                <a:gd name="connsiteY14" fmla="*/ 1036916 h 1674091"/>
                <a:gd name="connsiteX15" fmla="*/ 0 w 333824"/>
                <a:gd name="connsiteY15" fmla="*/ 1036916 h 1674091"/>
                <a:gd name="connsiteX16" fmla="*/ 0 w 333824"/>
                <a:gd name="connsiteY16" fmla="*/ 714096 h 1674091"/>
                <a:gd name="connsiteX17" fmla="*/ 333824 w 333824"/>
                <a:gd name="connsiteY17" fmla="*/ 714096 h 1674091"/>
                <a:gd name="connsiteX18" fmla="*/ 333824 w 333824"/>
                <a:gd name="connsiteY18" fmla="*/ 795222 h 1674091"/>
                <a:gd name="connsiteX19" fmla="*/ 0 w 333824"/>
                <a:gd name="connsiteY19" fmla="*/ 795222 h 1674091"/>
                <a:gd name="connsiteX20" fmla="*/ 0 w 333824"/>
                <a:gd name="connsiteY20" fmla="*/ 477897 h 1674091"/>
                <a:gd name="connsiteX21" fmla="*/ 333824 w 333824"/>
                <a:gd name="connsiteY21" fmla="*/ 477897 h 1674091"/>
                <a:gd name="connsiteX22" fmla="*/ 333824 w 333824"/>
                <a:gd name="connsiteY22" fmla="*/ 559026 h 1674091"/>
                <a:gd name="connsiteX23" fmla="*/ 0 w 333824"/>
                <a:gd name="connsiteY23" fmla="*/ 559026 h 1674091"/>
                <a:gd name="connsiteX24" fmla="*/ 0 w 333824"/>
                <a:gd name="connsiteY24" fmla="*/ 241694 h 1674091"/>
                <a:gd name="connsiteX25" fmla="*/ 333824 w 333824"/>
                <a:gd name="connsiteY25" fmla="*/ 241694 h 1674091"/>
                <a:gd name="connsiteX26" fmla="*/ 333824 w 333824"/>
                <a:gd name="connsiteY26" fmla="*/ 322820 h 1674091"/>
                <a:gd name="connsiteX27" fmla="*/ 0 w 333824"/>
                <a:gd name="connsiteY27" fmla="*/ 322820 h 1674091"/>
                <a:gd name="connsiteX28" fmla="*/ 0 w 333824"/>
                <a:gd name="connsiteY28" fmla="*/ 0 h 1674091"/>
                <a:gd name="connsiteX29" fmla="*/ 333824 w 333824"/>
                <a:gd name="connsiteY29" fmla="*/ 0 h 1674091"/>
                <a:gd name="connsiteX30" fmla="*/ 333824 w 333824"/>
                <a:gd name="connsiteY30" fmla="*/ 81145 h 1674091"/>
                <a:gd name="connsiteX31" fmla="*/ 0 w 333824"/>
                <a:gd name="connsiteY31" fmla="*/ 81145 h 167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3824" h="1674091">
                  <a:moveTo>
                    <a:pt x="0" y="1592984"/>
                  </a:moveTo>
                  <a:lnTo>
                    <a:pt x="333824" y="1592984"/>
                  </a:lnTo>
                  <a:lnTo>
                    <a:pt x="333824" y="1674091"/>
                  </a:lnTo>
                  <a:lnTo>
                    <a:pt x="0" y="1674091"/>
                  </a:lnTo>
                  <a:close/>
                  <a:moveTo>
                    <a:pt x="0" y="1351290"/>
                  </a:moveTo>
                  <a:lnTo>
                    <a:pt x="333824" y="1351290"/>
                  </a:lnTo>
                  <a:lnTo>
                    <a:pt x="333824" y="1432416"/>
                  </a:lnTo>
                  <a:lnTo>
                    <a:pt x="0" y="1432416"/>
                  </a:lnTo>
                  <a:close/>
                  <a:moveTo>
                    <a:pt x="0" y="1115090"/>
                  </a:moveTo>
                  <a:lnTo>
                    <a:pt x="333824" y="1115090"/>
                  </a:lnTo>
                  <a:lnTo>
                    <a:pt x="333824" y="1196199"/>
                  </a:lnTo>
                  <a:lnTo>
                    <a:pt x="0" y="1196199"/>
                  </a:lnTo>
                  <a:close/>
                  <a:moveTo>
                    <a:pt x="0" y="955790"/>
                  </a:moveTo>
                  <a:lnTo>
                    <a:pt x="333824" y="955790"/>
                  </a:lnTo>
                  <a:lnTo>
                    <a:pt x="333824" y="1036916"/>
                  </a:lnTo>
                  <a:lnTo>
                    <a:pt x="0" y="1036916"/>
                  </a:lnTo>
                  <a:close/>
                  <a:moveTo>
                    <a:pt x="0" y="714096"/>
                  </a:moveTo>
                  <a:lnTo>
                    <a:pt x="333824" y="714096"/>
                  </a:lnTo>
                  <a:lnTo>
                    <a:pt x="333824" y="795222"/>
                  </a:lnTo>
                  <a:lnTo>
                    <a:pt x="0" y="795222"/>
                  </a:lnTo>
                  <a:close/>
                  <a:moveTo>
                    <a:pt x="0" y="477897"/>
                  </a:moveTo>
                  <a:lnTo>
                    <a:pt x="333824" y="477897"/>
                  </a:lnTo>
                  <a:lnTo>
                    <a:pt x="333824" y="559026"/>
                  </a:lnTo>
                  <a:lnTo>
                    <a:pt x="0" y="559026"/>
                  </a:lnTo>
                  <a:close/>
                  <a:moveTo>
                    <a:pt x="0" y="241694"/>
                  </a:moveTo>
                  <a:lnTo>
                    <a:pt x="333824" y="241694"/>
                  </a:lnTo>
                  <a:lnTo>
                    <a:pt x="333824" y="322820"/>
                  </a:lnTo>
                  <a:lnTo>
                    <a:pt x="0" y="322820"/>
                  </a:lnTo>
                  <a:close/>
                  <a:moveTo>
                    <a:pt x="0" y="0"/>
                  </a:moveTo>
                  <a:lnTo>
                    <a:pt x="333824" y="0"/>
                  </a:lnTo>
                  <a:lnTo>
                    <a:pt x="333824" y="81145"/>
                  </a:lnTo>
                  <a:lnTo>
                    <a:pt x="0" y="81145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205">
              <a:extLst>
                <a:ext uri="{FF2B5EF4-FFF2-40B4-BE49-F238E27FC236}">
                  <a16:creationId xmlns:a16="http://schemas.microsoft.com/office/drawing/2014/main" id="{BE05C2FB-2FB0-2EC4-686E-0BD8D6374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50" y="6346147"/>
              <a:ext cx="333824" cy="1509322"/>
            </a:xfrm>
            <a:custGeom>
              <a:avLst/>
              <a:gdLst>
                <a:gd name="connsiteX0" fmla="*/ 0 w 333824"/>
                <a:gd name="connsiteY0" fmla="*/ 1428192 h 1509322"/>
                <a:gd name="connsiteX1" fmla="*/ 333824 w 333824"/>
                <a:gd name="connsiteY1" fmla="*/ 1428192 h 1509322"/>
                <a:gd name="connsiteX2" fmla="*/ 333824 w 333824"/>
                <a:gd name="connsiteY2" fmla="*/ 1509322 h 1509322"/>
                <a:gd name="connsiteX3" fmla="*/ 0 w 333824"/>
                <a:gd name="connsiteY3" fmla="*/ 1509322 h 1509322"/>
                <a:gd name="connsiteX4" fmla="*/ 0 w 333824"/>
                <a:gd name="connsiteY4" fmla="*/ 1191989 h 1509322"/>
                <a:gd name="connsiteX5" fmla="*/ 333824 w 333824"/>
                <a:gd name="connsiteY5" fmla="*/ 1191989 h 1509322"/>
                <a:gd name="connsiteX6" fmla="*/ 333824 w 333824"/>
                <a:gd name="connsiteY6" fmla="*/ 1273115 h 1509322"/>
                <a:gd name="connsiteX7" fmla="*/ 0 w 333824"/>
                <a:gd name="connsiteY7" fmla="*/ 1273115 h 1509322"/>
                <a:gd name="connsiteX8" fmla="*/ 0 w 333824"/>
                <a:gd name="connsiteY8" fmla="*/ 950295 h 1509322"/>
                <a:gd name="connsiteX9" fmla="*/ 333824 w 333824"/>
                <a:gd name="connsiteY9" fmla="*/ 950295 h 1509322"/>
                <a:gd name="connsiteX10" fmla="*/ 333824 w 333824"/>
                <a:gd name="connsiteY10" fmla="*/ 1031421 h 1509322"/>
                <a:gd name="connsiteX11" fmla="*/ 0 w 333824"/>
                <a:gd name="connsiteY11" fmla="*/ 1031421 h 1509322"/>
                <a:gd name="connsiteX12" fmla="*/ 0 w 333824"/>
                <a:gd name="connsiteY12" fmla="*/ 714096 h 1509322"/>
                <a:gd name="connsiteX13" fmla="*/ 333824 w 333824"/>
                <a:gd name="connsiteY13" fmla="*/ 714096 h 1509322"/>
                <a:gd name="connsiteX14" fmla="*/ 333824 w 333824"/>
                <a:gd name="connsiteY14" fmla="*/ 795205 h 1509322"/>
                <a:gd name="connsiteX15" fmla="*/ 0 w 333824"/>
                <a:gd name="connsiteY15" fmla="*/ 795205 h 1509322"/>
                <a:gd name="connsiteX16" fmla="*/ 0 w 333824"/>
                <a:gd name="connsiteY16" fmla="*/ 472402 h 1509322"/>
                <a:gd name="connsiteX17" fmla="*/ 333824 w 333824"/>
                <a:gd name="connsiteY17" fmla="*/ 472402 h 1509322"/>
                <a:gd name="connsiteX18" fmla="*/ 333824 w 333824"/>
                <a:gd name="connsiteY18" fmla="*/ 553531 h 1509322"/>
                <a:gd name="connsiteX19" fmla="*/ 0 w 333824"/>
                <a:gd name="connsiteY19" fmla="*/ 553531 h 1509322"/>
                <a:gd name="connsiteX20" fmla="*/ 0 w 333824"/>
                <a:gd name="connsiteY20" fmla="*/ 236199 h 1509322"/>
                <a:gd name="connsiteX21" fmla="*/ 333824 w 333824"/>
                <a:gd name="connsiteY21" fmla="*/ 236199 h 1509322"/>
                <a:gd name="connsiteX22" fmla="*/ 333824 w 333824"/>
                <a:gd name="connsiteY22" fmla="*/ 317305 h 1509322"/>
                <a:gd name="connsiteX23" fmla="*/ 0 w 333824"/>
                <a:gd name="connsiteY23" fmla="*/ 317305 h 1509322"/>
                <a:gd name="connsiteX24" fmla="*/ 0 w 333824"/>
                <a:gd name="connsiteY24" fmla="*/ 0 h 1509322"/>
                <a:gd name="connsiteX25" fmla="*/ 333824 w 333824"/>
                <a:gd name="connsiteY25" fmla="*/ 0 h 1509322"/>
                <a:gd name="connsiteX26" fmla="*/ 333824 w 333824"/>
                <a:gd name="connsiteY26" fmla="*/ 81109 h 1509322"/>
                <a:gd name="connsiteX27" fmla="*/ 0 w 333824"/>
                <a:gd name="connsiteY27" fmla="*/ 81109 h 150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824" h="1509322">
                  <a:moveTo>
                    <a:pt x="0" y="1428192"/>
                  </a:moveTo>
                  <a:lnTo>
                    <a:pt x="333824" y="1428192"/>
                  </a:lnTo>
                  <a:lnTo>
                    <a:pt x="333824" y="1509322"/>
                  </a:lnTo>
                  <a:lnTo>
                    <a:pt x="0" y="1509322"/>
                  </a:lnTo>
                  <a:close/>
                  <a:moveTo>
                    <a:pt x="0" y="1191989"/>
                  </a:moveTo>
                  <a:lnTo>
                    <a:pt x="333824" y="1191989"/>
                  </a:lnTo>
                  <a:lnTo>
                    <a:pt x="333824" y="1273115"/>
                  </a:lnTo>
                  <a:lnTo>
                    <a:pt x="0" y="1273115"/>
                  </a:lnTo>
                  <a:close/>
                  <a:moveTo>
                    <a:pt x="0" y="950295"/>
                  </a:moveTo>
                  <a:lnTo>
                    <a:pt x="333824" y="950295"/>
                  </a:lnTo>
                  <a:lnTo>
                    <a:pt x="333824" y="1031421"/>
                  </a:lnTo>
                  <a:lnTo>
                    <a:pt x="0" y="1031421"/>
                  </a:lnTo>
                  <a:close/>
                  <a:moveTo>
                    <a:pt x="0" y="714096"/>
                  </a:moveTo>
                  <a:lnTo>
                    <a:pt x="333824" y="714096"/>
                  </a:lnTo>
                  <a:lnTo>
                    <a:pt x="333824" y="795205"/>
                  </a:lnTo>
                  <a:lnTo>
                    <a:pt x="0" y="795205"/>
                  </a:lnTo>
                  <a:close/>
                  <a:moveTo>
                    <a:pt x="0" y="472402"/>
                  </a:moveTo>
                  <a:lnTo>
                    <a:pt x="333824" y="472402"/>
                  </a:lnTo>
                  <a:lnTo>
                    <a:pt x="333824" y="553531"/>
                  </a:lnTo>
                  <a:lnTo>
                    <a:pt x="0" y="553531"/>
                  </a:lnTo>
                  <a:close/>
                  <a:moveTo>
                    <a:pt x="0" y="236199"/>
                  </a:moveTo>
                  <a:lnTo>
                    <a:pt x="333824" y="236199"/>
                  </a:lnTo>
                  <a:lnTo>
                    <a:pt x="333824" y="317305"/>
                  </a:lnTo>
                  <a:lnTo>
                    <a:pt x="0" y="317305"/>
                  </a:lnTo>
                  <a:close/>
                  <a:moveTo>
                    <a:pt x="0" y="0"/>
                  </a:moveTo>
                  <a:lnTo>
                    <a:pt x="333824" y="0"/>
                  </a:lnTo>
                  <a:lnTo>
                    <a:pt x="333824" y="81109"/>
                  </a:lnTo>
                  <a:lnTo>
                    <a:pt x="0" y="81109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id="{8AD7E32E-7D4D-2D66-D2B3-651BD817D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55" y="6181353"/>
              <a:ext cx="181269" cy="1829186"/>
            </a:xfrm>
            <a:custGeom>
              <a:avLst/>
              <a:gdLst>
                <a:gd name="T0" fmla="*/ 143 w 144"/>
                <a:gd name="T1" fmla="*/ 1468 h 1469"/>
                <a:gd name="T2" fmla="*/ 0 w 144"/>
                <a:gd name="T3" fmla="*/ 1468 h 1469"/>
                <a:gd name="T4" fmla="*/ 0 w 144"/>
                <a:gd name="T5" fmla="*/ 0 h 1469"/>
                <a:gd name="T6" fmla="*/ 143 w 144"/>
                <a:gd name="T7" fmla="*/ 0 h 1469"/>
                <a:gd name="T8" fmla="*/ 143 w 144"/>
                <a:gd name="T9" fmla="*/ 146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69">
                  <a:moveTo>
                    <a:pt x="143" y="1468"/>
                  </a:moveTo>
                  <a:lnTo>
                    <a:pt x="0" y="1468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468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207">
              <a:extLst>
                <a:ext uri="{FF2B5EF4-FFF2-40B4-BE49-F238E27FC236}">
                  <a16:creationId xmlns:a16="http://schemas.microsoft.com/office/drawing/2014/main" id="{37494543-299E-4BE6-90AB-31A2EE95C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721" y="6582346"/>
              <a:ext cx="333823" cy="1432416"/>
            </a:xfrm>
            <a:custGeom>
              <a:avLst/>
              <a:gdLst>
                <a:gd name="connsiteX0" fmla="*/ 0 w 333823"/>
                <a:gd name="connsiteY0" fmla="*/ 1351289 h 1432416"/>
                <a:gd name="connsiteX1" fmla="*/ 333823 w 333823"/>
                <a:gd name="connsiteY1" fmla="*/ 1351289 h 1432416"/>
                <a:gd name="connsiteX2" fmla="*/ 333823 w 333823"/>
                <a:gd name="connsiteY2" fmla="*/ 1432416 h 1432416"/>
                <a:gd name="connsiteX3" fmla="*/ 0 w 333823"/>
                <a:gd name="connsiteY3" fmla="*/ 1432416 h 1432416"/>
                <a:gd name="connsiteX4" fmla="*/ 0 w 333823"/>
                <a:gd name="connsiteY4" fmla="*/ 1115090 h 1432416"/>
                <a:gd name="connsiteX5" fmla="*/ 333823 w 333823"/>
                <a:gd name="connsiteY5" fmla="*/ 1115090 h 1432416"/>
                <a:gd name="connsiteX6" fmla="*/ 333823 w 333823"/>
                <a:gd name="connsiteY6" fmla="*/ 1196220 h 1432416"/>
                <a:gd name="connsiteX7" fmla="*/ 0 w 333823"/>
                <a:gd name="connsiteY7" fmla="*/ 1196220 h 1432416"/>
                <a:gd name="connsiteX8" fmla="*/ 0 w 333823"/>
                <a:gd name="connsiteY8" fmla="*/ 873396 h 1432416"/>
                <a:gd name="connsiteX9" fmla="*/ 333823 w 333823"/>
                <a:gd name="connsiteY9" fmla="*/ 873396 h 1432416"/>
                <a:gd name="connsiteX10" fmla="*/ 333823 w 333823"/>
                <a:gd name="connsiteY10" fmla="*/ 954526 h 1432416"/>
                <a:gd name="connsiteX11" fmla="*/ 0 w 333823"/>
                <a:gd name="connsiteY11" fmla="*/ 954526 h 1432416"/>
                <a:gd name="connsiteX12" fmla="*/ 0 w 333823"/>
                <a:gd name="connsiteY12" fmla="*/ 714096 h 1432416"/>
                <a:gd name="connsiteX13" fmla="*/ 333823 w 333823"/>
                <a:gd name="connsiteY13" fmla="*/ 714096 h 1432416"/>
                <a:gd name="connsiteX14" fmla="*/ 333823 w 333823"/>
                <a:gd name="connsiteY14" fmla="*/ 795222 h 1432416"/>
                <a:gd name="connsiteX15" fmla="*/ 0 w 333823"/>
                <a:gd name="connsiteY15" fmla="*/ 795222 h 1432416"/>
                <a:gd name="connsiteX16" fmla="*/ 0 w 333823"/>
                <a:gd name="connsiteY16" fmla="*/ 477897 h 1432416"/>
                <a:gd name="connsiteX17" fmla="*/ 333823 w 333823"/>
                <a:gd name="connsiteY17" fmla="*/ 477897 h 1432416"/>
                <a:gd name="connsiteX18" fmla="*/ 333823 w 333823"/>
                <a:gd name="connsiteY18" fmla="*/ 559006 h 1432416"/>
                <a:gd name="connsiteX19" fmla="*/ 0 w 333823"/>
                <a:gd name="connsiteY19" fmla="*/ 559006 h 1432416"/>
                <a:gd name="connsiteX20" fmla="*/ 0 w 333823"/>
                <a:gd name="connsiteY20" fmla="*/ 236203 h 1432416"/>
                <a:gd name="connsiteX21" fmla="*/ 333823 w 333823"/>
                <a:gd name="connsiteY21" fmla="*/ 236203 h 1432416"/>
                <a:gd name="connsiteX22" fmla="*/ 333823 w 333823"/>
                <a:gd name="connsiteY22" fmla="*/ 317332 h 1432416"/>
                <a:gd name="connsiteX23" fmla="*/ 0 w 333823"/>
                <a:gd name="connsiteY23" fmla="*/ 317332 h 1432416"/>
                <a:gd name="connsiteX24" fmla="*/ 0 w 333823"/>
                <a:gd name="connsiteY24" fmla="*/ 0 h 1432416"/>
                <a:gd name="connsiteX25" fmla="*/ 333823 w 333823"/>
                <a:gd name="connsiteY25" fmla="*/ 0 h 1432416"/>
                <a:gd name="connsiteX26" fmla="*/ 333823 w 333823"/>
                <a:gd name="connsiteY26" fmla="*/ 81106 h 1432416"/>
                <a:gd name="connsiteX27" fmla="*/ 0 w 333823"/>
                <a:gd name="connsiteY27" fmla="*/ 81106 h 14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823" h="1432416">
                  <a:moveTo>
                    <a:pt x="0" y="1351289"/>
                  </a:moveTo>
                  <a:lnTo>
                    <a:pt x="333823" y="1351289"/>
                  </a:lnTo>
                  <a:lnTo>
                    <a:pt x="333823" y="1432416"/>
                  </a:lnTo>
                  <a:lnTo>
                    <a:pt x="0" y="1432416"/>
                  </a:lnTo>
                  <a:close/>
                  <a:moveTo>
                    <a:pt x="0" y="1115090"/>
                  </a:moveTo>
                  <a:lnTo>
                    <a:pt x="333823" y="1115090"/>
                  </a:lnTo>
                  <a:lnTo>
                    <a:pt x="333823" y="1196220"/>
                  </a:lnTo>
                  <a:lnTo>
                    <a:pt x="0" y="1196220"/>
                  </a:lnTo>
                  <a:close/>
                  <a:moveTo>
                    <a:pt x="0" y="873396"/>
                  </a:moveTo>
                  <a:lnTo>
                    <a:pt x="333823" y="873396"/>
                  </a:lnTo>
                  <a:lnTo>
                    <a:pt x="333823" y="954526"/>
                  </a:lnTo>
                  <a:lnTo>
                    <a:pt x="0" y="954526"/>
                  </a:lnTo>
                  <a:close/>
                  <a:moveTo>
                    <a:pt x="0" y="714096"/>
                  </a:moveTo>
                  <a:lnTo>
                    <a:pt x="333823" y="714096"/>
                  </a:lnTo>
                  <a:lnTo>
                    <a:pt x="333823" y="795222"/>
                  </a:lnTo>
                  <a:lnTo>
                    <a:pt x="0" y="795222"/>
                  </a:lnTo>
                  <a:close/>
                  <a:moveTo>
                    <a:pt x="0" y="477897"/>
                  </a:moveTo>
                  <a:lnTo>
                    <a:pt x="333823" y="477897"/>
                  </a:lnTo>
                  <a:lnTo>
                    <a:pt x="333823" y="559006"/>
                  </a:lnTo>
                  <a:lnTo>
                    <a:pt x="0" y="559006"/>
                  </a:lnTo>
                  <a:close/>
                  <a:moveTo>
                    <a:pt x="0" y="236203"/>
                  </a:moveTo>
                  <a:lnTo>
                    <a:pt x="333823" y="236203"/>
                  </a:lnTo>
                  <a:lnTo>
                    <a:pt x="333823" y="317332"/>
                  </a:lnTo>
                  <a:lnTo>
                    <a:pt x="0" y="317332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06"/>
                  </a:lnTo>
                  <a:lnTo>
                    <a:pt x="0" y="81106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208">
              <a:extLst>
                <a:ext uri="{FF2B5EF4-FFF2-40B4-BE49-F238E27FC236}">
                  <a16:creationId xmlns:a16="http://schemas.microsoft.com/office/drawing/2014/main" id="{751E0A38-AB4D-621D-9B08-EE6D582F7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721" y="6664744"/>
              <a:ext cx="333823" cy="1273097"/>
            </a:xfrm>
            <a:custGeom>
              <a:avLst/>
              <a:gdLst>
                <a:gd name="connsiteX0" fmla="*/ 0 w 333823"/>
                <a:gd name="connsiteY0" fmla="*/ 1191990 h 1273097"/>
                <a:gd name="connsiteX1" fmla="*/ 333823 w 333823"/>
                <a:gd name="connsiteY1" fmla="*/ 1191990 h 1273097"/>
                <a:gd name="connsiteX2" fmla="*/ 333823 w 333823"/>
                <a:gd name="connsiteY2" fmla="*/ 1273097 h 1273097"/>
                <a:gd name="connsiteX3" fmla="*/ 0 w 333823"/>
                <a:gd name="connsiteY3" fmla="*/ 1273097 h 1273097"/>
                <a:gd name="connsiteX4" fmla="*/ 0 w 333823"/>
                <a:gd name="connsiteY4" fmla="*/ 950296 h 1273097"/>
                <a:gd name="connsiteX5" fmla="*/ 333823 w 333823"/>
                <a:gd name="connsiteY5" fmla="*/ 950296 h 1273097"/>
                <a:gd name="connsiteX6" fmla="*/ 333823 w 333823"/>
                <a:gd name="connsiteY6" fmla="*/ 1031423 h 1273097"/>
                <a:gd name="connsiteX7" fmla="*/ 0 w 333823"/>
                <a:gd name="connsiteY7" fmla="*/ 1031423 h 1273097"/>
                <a:gd name="connsiteX8" fmla="*/ 0 w 333823"/>
                <a:gd name="connsiteY8" fmla="*/ 714096 h 1273097"/>
                <a:gd name="connsiteX9" fmla="*/ 333823 w 333823"/>
                <a:gd name="connsiteY9" fmla="*/ 714096 h 1273097"/>
                <a:gd name="connsiteX10" fmla="*/ 333823 w 333823"/>
                <a:gd name="connsiteY10" fmla="*/ 795206 h 1273097"/>
                <a:gd name="connsiteX11" fmla="*/ 0 w 333823"/>
                <a:gd name="connsiteY11" fmla="*/ 795206 h 1273097"/>
                <a:gd name="connsiteX12" fmla="*/ 0 w 333823"/>
                <a:gd name="connsiteY12" fmla="*/ 472402 h 1273097"/>
                <a:gd name="connsiteX13" fmla="*/ 333823 w 333823"/>
                <a:gd name="connsiteY13" fmla="*/ 472402 h 1273097"/>
                <a:gd name="connsiteX14" fmla="*/ 333823 w 333823"/>
                <a:gd name="connsiteY14" fmla="*/ 553531 h 1273097"/>
                <a:gd name="connsiteX15" fmla="*/ 0 w 333823"/>
                <a:gd name="connsiteY15" fmla="*/ 553531 h 1273097"/>
                <a:gd name="connsiteX16" fmla="*/ 0 w 333823"/>
                <a:gd name="connsiteY16" fmla="*/ 236200 h 1273097"/>
                <a:gd name="connsiteX17" fmla="*/ 333823 w 333823"/>
                <a:gd name="connsiteY17" fmla="*/ 236200 h 1273097"/>
                <a:gd name="connsiteX18" fmla="*/ 333823 w 333823"/>
                <a:gd name="connsiteY18" fmla="*/ 317326 h 1273097"/>
                <a:gd name="connsiteX19" fmla="*/ 0 w 333823"/>
                <a:gd name="connsiteY19" fmla="*/ 317326 h 1273097"/>
                <a:gd name="connsiteX20" fmla="*/ 0 w 333823"/>
                <a:gd name="connsiteY20" fmla="*/ 0 h 1273097"/>
                <a:gd name="connsiteX21" fmla="*/ 333823 w 333823"/>
                <a:gd name="connsiteY21" fmla="*/ 0 h 1273097"/>
                <a:gd name="connsiteX22" fmla="*/ 333823 w 333823"/>
                <a:gd name="connsiteY22" fmla="*/ 81109 h 1273097"/>
                <a:gd name="connsiteX23" fmla="*/ 0 w 333823"/>
                <a:gd name="connsiteY23" fmla="*/ 81109 h 127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3823" h="1273097">
                  <a:moveTo>
                    <a:pt x="0" y="1191990"/>
                  </a:moveTo>
                  <a:lnTo>
                    <a:pt x="333823" y="1191990"/>
                  </a:lnTo>
                  <a:lnTo>
                    <a:pt x="333823" y="1273097"/>
                  </a:lnTo>
                  <a:lnTo>
                    <a:pt x="0" y="1273097"/>
                  </a:lnTo>
                  <a:close/>
                  <a:moveTo>
                    <a:pt x="0" y="950296"/>
                  </a:moveTo>
                  <a:lnTo>
                    <a:pt x="333823" y="950296"/>
                  </a:lnTo>
                  <a:lnTo>
                    <a:pt x="333823" y="1031423"/>
                  </a:lnTo>
                  <a:lnTo>
                    <a:pt x="0" y="1031423"/>
                  </a:lnTo>
                  <a:close/>
                  <a:moveTo>
                    <a:pt x="0" y="714096"/>
                  </a:moveTo>
                  <a:lnTo>
                    <a:pt x="333823" y="714096"/>
                  </a:lnTo>
                  <a:lnTo>
                    <a:pt x="333823" y="795206"/>
                  </a:lnTo>
                  <a:lnTo>
                    <a:pt x="0" y="795206"/>
                  </a:lnTo>
                  <a:close/>
                  <a:moveTo>
                    <a:pt x="0" y="472402"/>
                  </a:moveTo>
                  <a:lnTo>
                    <a:pt x="333823" y="472402"/>
                  </a:lnTo>
                  <a:lnTo>
                    <a:pt x="333823" y="553531"/>
                  </a:lnTo>
                  <a:lnTo>
                    <a:pt x="0" y="553531"/>
                  </a:lnTo>
                  <a:close/>
                  <a:moveTo>
                    <a:pt x="0" y="236200"/>
                  </a:moveTo>
                  <a:lnTo>
                    <a:pt x="333823" y="236200"/>
                  </a:lnTo>
                  <a:lnTo>
                    <a:pt x="333823" y="317326"/>
                  </a:lnTo>
                  <a:lnTo>
                    <a:pt x="0" y="317326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09"/>
                  </a:lnTo>
                  <a:lnTo>
                    <a:pt x="0" y="81109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209">
              <a:extLst>
                <a:ext uri="{FF2B5EF4-FFF2-40B4-BE49-F238E27FC236}">
                  <a16:creationId xmlns:a16="http://schemas.microsoft.com/office/drawing/2014/main" id="{747BCDDB-3507-9DDC-5231-9B25371D4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721" y="6505444"/>
              <a:ext cx="333823" cy="1350026"/>
            </a:xfrm>
            <a:custGeom>
              <a:avLst/>
              <a:gdLst>
                <a:gd name="connsiteX0" fmla="*/ 0 w 333823"/>
                <a:gd name="connsiteY0" fmla="*/ 1268896 h 1350026"/>
                <a:gd name="connsiteX1" fmla="*/ 333823 w 333823"/>
                <a:gd name="connsiteY1" fmla="*/ 1268896 h 1350026"/>
                <a:gd name="connsiteX2" fmla="*/ 333823 w 333823"/>
                <a:gd name="connsiteY2" fmla="*/ 1350026 h 1350026"/>
                <a:gd name="connsiteX3" fmla="*/ 0 w 333823"/>
                <a:gd name="connsiteY3" fmla="*/ 1350026 h 1350026"/>
                <a:gd name="connsiteX4" fmla="*/ 0 w 333823"/>
                <a:gd name="connsiteY4" fmla="*/ 1032693 h 1350026"/>
                <a:gd name="connsiteX5" fmla="*/ 333823 w 333823"/>
                <a:gd name="connsiteY5" fmla="*/ 1032693 h 1350026"/>
                <a:gd name="connsiteX6" fmla="*/ 333823 w 333823"/>
                <a:gd name="connsiteY6" fmla="*/ 1113820 h 1350026"/>
                <a:gd name="connsiteX7" fmla="*/ 0 w 333823"/>
                <a:gd name="connsiteY7" fmla="*/ 1113820 h 1350026"/>
                <a:gd name="connsiteX8" fmla="*/ 0 w 333823"/>
                <a:gd name="connsiteY8" fmla="*/ 714096 h 1350026"/>
                <a:gd name="connsiteX9" fmla="*/ 333823 w 333823"/>
                <a:gd name="connsiteY9" fmla="*/ 714096 h 1350026"/>
                <a:gd name="connsiteX10" fmla="*/ 333823 w 333823"/>
                <a:gd name="connsiteY10" fmla="*/ 795222 h 1350026"/>
                <a:gd name="connsiteX11" fmla="*/ 0 w 333823"/>
                <a:gd name="connsiteY11" fmla="*/ 795222 h 1350026"/>
                <a:gd name="connsiteX12" fmla="*/ 0 w 333823"/>
                <a:gd name="connsiteY12" fmla="*/ 472402 h 1350026"/>
                <a:gd name="connsiteX13" fmla="*/ 333823 w 333823"/>
                <a:gd name="connsiteY13" fmla="*/ 472402 h 1350026"/>
                <a:gd name="connsiteX14" fmla="*/ 333823 w 333823"/>
                <a:gd name="connsiteY14" fmla="*/ 553528 h 1350026"/>
                <a:gd name="connsiteX15" fmla="*/ 0 w 333823"/>
                <a:gd name="connsiteY15" fmla="*/ 553528 h 1350026"/>
                <a:gd name="connsiteX16" fmla="*/ 0 w 333823"/>
                <a:gd name="connsiteY16" fmla="*/ 236203 h 1350026"/>
                <a:gd name="connsiteX17" fmla="*/ 333823 w 333823"/>
                <a:gd name="connsiteY17" fmla="*/ 236203 h 1350026"/>
                <a:gd name="connsiteX18" fmla="*/ 333823 w 333823"/>
                <a:gd name="connsiteY18" fmla="*/ 317332 h 1350026"/>
                <a:gd name="connsiteX19" fmla="*/ 0 w 333823"/>
                <a:gd name="connsiteY19" fmla="*/ 317332 h 1350026"/>
                <a:gd name="connsiteX20" fmla="*/ 0 w 333823"/>
                <a:gd name="connsiteY20" fmla="*/ 0 h 1350026"/>
                <a:gd name="connsiteX21" fmla="*/ 333823 w 333823"/>
                <a:gd name="connsiteY21" fmla="*/ 0 h 1350026"/>
                <a:gd name="connsiteX22" fmla="*/ 333823 w 333823"/>
                <a:gd name="connsiteY22" fmla="*/ 81126 h 1350026"/>
                <a:gd name="connsiteX23" fmla="*/ 0 w 333823"/>
                <a:gd name="connsiteY23" fmla="*/ 81126 h 13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3823" h="1350026">
                  <a:moveTo>
                    <a:pt x="0" y="1268896"/>
                  </a:moveTo>
                  <a:lnTo>
                    <a:pt x="333823" y="1268896"/>
                  </a:lnTo>
                  <a:lnTo>
                    <a:pt x="333823" y="1350026"/>
                  </a:lnTo>
                  <a:lnTo>
                    <a:pt x="0" y="1350026"/>
                  </a:lnTo>
                  <a:close/>
                  <a:moveTo>
                    <a:pt x="0" y="1032693"/>
                  </a:moveTo>
                  <a:lnTo>
                    <a:pt x="333823" y="1032693"/>
                  </a:lnTo>
                  <a:lnTo>
                    <a:pt x="333823" y="1113820"/>
                  </a:lnTo>
                  <a:lnTo>
                    <a:pt x="0" y="1113820"/>
                  </a:lnTo>
                  <a:close/>
                  <a:moveTo>
                    <a:pt x="0" y="714096"/>
                  </a:moveTo>
                  <a:lnTo>
                    <a:pt x="333823" y="714096"/>
                  </a:lnTo>
                  <a:lnTo>
                    <a:pt x="333823" y="795222"/>
                  </a:lnTo>
                  <a:lnTo>
                    <a:pt x="0" y="795222"/>
                  </a:lnTo>
                  <a:close/>
                  <a:moveTo>
                    <a:pt x="0" y="472402"/>
                  </a:moveTo>
                  <a:lnTo>
                    <a:pt x="333823" y="472402"/>
                  </a:lnTo>
                  <a:lnTo>
                    <a:pt x="333823" y="553528"/>
                  </a:lnTo>
                  <a:lnTo>
                    <a:pt x="0" y="553528"/>
                  </a:lnTo>
                  <a:close/>
                  <a:moveTo>
                    <a:pt x="0" y="236203"/>
                  </a:moveTo>
                  <a:lnTo>
                    <a:pt x="333823" y="236203"/>
                  </a:lnTo>
                  <a:lnTo>
                    <a:pt x="333823" y="317332"/>
                  </a:lnTo>
                  <a:lnTo>
                    <a:pt x="0" y="317332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26"/>
                  </a:lnTo>
                  <a:lnTo>
                    <a:pt x="0" y="81126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383">
              <a:extLst>
                <a:ext uri="{FF2B5EF4-FFF2-40B4-BE49-F238E27FC236}">
                  <a16:creationId xmlns:a16="http://schemas.microsoft.com/office/drawing/2014/main" id="{70FDEF0E-5AD6-9951-7353-EA5054E7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6038" y="6505444"/>
              <a:ext cx="181269" cy="1510586"/>
            </a:xfrm>
            <a:custGeom>
              <a:avLst/>
              <a:gdLst>
                <a:gd name="T0" fmla="*/ 143 w 144"/>
                <a:gd name="T1" fmla="*/ 1211 h 1212"/>
                <a:gd name="T2" fmla="*/ 0 w 144"/>
                <a:gd name="T3" fmla="*/ 1211 h 1212"/>
                <a:gd name="T4" fmla="*/ 0 w 144"/>
                <a:gd name="T5" fmla="*/ 0 h 1212"/>
                <a:gd name="T6" fmla="*/ 143 w 144"/>
                <a:gd name="T7" fmla="*/ 0 h 1212"/>
                <a:gd name="T8" fmla="*/ 143 w 144"/>
                <a:gd name="T9" fmla="*/ 1211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12">
                  <a:moveTo>
                    <a:pt x="143" y="1211"/>
                  </a:moveTo>
                  <a:lnTo>
                    <a:pt x="0" y="1211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211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211">
              <a:extLst>
                <a:ext uri="{FF2B5EF4-FFF2-40B4-BE49-F238E27FC236}">
                  <a16:creationId xmlns:a16="http://schemas.microsoft.com/office/drawing/2014/main" id="{6C65C72B-67DC-9866-EAF2-0D9046D7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3" y="7219540"/>
              <a:ext cx="333828" cy="795223"/>
            </a:xfrm>
            <a:custGeom>
              <a:avLst/>
              <a:gdLst>
                <a:gd name="connsiteX0" fmla="*/ 0 w 333828"/>
                <a:gd name="connsiteY0" fmla="*/ 714096 h 795223"/>
                <a:gd name="connsiteX1" fmla="*/ 333828 w 333828"/>
                <a:gd name="connsiteY1" fmla="*/ 714096 h 795223"/>
                <a:gd name="connsiteX2" fmla="*/ 333828 w 333828"/>
                <a:gd name="connsiteY2" fmla="*/ 795223 h 795223"/>
                <a:gd name="connsiteX3" fmla="*/ 0 w 333828"/>
                <a:gd name="connsiteY3" fmla="*/ 795223 h 795223"/>
                <a:gd name="connsiteX4" fmla="*/ 0 w 333828"/>
                <a:gd name="connsiteY4" fmla="*/ 477897 h 795223"/>
                <a:gd name="connsiteX5" fmla="*/ 333828 w 333828"/>
                <a:gd name="connsiteY5" fmla="*/ 477897 h 795223"/>
                <a:gd name="connsiteX6" fmla="*/ 333828 w 333828"/>
                <a:gd name="connsiteY6" fmla="*/ 559027 h 795223"/>
                <a:gd name="connsiteX7" fmla="*/ 0 w 333828"/>
                <a:gd name="connsiteY7" fmla="*/ 559027 h 795223"/>
                <a:gd name="connsiteX8" fmla="*/ 0 w 333828"/>
                <a:gd name="connsiteY8" fmla="*/ 236203 h 795223"/>
                <a:gd name="connsiteX9" fmla="*/ 333828 w 333828"/>
                <a:gd name="connsiteY9" fmla="*/ 236203 h 795223"/>
                <a:gd name="connsiteX10" fmla="*/ 333828 w 333828"/>
                <a:gd name="connsiteY10" fmla="*/ 317333 h 795223"/>
                <a:gd name="connsiteX11" fmla="*/ 0 w 333828"/>
                <a:gd name="connsiteY11" fmla="*/ 317333 h 795223"/>
                <a:gd name="connsiteX12" fmla="*/ 0 w 333828"/>
                <a:gd name="connsiteY12" fmla="*/ 0 h 795223"/>
                <a:gd name="connsiteX13" fmla="*/ 333828 w 333828"/>
                <a:gd name="connsiteY13" fmla="*/ 0 h 795223"/>
                <a:gd name="connsiteX14" fmla="*/ 333828 w 333828"/>
                <a:gd name="connsiteY14" fmla="*/ 81126 h 795223"/>
                <a:gd name="connsiteX15" fmla="*/ 0 w 333828"/>
                <a:gd name="connsiteY15" fmla="*/ 81126 h 7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3828" h="795223">
                  <a:moveTo>
                    <a:pt x="0" y="714096"/>
                  </a:moveTo>
                  <a:lnTo>
                    <a:pt x="333828" y="714096"/>
                  </a:lnTo>
                  <a:lnTo>
                    <a:pt x="333828" y="795223"/>
                  </a:lnTo>
                  <a:lnTo>
                    <a:pt x="0" y="795223"/>
                  </a:lnTo>
                  <a:close/>
                  <a:moveTo>
                    <a:pt x="0" y="477897"/>
                  </a:moveTo>
                  <a:lnTo>
                    <a:pt x="333828" y="477897"/>
                  </a:lnTo>
                  <a:lnTo>
                    <a:pt x="333828" y="559027"/>
                  </a:lnTo>
                  <a:lnTo>
                    <a:pt x="0" y="559027"/>
                  </a:lnTo>
                  <a:close/>
                  <a:moveTo>
                    <a:pt x="0" y="236203"/>
                  </a:moveTo>
                  <a:lnTo>
                    <a:pt x="333828" y="236203"/>
                  </a:lnTo>
                  <a:lnTo>
                    <a:pt x="333828" y="317333"/>
                  </a:lnTo>
                  <a:lnTo>
                    <a:pt x="0" y="317333"/>
                  </a:lnTo>
                  <a:close/>
                  <a:moveTo>
                    <a:pt x="0" y="0"/>
                  </a:moveTo>
                  <a:lnTo>
                    <a:pt x="333828" y="0"/>
                  </a:lnTo>
                  <a:lnTo>
                    <a:pt x="333828" y="81126"/>
                  </a:lnTo>
                  <a:lnTo>
                    <a:pt x="0" y="81126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212">
              <a:extLst>
                <a:ext uri="{FF2B5EF4-FFF2-40B4-BE49-F238E27FC236}">
                  <a16:creationId xmlns:a16="http://schemas.microsoft.com/office/drawing/2014/main" id="{6CDA0641-A646-B6EF-BB7C-CFEE7D167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3" y="7137146"/>
              <a:ext cx="333828" cy="800695"/>
            </a:xfrm>
            <a:custGeom>
              <a:avLst/>
              <a:gdLst>
                <a:gd name="connsiteX0" fmla="*/ 0 w 333828"/>
                <a:gd name="connsiteY0" fmla="*/ 719588 h 800695"/>
                <a:gd name="connsiteX1" fmla="*/ 333828 w 333828"/>
                <a:gd name="connsiteY1" fmla="*/ 719588 h 800695"/>
                <a:gd name="connsiteX2" fmla="*/ 333828 w 333828"/>
                <a:gd name="connsiteY2" fmla="*/ 800695 h 800695"/>
                <a:gd name="connsiteX3" fmla="*/ 0 w 333828"/>
                <a:gd name="connsiteY3" fmla="*/ 800695 h 800695"/>
                <a:gd name="connsiteX4" fmla="*/ 0 w 333828"/>
                <a:gd name="connsiteY4" fmla="*/ 477894 h 800695"/>
                <a:gd name="connsiteX5" fmla="*/ 333828 w 333828"/>
                <a:gd name="connsiteY5" fmla="*/ 477894 h 800695"/>
                <a:gd name="connsiteX6" fmla="*/ 333828 w 333828"/>
                <a:gd name="connsiteY6" fmla="*/ 559021 h 800695"/>
                <a:gd name="connsiteX7" fmla="*/ 0 w 333828"/>
                <a:gd name="connsiteY7" fmla="*/ 559021 h 800695"/>
                <a:gd name="connsiteX8" fmla="*/ 0 w 333828"/>
                <a:gd name="connsiteY8" fmla="*/ 241694 h 800695"/>
                <a:gd name="connsiteX9" fmla="*/ 333828 w 333828"/>
                <a:gd name="connsiteY9" fmla="*/ 241694 h 800695"/>
                <a:gd name="connsiteX10" fmla="*/ 333828 w 333828"/>
                <a:gd name="connsiteY10" fmla="*/ 322804 h 800695"/>
                <a:gd name="connsiteX11" fmla="*/ 0 w 333828"/>
                <a:gd name="connsiteY11" fmla="*/ 322804 h 800695"/>
                <a:gd name="connsiteX12" fmla="*/ 0 w 333828"/>
                <a:gd name="connsiteY12" fmla="*/ 0 h 800695"/>
                <a:gd name="connsiteX13" fmla="*/ 333828 w 333828"/>
                <a:gd name="connsiteY13" fmla="*/ 0 h 800695"/>
                <a:gd name="connsiteX14" fmla="*/ 333828 w 333828"/>
                <a:gd name="connsiteY14" fmla="*/ 81129 h 800695"/>
                <a:gd name="connsiteX15" fmla="*/ 0 w 333828"/>
                <a:gd name="connsiteY15" fmla="*/ 81129 h 80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3828" h="800695">
                  <a:moveTo>
                    <a:pt x="0" y="719588"/>
                  </a:moveTo>
                  <a:lnTo>
                    <a:pt x="333828" y="719588"/>
                  </a:lnTo>
                  <a:lnTo>
                    <a:pt x="333828" y="800695"/>
                  </a:lnTo>
                  <a:lnTo>
                    <a:pt x="0" y="800695"/>
                  </a:lnTo>
                  <a:close/>
                  <a:moveTo>
                    <a:pt x="0" y="477894"/>
                  </a:moveTo>
                  <a:lnTo>
                    <a:pt x="333828" y="477894"/>
                  </a:lnTo>
                  <a:lnTo>
                    <a:pt x="333828" y="559021"/>
                  </a:lnTo>
                  <a:lnTo>
                    <a:pt x="0" y="559021"/>
                  </a:lnTo>
                  <a:close/>
                  <a:moveTo>
                    <a:pt x="0" y="241694"/>
                  </a:moveTo>
                  <a:lnTo>
                    <a:pt x="333828" y="241694"/>
                  </a:lnTo>
                  <a:lnTo>
                    <a:pt x="333828" y="322804"/>
                  </a:lnTo>
                  <a:lnTo>
                    <a:pt x="0" y="322804"/>
                  </a:lnTo>
                  <a:close/>
                  <a:moveTo>
                    <a:pt x="0" y="0"/>
                  </a:moveTo>
                  <a:lnTo>
                    <a:pt x="333828" y="0"/>
                  </a:lnTo>
                  <a:lnTo>
                    <a:pt x="333828" y="81129"/>
                  </a:lnTo>
                  <a:lnTo>
                    <a:pt x="0" y="81129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213">
              <a:extLst>
                <a:ext uri="{FF2B5EF4-FFF2-40B4-BE49-F238E27FC236}">
                  <a16:creationId xmlns:a16="http://schemas.microsoft.com/office/drawing/2014/main" id="{8DC8658C-528C-EF0E-7FF0-B12C39BF0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3" y="7296443"/>
              <a:ext cx="333828" cy="559027"/>
            </a:xfrm>
            <a:custGeom>
              <a:avLst/>
              <a:gdLst>
                <a:gd name="connsiteX0" fmla="*/ 0 w 333828"/>
                <a:gd name="connsiteY0" fmla="*/ 477897 h 559027"/>
                <a:gd name="connsiteX1" fmla="*/ 333828 w 333828"/>
                <a:gd name="connsiteY1" fmla="*/ 477897 h 559027"/>
                <a:gd name="connsiteX2" fmla="*/ 333828 w 333828"/>
                <a:gd name="connsiteY2" fmla="*/ 559027 h 559027"/>
                <a:gd name="connsiteX3" fmla="*/ 0 w 333828"/>
                <a:gd name="connsiteY3" fmla="*/ 559027 h 559027"/>
                <a:gd name="connsiteX4" fmla="*/ 0 w 333828"/>
                <a:gd name="connsiteY4" fmla="*/ 241694 h 559027"/>
                <a:gd name="connsiteX5" fmla="*/ 333828 w 333828"/>
                <a:gd name="connsiteY5" fmla="*/ 241694 h 559027"/>
                <a:gd name="connsiteX6" fmla="*/ 333828 w 333828"/>
                <a:gd name="connsiteY6" fmla="*/ 322821 h 559027"/>
                <a:gd name="connsiteX7" fmla="*/ 0 w 333828"/>
                <a:gd name="connsiteY7" fmla="*/ 322821 h 559027"/>
                <a:gd name="connsiteX8" fmla="*/ 0 w 333828"/>
                <a:gd name="connsiteY8" fmla="*/ 0 h 559027"/>
                <a:gd name="connsiteX9" fmla="*/ 333828 w 333828"/>
                <a:gd name="connsiteY9" fmla="*/ 0 h 559027"/>
                <a:gd name="connsiteX10" fmla="*/ 333828 w 333828"/>
                <a:gd name="connsiteY10" fmla="*/ 81126 h 559027"/>
                <a:gd name="connsiteX11" fmla="*/ 0 w 333828"/>
                <a:gd name="connsiteY11" fmla="*/ 81126 h 5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828" h="559027">
                  <a:moveTo>
                    <a:pt x="0" y="477897"/>
                  </a:moveTo>
                  <a:lnTo>
                    <a:pt x="333828" y="477897"/>
                  </a:lnTo>
                  <a:lnTo>
                    <a:pt x="333828" y="559027"/>
                  </a:lnTo>
                  <a:lnTo>
                    <a:pt x="0" y="559027"/>
                  </a:lnTo>
                  <a:close/>
                  <a:moveTo>
                    <a:pt x="0" y="241694"/>
                  </a:moveTo>
                  <a:lnTo>
                    <a:pt x="333828" y="241694"/>
                  </a:lnTo>
                  <a:lnTo>
                    <a:pt x="333828" y="322821"/>
                  </a:lnTo>
                  <a:lnTo>
                    <a:pt x="0" y="322821"/>
                  </a:lnTo>
                  <a:close/>
                  <a:moveTo>
                    <a:pt x="0" y="0"/>
                  </a:moveTo>
                  <a:lnTo>
                    <a:pt x="333828" y="0"/>
                  </a:lnTo>
                  <a:lnTo>
                    <a:pt x="333828" y="81126"/>
                  </a:lnTo>
                  <a:lnTo>
                    <a:pt x="0" y="81126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395">
              <a:extLst>
                <a:ext uri="{FF2B5EF4-FFF2-40B4-BE49-F238E27FC236}">
                  <a16:creationId xmlns:a16="http://schemas.microsoft.com/office/drawing/2014/main" id="{A85962F9-97E8-4D0C-A963-5161B12FE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109" y="7137146"/>
              <a:ext cx="181272" cy="873396"/>
            </a:xfrm>
            <a:custGeom>
              <a:avLst/>
              <a:gdLst>
                <a:gd name="T0" fmla="*/ 143 w 144"/>
                <a:gd name="T1" fmla="*/ 702 h 703"/>
                <a:gd name="T2" fmla="*/ 0 w 144"/>
                <a:gd name="T3" fmla="*/ 702 h 703"/>
                <a:gd name="T4" fmla="*/ 0 w 144"/>
                <a:gd name="T5" fmla="*/ 0 h 703"/>
                <a:gd name="T6" fmla="*/ 143 w 144"/>
                <a:gd name="T7" fmla="*/ 0 h 703"/>
                <a:gd name="T8" fmla="*/ 143 w 144"/>
                <a:gd name="T9" fmla="*/ 70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03">
                  <a:moveTo>
                    <a:pt x="143" y="702"/>
                  </a:moveTo>
                  <a:lnTo>
                    <a:pt x="0" y="702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702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215">
              <a:extLst>
                <a:ext uri="{FF2B5EF4-FFF2-40B4-BE49-F238E27FC236}">
                  <a16:creationId xmlns:a16="http://schemas.microsoft.com/office/drawing/2014/main" id="{18D36515-B455-B35A-9985-47BEE05A6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7" y="7455742"/>
              <a:ext cx="333823" cy="559020"/>
            </a:xfrm>
            <a:custGeom>
              <a:avLst/>
              <a:gdLst>
                <a:gd name="connsiteX0" fmla="*/ 0 w 333823"/>
                <a:gd name="connsiteY0" fmla="*/ 477893 h 559020"/>
                <a:gd name="connsiteX1" fmla="*/ 333823 w 333823"/>
                <a:gd name="connsiteY1" fmla="*/ 477893 h 559020"/>
                <a:gd name="connsiteX2" fmla="*/ 333823 w 333823"/>
                <a:gd name="connsiteY2" fmla="*/ 559020 h 559020"/>
                <a:gd name="connsiteX3" fmla="*/ 0 w 333823"/>
                <a:gd name="connsiteY3" fmla="*/ 559020 h 559020"/>
                <a:gd name="connsiteX4" fmla="*/ 0 w 333823"/>
                <a:gd name="connsiteY4" fmla="*/ 241694 h 559020"/>
                <a:gd name="connsiteX5" fmla="*/ 333823 w 333823"/>
                <a:gd name="connsiteY5" fmla="*/ 241694 h 559020"/>
                <a:gd name="connsiteX6" fmla="*/ 333823 w 333823"/>
                <a:gd name="connsiteY6" fmla="*/ 322824 h 559020"/>
                <a:gd name="connsiteX7" fmla="*/ 0 w 333823"/>
                <a:gd name="connsiteY7" fmla="*/ 322824 h 559020"/>
                <a:gd name="connsiteX8" fmla="*/ 0 w 333823"/>
                <a:gd name="connsiteY8" fmla="*/ 0 h 559020"/>
                <a:gd name="connsiteX9" fmla="*/ 333823 w 333823"/>
                <a:gd name="connsiteY9" fmla="*/ 0 h 559020"/>
                <a:gd name="connsiteX10" fmla="*/ 333823 w 333823"/>
                <a:gd name="connsiteY10" fmla="*/ 81130 h 559020"/>
                <a:gd name="connsiteX11" fmla="*/ 0 w 333823"/>
                <a:gd name="connsiteY11" fmla="*/ 81130 h 5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823" h="559020">
                  <a:moveTo>
                    <a:pt x="0" y="477893"/>
                  </a:moveTo>
                  <a:lnTo>
                    <a:pt x="333823" y="477893"/>
                  </a:lnTo>
                  <a:lnTo>
                    <a:pt x="333823" y="559020"/>
                  </a:lnTo>
                  <a:lnTo>
                    <a:pt x="0" y="559020"/>
                  </a:lnTo>
                  <a:close/>
                  <a:moveTo>
                    <a:pt x="0" y="241694"/>
                  </a:moveTo>
                  <a:lnTo>
                    <a:pt x="333823" y="241694"/>
                  </a:lnTo>
                  <a:lnTo>
                    <a:pt x="333823" y="322824"/>
                  </a:lnTo>
                  <a:lnTo>
                    <a:pt x="0" y="322824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30"/>
                  </a:lnTo>
                  <a:lnTo>
                    <a:pt x="0" y="81130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216">
              <a:extLst>
                <a:ext uri="{FF2B5EF4-FFF2-40B4-BE49-F238E27FC236}">
                  <a16:creationId xmlns:a16="http://schemas.microsoft.com/office/drawing/2014/main" id="{86AA15C3-F6A8-D735-2912-2479E30D2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7" y="7378840"/>
              <a:ext cx="333823" cy="559001"/>
            </a:xfrm>
            <a:custGeom>
              <a:avLst/>
              <a:gdLst>
                <a:gd name="connsiteX0" fmla="*/ 0 w 333823"/>
                <a:gd name="connsiteY0" fmla="*/ 477894 h 559001"/>
                <a:gd name="connsiteX1" fmla="*/ 333823 w 333823"/>
                <a:gd name="connsiteY1" fmla="*/ 477894 h 559001"/>
                <a:gd name="connsiteX2" fmla="*/ 333823 w 333823"/>
                <a:gd name="connsiteY2" fmla="*/ 559001 h 559001"/>
                <a:gd name="connsiteX3" fmla="*/ 0 w 333823"/>
                <a:gd name="connsiteY3" fmla="*/ 559001 h 559001"/>
                <a:gd name="connsiteX4" fmla="*/ 0 w 333823"/>
                <a:gd name="connsiteY4" fmla="*/ 236200 h 559001"/>
                <a:gd name="connsiteX5" fmla="*/ 333823 w 333823"/>
                <a:gd name="connsiteY5" fmla="*/ 236200 h 559001"/>
                <a:gd name="connsiteX6" fmla="*/ 333823 w 333823"/>
                <a:gd name="connsiteY6" fmla="*/ 317327 h 559001"/>
                <a:gd name="connsiteX7" fmla="*/ 0 w 333823"/>
                <a:gd name="connsiteY7" fmla="*/ 317327 h 559001"/>
                <a:gd name="connsiteX8" fmla="*/ 0 w 333823"/>
                <a:gd name="connsiteY8" fmla="*/ 0 h 559001"/>
                <a:gd name="connsiteX9" fmla="*/ 333823 w 333823"/>
                <a:gd name="connsiteY9" fmla="*/ 0 h 559001"/>
                <a:gd name="connsiteX10" fmla="*/ 333823 w 333823"/>
                <a:gd name="connsiteY10" fmla="*/ 81110 h 559001"/>
                <a:gd name="connsiteX11" fmla="*/ 0 w 333823"/>
                <a:gd name="connsiteY11" fmla="*/ 81110 h 5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823" h="559001">
                  <a:moveTo>
                    <a:pt x="0" y="477894"/>
                  </a:moveTo>
                  <a:lnTo>
                    <a:pt x="333823" y="477894"/>
                  </a:lnTo>
                  <a:lnTo>
                    <a:pt x="333823" y="559001"/>
                  </a:lnTo>
                  <a:lnTo>
                    <a:pt x="0" y="559001"/>
                  </a:lnTo>
                  <a:close/>
                  <a:moveTo>
                    <a:pt x="0" y="236200"/>
                  </a:moveTo>
                  <a:lnTo>
                    <a:pt x="333823" y="236200"/>
                  </a:lnTo>
                  <a:lnTo>
                    <a:pt x="333823" y="317327"/>
                  </a:lnTo>
                  <a:lnTo>
                    <a:pt x="0" y="317327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10"/>
                  </a:lnTo>
                  <a:lnTo>
                    <a:pt x="0" y="81110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217">
              <a:extLst>
                <a:ext uri="{FF2B5EF4-FFF2-40B4-BE49-F238E27FC236}">
                  <a16:creationId xmlns:a16="http://schemas.microsoft.com/office/drawing/2014/main" id="{31964369-917D-3D97-AD7A-A04FD2957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7" y="7538137"/>
              <a:ext cx="333823" cy="317333"/>
            </a:xfrm>
            <a:custGeom>
              <a:avLst/>
              <a:gdLst>
                <a:gd name="connsiteX0" fmla="*/ 0 w 333823"/>
                <a:gd name="connsiteY0" fmla="*/ 236203 h 317333"/>
                <a:gd name="connsiteX1" fmla="*/ 333823 w 333823"/>
                <a:gd name="connsiteY1" fmla="*/ 236203 h 317333"/>
                <a:gd name="connsiteX2" fmla="*/ 333823 w 333823"/>
                <a:gd name="connsiteY2" fmla="*/ 317333 h 317333"/>
                <a:gd name="connsiteX3" fmla="*/ 0 w 333823"/>
                <a:gd name="connsiteY3" fmla="*/ 317333 h 317333"/>
                <a:gd name="connsiteX4" fmla="*/ 0 w 333823"/>
                <a:gd name="connsiteY4" fmla="*/ 0 h 317333"/>
                <a:gd name="connsiteX5" fmla="*/ 333823 w 333823"/>
                <a:gd name="connsiteY5" fmla="*/ 0 h 317333"/>
                <a:gd name="connsiteX6" fmla="*/ 333823 w 333823"/>
                <a:gd name="connsiteY6" fmla="*/ 81127 h 317333"/>
                <a:gd name="connsiteX7" fmla="*/ 0 w 333823"/>
                <a:gd name="connsiteY7" fmla="*/ 81127 h 31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823" h="317333">
                  <a:moveTo>
                    <a:pt x="0" y="236203"/>
                  </a:moveTo>
                  <a:lnTo>
                    <a:pt x="333823" y="236203"/>
                  </a:lnTo>
                  <a:lnTo>
                    <a:pt x="333823" y="317333"/>
                  </a:lnTo>
                  <a:lnTo>
                    <a:pt x="0" y="317333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27"/>
                  </a:lnTo>
                  <a:lnTo>
                    <a:pt x="0" y="81127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404">
              <a:extLst>
                <a:ext uri="{FF2B5EF4-FFF2-40B4-BE49-F238E27FC236}">
                  <a16:creationId xmlns:a16="http://schemas.microsoft.com/office/drawing/2014/main" id="{DA789980-48CA-1DDC-F5EE-B7407C1F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0691" y="7378837"/>
              <a:ext cx="181272" cy="637193"/>
            </a:xfrm>
            <a:custGeom>
              <a:avLst/>
              <a:gdLst>
                <a:gd name="T0" fmla="*/ 143 w 144"/>
                <a:gd name="T1" fmla="*/ 510 h 511"/>
                <a:gd name="T2" fmla="*/ 0 w 144"/>
                <a:gd name="T3" fmla="*/ 510 h 511"/>
                <a:gd name="T4" fmla="*/ 0 w 144"/>
                <a:gd name="T5" fmla="*/ 0 h 511"/>
                <a:gd name="T6" fmla="*/ 143 w 144"/>
                <a:gd name="T7" fmla="*/ 0 h 511"/>
                <a:gd name="T8" fmla="*/ 143 w 144"/>
                <a:gd name="T9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11">
                  <a:moveTo>
                    <a:pt x="143" y="510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510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405">
              <a:extLst>
                <a:ext uri="{FF2B5EF4-FFF2-40B4-BE49-F238E27FC236}">
                  <a16:creationId xmlns:a16="http://schemas.microsoft.com/office/drawing/2014/main" id="{DC613C99-0381-82EA-697C-A405063FD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8158" y="7466726"/>
              <a:ext cx="615221" cy="615221"/>
            </a:xfrm>
            <a:custGeom>
              <a:avLst/>
              <a:gdLst>
                <a:gd name="T0" fmla="*/ 387 w 493"/>
                <a:gd name="T1" fmla="*/ 106 h 493"/>
                <a:gd name="T2" fmla="*/ 387 w 493"/>
                <a:gd name="T3" fmla="*/ 106 h 493"/>
                <a:gd name="T4" fmla="*/ 414 w 493"/>
                <a:gd name="T5" fmla="*/ 414 h 493"/>
                <a:gd name="T6" fmla="*/ 414 w 493"/>
                <a:gd name="T7" fmla="*/ 414 h 493"/>
                <a:gd name="T8" fmla="*/ 106 w 493"/>
                <a:gd name="T9" fmla="*/ 386 h 493"/>
                <a:gd name="T10" fmla="*/ 106 w 493"/>
                <a:gd name="T11" fmla="*/ 386 h 493"/>
                <a:gd name="T12" fmla="*/ 78 w 493"/>
                <a:gd name="T13" fmla="*/ 77 h 493"/>
                <a:gd name="T14" fmla="*/ 78 w 493"/>
                <a:gd name="T15" fmla="*/ 77 h 493"/>
                <a:gd name="T16" fmla="*/ 387 w 493"/>
                <a:gd name="T17" fmla="*/ 10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493">
                  <a:moveTo>
                    <a:pt x="387" y="106"/>
                  </a:moveTo>
                  <a:lnTo>
                    <a:pt x="387" y="106"/>
                  </a:lnTo>
                  <a:cubicBezTo>
                    <a:pt x="480" y="198"/>
                    <a:pt x="492" y="337"/>
                    <a:pt x="414" y="414"/>
                  </a:cubicBezTo>
                  <a:lnTo>
                    <a:pt x="414" y="414"/>
                  </a:lnTo>
                  <a:cubicBezTo>
                    <a:pt x="337" y="492"/>
                    <a:pt x="198" y="479"/>
                    <a:pt x="106" y="386"/>
                  </a:cubicBezTo>
                  <a:lnTo>
                    <a:pt x="106" y="386"/>
                  </a:lnTo>
                  <a:cubicBezTo>
                    <a:pt x="13" y="293"/>
                    <a:pt x="0" y="155"/>
                    <a:pt x="78" y="77"/>
                  </a:cubicBezTo>
                  <a:lnTo>
                    <a:pt x="78" y="77"/>
                  </a:lnTo>
                  <a:cubicBezTo>
                    <a:pt x="155" y="0"/>
                    <a:pt x="294" y="13"/>
                    <a:pt x="387" y="106"/>
                  </a:cubicBezTo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406">
              <a:extLst>
                <a:ext uri="{FF2B5EF4-FFF2-40B4-BE49-F238E27FC236}">
                  <a16:creationId xmlns:a16="http://schemas.microsoft.com/office/drawing/2014/main" id="{354088A9-8AEB-163C-037D-A1A4E5512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117" y="7439262"/>
              <a:ext cx="615221" cy="615221"/>
            </a:xfrm>
            <a:custGeom>
              <a:avLst/>
              <a:gdLst>
                <a:gd name="T0" fmla="*/ 386 w 492"/>
                <a:gd name="T1" fmla="*/ 105 h 493"/>
                <a:gd name="T2" fmla="*/ 386 w 492"/>
                <a:gd name="T3" fmla="*/ 105 h 493"/>
                <a:gd name="T4" fmla="*/ 414 w 492"/>
                <a:gd name="T5" fmla="*/ 414 h 493"/>
                <a:gd name="T6" fmla="*/ 414 w 492"/>
                <a:gd name="T7" fmla="*/ 414 h 493"/>
                <a:gd name="T8" fmla="*/ 105 w 492"/>
                <a:gd name="T9" fmla="*/ 386 h 493"/>
                <a:gd name="T10" fmla="*/ 105 w 492"/>
                <a:gd name="T11" fmla="*/ 386 h 493"/>
                <a:gd name="T12" fmla="*/ 77 w 492"/>
                <a:gd name="T13" fmla="*/ 78 h 493"/>
                <a:gd name="T14" fmla="*/ 77 w 492"/>
                <a:gd name="T15" fmla="*/ 78 h 493"/>
                <a:gd name="T16" fmla="*/ 386 w 492"/>
                <a:gd name="T17" fmla="*/ 10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493">
                  <a:moveTo>
                    <a:pt x="386" y="105"/>
                  </a:moveTo>
                  <a:lnTo>
                    <a:pt x="386" y="105"/>
                  </a:lnTo>
                  <a:cubicBezTo>
                    <a:pt x="479" y="198"/>
                    <a:pt x="491" y="336"/>
                    <a:pt x="414" y="414"/>
                  </a:cubicBezTo>
                  <a:lnTo>
                    <a:pt x="414" y="414"/>
                  </a:lnTo>
                  <a:cubicBezTo>
                    <a:pt x="337" y="492"/>
                    <a:pt x="198" y="479"/>
                    <a:pt x="105" y="386"/>
                  </a:cubicBezTo>
                  <a:lnTo>
                    <a:pt x="105" y="386"/>
                  </a:lnTo>
                  <a:cubicBezTo>
                    <a:pt x="13" y="293"/>
                    <a:pt x="0" y="155"/>
                    <a:pt x="77" y="78"/>
                  </a:cubicBezTo>
                  <a:lnTo>
                    <a:pt x="77" y="78"/>
                  </a:lnTo>
                  <a:cubicBezTo>
                    <a:pt x="155" y="0"/>
                    <a:pt x="293" y="12"/>
                    <a:pt x="386" y="105"/>
                  </a:cubicBezTo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407">
              <a:extLst>
                <a:ext uri="{FF2B5EF4-FFF2-40B4-BE49-F238E27FC236}">
                  <a16:creationId xmlns:a16="http://schemas.microsoft.com/office/drawing/2014/main" id="{3BFAE626-7D45-CF3D-194F-56EB778F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6047" y="7499688"/>
              <a:ext cx="499866" cy="499869"/>
            </a:xfrm>
            <a:custGeom>
              <a:avLst/>
              <a:gdLst>
                <a:gd name="T0" fmla="*/ 314 w 401"/>
                <a:gd name="T1" fmla="*/ 86 h 401"/>
                <a:gd name="T2" fmla="*/ 314 w 401"/>
                <a:gd name="T3" fmla="*/ 86 h 401"/>
                <a:gd name="T4" fmla="*/ 337 w 401"/>
                <a:gd name="T5" fmla="*/ 337 h 401"/>
                <a:gd name="T6" fmla="*/ 337 w 401"/>
                <a:gd name="T7" fmla="*/ 337 h 401"/>
                <a:gd name="T8" fmla="*/ 85 w 401"/>
                <a:gd name="T9" fmla="*/ 314 h 401"/>
                <a:gd name="T10" fmla="*/ 85 w 401"/>
                <a:gd name="T11" fmla="*/ 314 h 401"/>
                <a:gd name="T12" fmla="*/ 63 w 401"/>
                <a:gd name="T13" fmla="*/ 63 h 401"/>
                <a:gd name="T14" fmla="*/ 63 w 401"/>
                <a:gd name="T15" fmla="*/ 63 h 401"/>
                <a:gd name="T16" fmla="*/ 314 w 401"/>
                <a:gd name="T17" fmla="*/ 8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401">
                  <a:moveTo>
                    <a:pt x="314" y="86"/>
                  </a:moveTo>
                  <a:lnTo>
                    <a:pt x="314" y="86"/>
                  </a:lnTo>
                  <a:cubicBezTo>
                    <a:pt x="390" y="161"/>
                    <a:pt x="400" y="274"/>
                    <a:pt x="337" y="337"/>
                  </a:cubicBezTo>
                  <a:lnTo>
                    <a:pt x="337" y="337"/>
                  </a:lnTo>
                  <a:cubicBezTo>
                    <a:pt x="274" y="400"/>
                    <a:pt x="161" y="390"/>
                    <a:pt x="85" y="314"/>
                  </a:cubicBezTo>
                  <a:lnTo>
                    <a:pt x="85" y="314"/>
                  </a:lnTo>
                  <a:cubicBezTo>
                    <a:pt x="10" y="238"/>
                    <a:pt x="0" y="126"/>
                    <a:pt x="63" y="63"/>
                  </a:cubicBezTo>
                  <a:lnTo>
                    <a:pt x="63" y="63"/>
                  </a:lnTo>
                  <a:cubicBezTo>
                    <a:pt x="126" y="0"/>
                    <a:pt x="239" y="10"/>
                    <a:pt x="314" y="86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408">
              <a:extLst>
                <a:ext uri="{FF2B5EF4-FFF2-40B4-BE49-F238E27FC236}">
                  <a16:creationId xmlns:a16="http://schemas.microsoft.com/office/drawing/2014/main" id="{CF3C74CB-CFCF-D092-5D68-C49EA4D50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8866" y="7587576"/>
              <a:ext cx="214227" cy="296624"/>
            </a:xfrm>
            <a:custGeom>
              <a:avLst/>
              <a:gdLst>
                <a:gd name="T0" fmla="*/ 124 w 170"/>
                <a:gd name="T1" fmla="*/ 188 h 236"/>
                <a:gd name="T2" fmla="*/ 141 w 170"/>
                <a:gd name="T3" fmla="*/ 167 h 236"/>
                <a:gd name="T4" fmla="*/ 139 w 170"/>
                <a:gd name="T5" fmla="*/ 139 h 236"/>
                <a:gd name="T6" fmla="*/ 124 w 170"/>
                <a:gd name="T7" fmla="*/ 122 h 236"/>
                <a:gd name="T8" fmla="*/ 124 w 170"/>
                <a:gd name="T9" fmla="*/ 188 h 236"/>
                <a:gd name="T10" fmla="*/ 44 w 170"/>
                <a:gd name="T11" fmla="*/ 36 h 236"/>
                <a:gd name="T12" fmla="*/ 28 w 170"/>
                <a:gd name="T13" fmla="*/ 55 h 236"/>
                <a:gd name="T14" fmla="*/ 28 w 170"/>
                <a:gd name="T15" fmla="*/ 79 h 236"/>
                <a:gd name="T16" fmla="*/ 43 w 170"/>
                <a:gd name="T17" fmla="*/ 95 h 236"/>
                <a:gd name="T18" fmla="*/ 44 w 170"/>
                <a:gd name="T19" fmla="*/ 36 h 236"/>
                <a:gd name="T20" fmla="*/ 118 w 170"/>
                <a:gd name="T21" fmla="*/ 212 h 236"/>
                <a:gd name="T22" fmla="*/ 87 w 170"/>
                <a:gd name="T23" fmla="*/ 216 h 236"/>
                <a:gd name="T24" fmla="*/ 61 w 170"/>
                <a:gd name="T25" fmla="*/ 207 h 236"/>
                <a:gd name="T26" fmla="*/ 39 w 170"/>
                <a:gd name="T27" fmla="*/ 180 h 236"/>
                <a:gd name="T28" fmla="*/ 61 w 170"/>
                <a:gd name="T29" fmla="*/ 166 h 236"/>
                <a:gd name="T30" fmla="*/ 81 w 170"/>
                <a:gd name="T31" fmla="*/ 189 h 236"/>
                <a:gd name="T32" fmla="*/ 80 w 170"/>
                <a:gd name="T33" fmla="*/ 120 h 236"/>
                <a:gd name="T34" fmla="*/ 46 w 170"/>
                <a:gd name="T35" fmla="*/ 122 h 236"/>
                <a:gd name="T36" fmla="*/ 22 w 170"/>
                <a:gd name="T37" fmla="*/ 112 h 236"/>
                <a:gd name="T38" fmla="*/ 6 w 170"/>
                <a:gd name="T39" fmla="*/ 90 h 236"/>
                <a:gd name="T40" fmla="*/ 7 w 170"/>
                <a:gd name="T41" fmla="*/ 43 h 236"/>
                <a:gd name="T42" fmla="*/ 36 w 170"/>
                <a:gd name="T43" fmla="*/ 16 h 236"/>
                <a:gd name="T44" fmla="*/ 45 w 170"/>
                <a:gd name="T45" fmla="*/ 0 h 236"/>
                <a:gd name="T46" fmla="*/ 49 w 170"/>
                <a:gd name="T47" fmla="*/ 11 h 236"/>
                <a:gd name="T48" fmla="*/ 86 w 170"/>
                <a:gd name="T49" fmla="*/ 10 h 236"/>
                <a:gd name="T50" fmla="*/ 96 w 170"/>
                <a:gd name="T51" fmla="*/ 49 h 236"/>
                <a:gd name="T52" fmla="*/ 79 w 170"/>
                <a:gd name="T53" fmla="*/ 32 h 236"/>
                <a:gd name="T54" fmla="*/ 58 w 170"/>
                <a:gd name="T55" fmla="*/ 30 h 236"/>
                <a:gd name="T56" fmla="*/ 85 w 170"/>
                <a:gd name="T57" fmla="*/ 96 h 236"/>
                <a:gd name="T58" fmla="*/ 111 w 170"/>
                <a:gd name="T59" fmla="*/ 93 h 236"/>
                <a:gd name="T60" fmla="*/ 133 w 170"/>
                <a:gd name="T61" fmla="*/ 97 h 236"/>
                <a:gd name="T62" fmla="*/ 150 w 170"/>
                <a:gd name="T63" fmla="*/ 109 h 236"/>
                <a:gd name="T64" fmla="*/ 162 w 170"/>
                <a:gd name="T65" fmla="*/ 127 h 236"/>
                <a:gd name="T66" fmla="*/ 163 w 170"/>
                <a:gd name="T67" fmla="*/ 173 h 236"/>
                <a:gd name="T68" fmla="*/ 142 w 170"/>
                <a:gd name="T69" fmla="*/ 2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236">
                  <a:moveTo>
                    <a:pt x="124" y="188"/>
                  </a:moveTo>
                  <a:lnTo>
                    <a:pt x="124" y="188"/>
                  </a:lnTo>
                  <a:cubicBezTo>
                    <a:pt x="132" y="183"/>
                    <a:pt x="138" y="176"/>
                    <a:pt x="141" y="167"/>
                  </a:cubicBezTo>
                  <a:lnTo>
                    <a:pt x="141" y="167"/>
                  </a:lnTo>
                  <a:cubicBezTo>
                    <a:pt x="144" y="158"/>
                    <a:pt x="143" y="149"/>
                    <a:pt x="139" y="139"/>
                  </a:cubicBezTo>
                  <a:lnTo>
                    <a:pt x="139" y="139"/>
                  </a:lnTo>
                  <a:cubicBezTo>
                    <a:pt x="135" y="130"/>
                    <a:pt x="131" y="125"/>
                    <a:pt x="124" y="122"/>
                  </a:cubicBezTo>
                  <a:lnTo>
                    <a:pt x="124" y="122"/>
                  </a:lnTo>
                  <a:cubicBezTo>
                    <a:pt x="118" y="118"/>
                    <a:pt x="109" y="117"/>
                    <a:pt x="94" y="118"/>
                  </a:cubicBezTo>
                  <a:lnTo>
                    <a:pt x="124" y="188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cubicBezTo>
                    <a:pt x="36" y="41"/>
                    <a:pt x="30" y="47"/>
                    <a:pt x="28" y="55"/>
                  </a:cubicBezTo>
                  <a:lnTo>
                    <a:pt x="28" y="55"/>
                  </a:lnTo>
                  <a:cubicBezTo>
                    <a:pt x="25" y="63"/>
                    <a:pt x="25" y="71"/>
                    <a:pt x="28" y="79"/>
                  </a:cubicBezTo>
                  <a:lnTo>
                    <a:pt x="28" y="79"/>
                  </a:lnTo>
                  <a:cubicBezTo>
                    <a:pt x="31" y="87"/>
                    <a:pt x="36" y="92"/>
                    <a:pt x="43" y="95"/>
                  </a:cubicBezTo>
                  <a:lnTo>
                    <a:pt x="43" y="95"/>
                  </a:lnTo>
                  <a:cubicBezTo>
                    <a:pt x="50" y="99"/>
                    <a:pt x="59" y="100"/>
                    <a:pt x="70" y="99"/>
                  </a:cubicBezTo>
                  <a:lnTo>
                    <a:pt x="44" y="36"/>
                  </a:lnTo>
                  <a:close/>
                  <a:moveTo>
                    <a:pt x="128" y="235"/>
                  </a:moveTo>
                  <a:lnTo>
                    <a:pt x="118" y="212"/>
                  </a:lnTo>
                  <a:lnTo>
                    <a:pt x="118" y="212"/>
                  </a:lnTo>
                  <a:cubicBezTo>
                    <a:pt x="106" y="216"/>
                    <a:pt x="96" y="217"/>
                    <a:pt x="87" y="216"/>
                  </a:cubicBezTo>
                  <a:lnTo>
                    <a:pt x="87" y="216"/>
                  </a:lnTo>
                  <a:cubicBezTo>
                    <a:pt x="79" y="216"/>
                    <a:pt x="70" y="213"/>
                    <a:pt x="61" y="207"/>
                  </a:cubicBezTo>
                  <a:lnTo>
                    <a:pt x="61" y="207"/>
                  </a:lnTo>
                  <a:cubicBezTo>
                    <a:pt x="53" y="201"/>
                    <a:pt x="46" y="192"/>
                    <a:pt x="39" y="180"/>
                  </a:cubicBezTo>
                  <a:lnTo>
                    <a:pt x="61" y="166"/>
                  </a:lnTo>
                  <a:lnTo>
                    <a:pt x="61" y="166"/>
                  </a:lnTo>
                  <a:cubicBezTo>
                    <a:pt x="68" y="178"/>
                    <a:pt x="74" y="185"/>
                    <a:pt x="81" y="189"/>
                  </a:cubicBezTo>
                  <a:lnTo>
                    <a:pt x="81" y="189"/>
                  </a:lnTo>
                  <a:cubicBezTo>
                    <a:pt x="91" y="195"/>
                    <a:pt x="100" y="196"/>
                    <a:pt x="110" y="193"/>
                  </a:cubicBezTo>
                  <a:lnTo>
                    <a:pt x="80" y="120"/>
                  </a:lnTo>
                  <a:lnTo>
                    <a:pt x="80" y="120"/>
                  </a:lnTo>
                  <a:cubicBezTo>
                    <a:pt x="69" y="123"/>
                    <a:pt x="58" y="123"/>
                    <a:pt x="46" y="122"/>
                  </a:cubicBezTo>
                  <a:lnTo>
                    <a:pt x="46" y="122"/>
                  </a:lnTo>
                  <a:cubicBezTo>
                    <a:pt x="37" y="121"/>
                    <a:pt x="30" y="117"/>
                    <a:pt x="22" y="112"/>
                  </a:cubicBezTo>
                  <a:lnTo>
                    <a:pt x="22" y="112"/>
                  </a:lnTo>
                  <a:cubicBezTo>
                    <a:pt x="16" y="106"/>
                    <a:pt x="10" y="99"/>
                    <a:pt x="6" y="90"/>
                  </a:cubicBezTo>
                  <a:lnTo>
                    <a:pt x="6" y="90"/>
                  </a:lnTo>
                  <a:cubicBezTo>
                    <a:pt x="0" y="74"/>
                    <a:pt x="0" y="58"/>
                    <a:pt x="7" y="43"/>
                  </a:cubicBezTo>
                  <a:lnTo>
                    <a:pt x="7" y="43"/>
                  </a:lnTo>
                  <a:cubicBezTo>
                    <a:pt x="12" y="34"/>
                    <a:pt x="22" y="24"/>
                    <a:pt x="36" y="16"/>
                  </a:cubicBezTo>
                  <a:lnTo>
                    <a:pt x="31" y="6"/>
                  </a:lnTo>
                  <a:lnTo>
                    <a:pt x="45" y="0"/>
                  </a:lnTo>
                  <a:lnTo>
                    <a:pt x="49" y="11"/>
                  </a:lnTo>
                  <a:lnTo>
                    <a:pt x="49" y="11"/>
                  </a:lnTo>
                  <a:cubicBezTo>
                    <a:pt x="63" y="7"/>
                    <a:pt x="75" y="6"/>
                    <a:pt x="86" y="10"/>
                  </a:cubicBezTo>
                  <a:lnTo>
                    <a:pt x="86" y="10"/>
                  </a:lnTo>
                  <a:cubicBezTo>
                    <a:pt x="99" y="13"/>
                    <a:pt x="110" y="23"/>
                    <a:pt x="118" y="36"/>
                  </a:cubicBezTo>
                  <a:lnTo>
                    <a:pt x="96" y="49"/>
                  </a:lnTo>
                  <a:lnTo>
                    <a:pt x="96" y="49"/>
                  </a:lnTo>
                  <a:cubicBezTo>
                    <a:pt x="91" y="41"/>
                    <a:pt x="85" y="35"/>
                    <a:pt x="79" y="32"/>
                  </a:cubicBezTo>
                  <a:lnTo>
                    <a:pt x="79" y="32"/>
                  </a:lnTo>
                  <a:cubicBezTo>
                    <a:pt x="73" y="29"/>
                    <a:pt x="66" y="29"/>
                    <a:pt x="58" y="30"/>
                  </a:cubicBezTo>
                  <a:lnTo>
                    <a:pt x="85" y="96"/>
                  </a:lnTo>
                  <a:lnTo>
                    <a:pt x="85" y="96"/>
                  </a:lnTo>
                  <a:cubicBezTo>
                    <a:pt x="98" y="94"/>
                    <a:pt x="106" y="93"/>
                    <a:pt x="111" y="93"/>
                  </a:cubicBezTo>
                  <a:lnTo>
                    <a:pt x="111" y="93"/>
                  </a:lnTo>
                  <a:cubicBezTo>
                    <a:pt x="119" y="93"/>
                    <a:pt x="126" y="95"/>
                    <a:pt x="133" y="97"/>
                  </a:cubicBezTo>
                  <a:lnTo>
                    <a:pt x="133" y="97"/>
                  </a:lnTo>
                  <a:cubicBezTo>
                    <a:pt x="139" y="99"/>
                    <a:pt x="144" y="104"/>
                    <a:pt x="150" y="109"/>
                  </a:cubicBezTo>
                  <a:lnTo>
                    <a:pt x="150" y="109"/>
                  </a:lnTo>
                  <a:cubicBezTo>
                    <a:pt x="155" y="114"/>
                    <a:pt x="159" y="120"/>
                    <a:pt x="162" y="127"/>
                  </a:cubicBezTo>
                  <a:lnTo>
                    <a:pt x="162" y="127"/>
                  </a:lnTo>
                  <a:cubicBezTo>
                    <a:pt x="168" y="143"/>
                    <a:pt x="169" y="158"/>
                    <a:pt x="163" y="173"/>
                  </a:cubicBezTo>
                  <a:lnTo>
                    <a:pt x="163" y="173"/>
                  </a:lnTo>
                  <a:cubicBezTo>
                    <a:pt x="158" y="188"/>
                    <a:pt x="147" y="199"/>
                    <a:pt x="132" y="207"/>
                  </a:cubicBezTo>
                  <a:lnTo>
                    <a:pt x="142" y="230"/>
                  </a:lnTo>
                  <a:lnTo>
                    <a:pt x="128" y="235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76" name="Shape 3013">
            <a:extLst>
              <a:ext uri="{FF2B5EF4-FFF2-40B4-BE49-F238E27FC236}">
                <a16:creationId xmlns:a16="http://schemas.microsoft.com/office/drawing/2014/main" id="{B3066228-4FF1-0A15-178D-72F5A228A597}"/>
              </a:ext>
            </a:extLst>
          </p:cNvPr>
          <p:cNvSpPr/>
          <p:nvPr/>
        </p:nvSpPr>
        <p:spPr>
          <a:xfrm>
            <a:off x="3399219" y="2789650"/>
            <a:ext cx="3496099" cy="412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3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CC045FD2-4DDE-5A44-9C56-691781A81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3281" y="3951180"/>
            <a:ext cx="5348981" cy="5348981"/>
          </a:xfrm>
          <a:custGeom>
            <a:avLst/>
            <a:gdLst>
              <a:gd name="connsiteX0" fmla="*/ 2675113 w 5348981"/>
              <a:gd name="connsiteY0" fmla="*/ 0 h 5348981"/>
              <a:gd name="connsiteX1" fmla="*/ 5348981 w 5348981"/>
              <a:gd name="connsiteY1" fmla="*/ 2675114 h 5348981"/>
              <a:gd name="connsiteX2" fmla="*/ 2675113 w 5348981"/>
              <a:gd name="connsiteY2" fmla="*/ 5348981 h 5348981"/>
              <a:gd name="connsiteX3" fmla="*/ 0 w 5348981"/>
              <a:gd name="connsiteY3" fmla="*/ 2675114 h 5348981"/>
              <a:gd name="connsiteX4" fmla="*/ 2675113 w 5348981"/>
              <a:gd name="connsiteY4" fmla="*/ 0 h 53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981" h="5348981">
                <a:moveTo>
                  <a:pt x="2675113" y="0"/>
                </a:moveTo>
                <a:cubicBezTo>
                  <a:pt x="4152155" y="0"/>
                  <a:pt x="5348981" y="1197384"/>
                  <a:pt x="5348981" y="2675114"/>
                </a:cubicBezTo>
                <a:cubicBezTo>
                  <a:pt x="5348981" y="4151597"/>
                  <a:pt x="4152155" y="5348981"/>
                  <a:pt x="2675113" y="5348981"/>
                </a:cubicBezTo>
                <a:cubicBezTo>
                  <a:pt x="1198073" y="5348981"/>
                  <a:pt x="0" y="4151597"/>
                  <a:pt x="0" y="2675114"/>
                </a:cubicBezTo>
                <a:cubicBezTo>
                  <a:pt x="0" y="1197384"/>
                  <a:pt x="1198073" y="0"/>
                  <a:pt x="2675113" y="0"/>
                </a:cubicBezTo>
                <a:close/>
              </a:path>
            </a:pathLst>
          </a:custGeom>
          <a:gradFill>
            <a:gsLst>
              <a:gs pos="85000">
                <a:srgbClr val="E3696D"/>
              </a:gs>
              <a:gs pos="59000">
                <a:srgbClr val="E53338"/>
              </a:gs>
              <a:gs pos="99000">
                <a:srgbClr val="E19EA2"/>
              </a:gs>
            </a:gsLst>
            <a:lin ang="1620000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30CFAF9B-F47D-5B41-B65F-504D6DD0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712" y="3951180"/>
            <a:ext cx="5350227" cy="5350227"/>
          </a:xfrm>
          <a:custGeom>
            <a:avLst/>
            <a:gdLst>
              <a:gd name="T0" fmla="*/ 4293 w 4294"/>
              <a:gd name="T1" fmla="*/ 2147 h 4294"/>
              <a:gd name="T2" fmla="*/ 4293 w 4294"/>
              <a:gd name="T3" fmla="*/ 2147 h 4294"/>
              <a:gd name="T4" fmla="*/ 2147 w 4294"/>
              <a:gd name="T5" fmla="*/ 4293 h 4294"/>
              <a:gd name="T6" fmla="*/ 2147 w 4294"/>
              <a:gd name="T7" fmla="*/ 4293 h 4294"/>
              <a:gd name="T8" fmla="*/ 0 w 4294"/>
              <a:gd name="T9" fmla="*/ 2147 h 4294"/>
              <a:gd name="T10" fmla="*/ 0 w 4294"/>
              <a:gd name="T11" fmla="*/ 2147 h 4294"/>
              <a:gd name="T12" fmla="*/ 2147 w 4294"/>
              <a:gd name="T13" fmla="*/ 0 h 4294"/>
              <a:gd name="T14" fmla="*/ 2147 w 4294"/>
              <a:gd name="T15" fmla="*/ 0 h 4294"/>
              <a:gd name="T16" fmla="*/ 4293 w 4294"/>
              <a:gd name="T17" fmla="*/ 2147 h 4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94" h="4294">
                <a:moveTo>
                  <a:pt x="4293" y="2147"/>
                </a:moveTo>
                <a:lnTo>
                  <a:pt x="4293" y="2147"/>
                </a:lnTo>
                <a:cubicBezTo>
                  <a:pt x="4293" y="3332"/>
                  <a:pt x="3332" y="4293"/>
                  <a:pt x="2147" y="4293"/>
                </a:cubicBezTo>
                <a:lnTo>
                  <a:pt x="2147" y="4293"/>
                </a:lnTo>
                <a:cubicBezTo>
                  <a:pt x="961" y="4293"/>
                  <a:pt x="0" y="3332"/>
                  <a:pt x="0" y="2147"/>
                </a:cubicBezTo>
                <a:lnTo>
                  <a:pt x="0" y="2147"/>
                </a:lnTo>
                <a:cubicBezTo>
                  <a:pt x="0" y="961"/>
                  <a:pt x="961" y="0"/>
                  <a:pt x="2147" y="0"/>
                </a:cubicBezTo>
                <a:lnTo>
                  <a:pt x="2147" y="0"/>
                </a:lnTo>
                <a:cubicBezTo>
                  <a:pt x="3332" y="0"/>
                  <a:pt x="4293" y="961"/>
                  <a:pt x="4293" y="2147"/>
                </a:cubicBezTo>
              </a:path>
            </a:pathLst>
          </a:custGeom>
          <a:gradFill>
            <a:gsLst>
              <a:gs pos="85000">
                <a:srgbClr val="FFD262"/>
              </a:gs>
              <a:gs pos="55000">
                <a:srgbClr val="FFC834"/>
              </a:gs>
              <a:gs pos="99000">
                <a:srgbClr val="FEDC8F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95B7325A-D732-7E48-AEAE-72230BFC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213" y="3951180"/>
            <a:ext cx="5350227" cy="5350227"/>
          </a:xfrm>
          <a:custGeom>
            <a:avLst/>
            <a:gdLst>
              <a:gd name="T0" fmla="*/ 4295 w 4296"/>
              <a:gd name="T1" fmla="*/ 2147 h 4294"/>
              <a:gd name="T2" fmla="*/ 4295 w 4296"/>
              <a:gd name="T3" fmla="*/ 2147 h 4294"/>
              <a:gd name="T4" fmla="*/ 2148 w 4296"/>
              <a:gd name="T5" fmla="*/ 4293 h 4294"/>
              <a:gd name="T6" fmla="*/ 2148 w 4296"/>
              <a:gd name="T7" fmla="*/ 4293 h 4294"/>
              <a:gd name="T8" fmla="*/ 0 w 4296"/>
              <a:gd name="T9" fmla="*/ 2147 h 4294"/>
              <a:gd name="T10" fmla="*/ 0 w 4296"/>
              <a:gd name="T11" fmla="*/ 2147 h 4294"/>
              <a:gd name="T12" fmla="*/ 2148 w 4296"/>
              <a:gd name="T13" fmla="*/ 0 h 4294"/>
              <a:gd name="T14" fmla="*/ 2148 w 4296"/>
              <a:gd name="T15" fmla="*/ 0 h 4294"/>
              <a:gd name="T16" fmla="*/ 4295 w 4296"/>
              <a:gd name="T17" fmla="*/ 2147 h 4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96" h="4294">
                <a:moveTo>
                  <a:pt x="4295" y="2147"/>
                </a:moveTo>
                <a:lnTo>
                  <a:pt x="4295" y="2147"/>
                </a:lnTo>
                <a:cubicBezTo>
                  <a:pt x="4295" y="3332"/>
                  <a:pt x="3333" y="4293"/>
                  <a:pt x="2148" y="4293"/>
                </a:cubicBezTo>
                <a:lnTo>
                  <a:pt x="2148" y="4293"/>
                </a:lnTo>
                <a:cubicBezTo>
                  <a:pt x="961" y="4293"/>
                  <a:pt x="0" y="3332"/>
                  <a:pt x="0" y="2147"/>
                </a:cubicBezTo>
                <a:lnTo>
                  <a:pt x="0" y="2147"/>
                </a:lnTo>
                <a:cubicBezTo>
                  <a:pt x="0" y="961"/>
                  <a:pt x="961" y="0"/>
                  <a:pt x="2148" y="0"/>
                </a:cubicBezTo>
                <a:lnTo>
                  <a:pt x="2148" y="0"/>
                </a:lnTo>
                <a:cubicBezTo>
                  <a:pt x="3333" y="0"/>
                  <a:pt x="4295" y="961"/>
                  <a:pt x="4295" y="2147"/>
                </a:cubicBezTo>
              </a:path>
            </a:pathLst>
          </a:custGeom>
          <a:gradFill>
            <a:gsLst>
              <a:gs pos="85000">
                <a:srgbClr val="3C8D7C"/>
              </a:gs>
              <a:gs pos="55000">
                <a:srgbClr val="236C5F"/>
              </a:gs>
              <a:gs pos="99000">
                <a:srgbClr val="54AD99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88568B-81D0-6A45-A236-BFEBA620D178}"/>
              </a:ext>
            </a:extLst>
          </p:cNvPr>
          <p:cNvGrpSpPr/>
          <p:nvPr/>
        </p:nvGrpSpPr>
        <p:grpSpPr>
          <a:xfrm>
            <a:off x="2653156" y="4319212"/>
            <a:ext cx="3677923" cy="4410915"/>
            <a:chOff x="2653156" y="4319212"/>
            <a:chExt cx="3677923" cy="441091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F1A5BCB-1C7A-BB4A-993D-961E3C525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530" y="5956143"/>
              <a:ext cx="2427927" cy="1807210"/>
            </a:xfrm>
            <a:custGeom>
              <a:avLst/>
              <a:gdLst>
                <a:gd name="T0" fmla="*/ 1946 w 1947"/>
                <a:gd name="T1" fmla="*/ 0 h 1453"/>
                <a:gd name="T2" fmla="*/ 0 w 1947"/>
                <a:gd name="T3" fmla="*/ 0 h 1453"/>
                <a:gd name="T4" fmla="*/ 0 w 1947"/>
                <a:gd name="T5" fmla="*/ 1452 h 1453"/>
                <a:gd name="T6" fmla="*/ 1946 w 1947"/>
                <a:gd name="T7" fmla="*/ 1452 h 1453"/>
                <a:gd name="T8" fmla="*/ 1946 w 1947"/>
                <a:gd name="T9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453">
                  <a:moveTo>
                    <a:pt x="1946" y="0"/>
                  </a:moveTo>
                  <a:lnTo>
                    <a:pt x="0" y="0"/>
                  </a:lnTo>
                  <a:lnTo>
                    <a:pt x="0" y="1452"/>
                  </a:lnTo>
                  <a:lnTo>
                    <a:pt x="1946" y="1452"/>
                  </a:lnTo>
                  <a:lnTo>
                    <a:pt x="1946" y="0"/>
                  </a:lnTo>
                </a:path>
              </a:pathLst>
            </a:custGeom>
            <a:gradFill>
              <a:gsLst>
                <a:gs pos="73000">
                  <a:srgbClr val="8862A5"/>
                </a:gs>
                <a:gs pos="23000">
                  <a:srgbClr val="6F418D"/>
                </a:gs>
                <a:gs pos="99000">
                  <a:srgbClr val="A082B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EA80E6E-0817-5147-B2CD-B407E4687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606" y="7428280"/>
              <a:ext cx="252680" cy="252680"/>
            </a:xfrm>
            <a:custGeom>
              <a:avLst/>
              <a:gdLst>
                <a:gd name="T0" fmla="*/ 203 w 204"/>
                <a:gd name="T1" fmla="*/ 101 h 203"/>
                <a:gd name="T2" fmla="*/ 203 w 204"/>
                <a:gd name="T3" fmla="*/ 101 h 203"/>
                <a:gd name="T4" fmla="*/ 102 w 204"/>
                <a:gd name="T5" fmla="*/ 202 h 203"/>
                <a:gd name="T6" fmla="*/ 102 w 204"/>
                <a:gd name="T7" fmla="*/ 202 h 203"/>
                <a:gd name="T8" fmla="*/ 0 w 204"/>
                <a:gd name="T9" fmla="*/ 101 h 203"/>
                <a:gd name="T10" fmla="*/ 0 w 204"/>
                <a:gd name="T11" fmla="*/ 101 h 203"/>
                <a:gd name="T12" fmla="*/ 102 w 204"/>
                <a:gd name="T13" fmla="*/ 0 h 203"/>
                <a:gd name="T14" fmla="*/ 102 w 204"/>
                <a:gd name="T15" fmla="*/ 0 h 203"/>
                <a:gd name="T16" fmla="*/ 203 w 204"/>
                <a:gd name="T17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03">
                  <a:moveTo>
                    <a:pt x="203" y="101"/>
                  </a:moveTo>
                  <a:lnTo>
                    <a:pt x="203" y="101"/>
                  </a:lnTo>
                  <a:cubicBezTo>
                    <a:pt x="203" y="156"/>
                    <a:pt x="158" y="202"/>
                    <a:pt x="102" y="202"/>
                  </a:cubicBezTo>
                  <a:lnTo>
                    <a:pt x="102" y="202"/>
                  </a:lnTo>
                  <a:cubicBezTo>
                    <a:pt x="46" y="202"/>
                    <a:pt x="0" y="156"/>
                    <a:pt x="0" y="101"/>
                  </a:cubicBezTo>
                  <a:lnTo>
                    <a:pt x="0" y="101"/>
                  </a:lnTo>
                  <a:cubicBezTo>
                    <a:pt x="0" y="45"/>
                    <a:pt x="46" y="0"/>
                    <a:pt x="102" y="0"/>
                  </a:cubicBezTo>
                  <a:lnTo>
                    <a:pt x="102" y="0"/>
                  </a:lnTo>
                  <a:cubicBezTo>
                    <a:pt x="158" y="0"/>
                    <a:pt x="203" y="45"/>
                    <a:pt x="203" y="101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E6BB93B-6589-6D48-9B3B-93CAF4FBA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456" y="5956143"/>
              <a:ext cx="120847" cy="1807210"/>
            </a:xfrm>
            <a:custGeom>
              <a:avLst/>
              <a:gdLst>
                <a:gd name="T0" fmla="*/ 94 w 95"/>
                <a:gd name="T1" fmla="*/ 0 h 1453"/>
                <a:gd name="T2" fmla="*/ 0 w 95"/>
                <a:gd name="T3" fmla="*/ 0 h 1453"/>
                <a:gd name="T4" fmla="*/ 0 w 95"/>
                <a:gd name="T5" fmla="*/ 1452 h 1453"/>
                <a:gd name="T6" fmla="*/ 94 w 95"/>
                <a:gd name="T7" fmla="*/ 1452 h 1453"/>
                <a:gd name="T8" fmla="*/ 94 w 95"/>
                <a:gd name="T9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53">
                  <a:moveTo>
                    <a:pt x="94" y="0"/>
                  </a:moveTo>
                  <a:lnTo>
                    <a:pt x="0" y="0"/>
                  </a:lnTo>
                  <a:lnTo>
                    <a:pt x="0" y="1452"/>
                  </a:lnTo>
                  <a:lnTo>
                    <a:pt x="94" y="1452"/>
                  </a:lnTo>
                  <a:lnTo>
                    <a:pt x="94" y="0"/>
                  </a:lnTo>
                </a:path>
              </a:pathLst>
            </a:custGeom>
            <a:solidFill>
              <a:srgbClr val="1256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48E3161-337C-E640-AF9C-AFB4FF53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550" y="6752633"/>
              <a:ext cx="203241" cy="208736"/>
            </a:xfrm>
            <a:custGeom>
              <a:avLst/>
              <a:gdLst>
                <a:gd name="T0" fmla="*/ 164 w 165"/>
                <a:gd name="T1" fmla="*/ 83 h 166"/>
                <a:gd name="T2" fmla="*/ 164 w 165"/>
                <a:gd name="T3" fmla="*/ 83 h 166"/>
                <a:gd name="T4" fmla="*/ 82 w 165"/>
                <a:gd name="T5" fmla="*/ 165 h 166"/>
                <a:gd name="T6" fmla="*/ 82 w 165"/>
                <a:gd name="T7" fmla="*/ 165 h 166"/>
                <a:gd name="T8" fmla="*/ 0 w 165"/>
                <a:gd name="T9" fmla="*/ 83 h 166"/>
                <a:gd name="T10" fmla="*/ 0 w 165"/>
                <a:gd name="T11" fmla="*/ 83 h 166"/>
                <a:gd name="T12" fmla="*/ 82 w 165"/>
                <a:gd name="T13" fmla="*/ 0 h 166"/>
                <a:gd name="T14" fmla="*/ 82 w 165"/>
                <a:gd name="T15" fmla="*/ 0 h 166"/>
                <a:gd name="T16" fmla="*/ 164 w 165"/>
                <a:gd name="T1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6">
                  <a:moveTo>
                    <a:pt x="164" y="83"/>
                  </a:moveTo>
                  <a:lnTo>
                    <a:pt x="164" y="83"/>
                  </a:lnTo>
                  <a:cubicBezTo>
                    <a:pt x="164" y="128"/>
                    <a:pt x="128" y="165"/>
                    <a:pt x="82" y="165"/>
                  </a:cubicBezTo>
                  <a:lnTo>
                    <a:pt x="82" y="165"/>
                  </a:lnTo>
                  <a:cubicBezTo>
                    <a:pt x="37" y="165"/>
                    <a:pt x="0" y="128"/>
                    <a:pt x="0" y="8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2" y="0"/>
                  </a:cubicBezTo>
                  <a:lnTo>
                    <a:pt x="82" y="0"/>
                  </a:lnTo>
                  <a:cubicBezTo>
                    <a:pt x="128" y="0"/>
                    <a:pt x="164" y="37"/>
                    <a:pt x="164" y="83"/>
                  </a:cubicBezTo>
                </a:path>
              </a:pathLst>
            </a:custGeom>
            <a:solidFill>
              <a:srgbClr val="2702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76E2088-F2EA-E244-A2AE-FC24912DE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634" y="6609814"/>
              <a:ext cx="340569" cy="120847"/>
            </a:xfrm>
            <a:custGeom>
              <a:avLst/>
              <a:gdLst>
                <a:gd name="T0" fmla="*/ 134 w 274"/>
                <a:gd name="T1" fmla="*/ 56 h 96"/>
                <a:gd name="T2" fmla="*/ 134 w 274"/>
                <a:gd name="T3" fmla="*/ 56 h 96"/>
                <a:gd name="T4" fmla="*/ 232 w 274"/>
                <a:gd name="T5" fmla="*/ 95 h 96"/>
                <a:gd name="T6" fmla="*/ 273 w 274"/>
                <a:gd name="T7" fmla="*/ 56 h 96"/>
                <a:gd name="T8" fmla="*/ 273 w 274"/>
                <a:gd name="T9" fmla="*/ 56 h 96"/>
                <a:gd name="T10" fmla="*/ 134 w 274"/>
                <a:gd name="T11" fmla="*/ 0 h 96"/>
                <a:gd name="T12" fmla="*/ 134 w 274"/>
                <a:gd name="T13" fmla="*/ 0 h 96"/>
                <a:gd name="T14" fmla="*/ 0 w 274"/>
                <a:gd name="T15" fmla="*/ 52 h 96"/>
                <a:gd name="T16" fmla="*/ 40 w 274"/>
                <a:gd name="T17" fmla="*/ 92 h 96"/>
                <a:gd name="T18" fmla="*/ 40 w 274"/>
                <a:gd name="T19" fmla="*/ 92 h 96"/>
                <a:gd name="T20" fmla="*/ 134 w 274"/>
                <a:gd name="T21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96">
                  <a:moveTo>
                    <a:pt x="134" y="56"/>
                  </a:moveTo>
                  <a:lnTo>
                    <a:pt x="134" y="56"/>
                  </a:lnTo>
                  <a:cubicBezTo>
                    <a:pt x="172" y="56"/>
                    <a:pt x="206" y="72"/>
                    <a:pt x="232" y="95"/>
                  </a:cubicBezTo>
                  <a:lnTo>
                    <a:pt x="273" y="56"/>
                  </a:lnTo>
                  <a:lnTo>
                    <a:pt x="273" y="56"/>
                  </a:lnTo>
                  <a:cubicBezTo>
                    <a:pt x="236" y="21"/>
                    <a:pt x="188" y="0"/>
                    <a:pt x="134" y="0"/>
                  </a:cubicBezTo>
                  <a:lnTo>
                    <a:pt x="134" y="0"/>
                  </a:lnTo>
                  <a:cubicBezTo>
                    <a:pt x="82" y="0"/>
                    <a:pt x="35" y="20"/>
                    <a:pt x="0" y="52"/>
                  </a:cubicBezTo>
                  <a:lnTo>
                    <a:pt x="40" y="92"/>
                  </a:lnTo>
                  <a:lnTo>
                    <a:pt x="40" y="92"/>
                  </a:lnTo>
                  <a:cubicBezTo>
                    <a:pt x="65" y="70"/>
                    <a:pt x="98" y="56"/>
                    <a:pt x="134" y="56"/>
                  </a:cubicBezTo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45D3C0D-AA32-FF4D-A82F-FB15197F2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275" y="6445023"/>
              <a:ext cx="571277" cy="186764"/>
            </a:xfrm>
            <a:custGeom>
              <a:avLst/>
              <a:gdLst>
                <a:gd name="T0" fmla="*/ 226 w 457"/>
                <a:gd name="T1" fmla="*/ 76 h 149"/>
                <a:gd name="T2" fmla="*/ 226 w 457"/>
                <a:gd name="T3" fmla="*/ 76 h 149"/>
                <a:gd name="T4" fmla="*/ 402 w 457"/>
                <a:gd name="T5" fmla="*/ 148 h 149"/>
                <a:gd name="T6" fmla="*/ 456 w 457"/>
                <a:gd name="T7" fmla="*/ 94 h 149"/>
                <a:gd name="T8" fmla="*/ 456 w 457"/>
                <a:gd name="T9" fmla="*/ 94 h 149"/>
                <a:gd name="T10" fmla="*/ 226 w 457"/>
                <a:gd name="T11" fmla="*/ 0 h 149"/>
                <a:gd name="T12" fmla="*/ 226 w 457"/>
                <a:gd name="T13" fmla="*/ 0 h 149"/>
                <a:gd name="T14" fmla="*/ 0 w 457"/>
                <a:gd name="T15" fmla="*/ 90 h 149"/>
                <a:gd name="T16" fmla="*/ 54 w 457"/>
                <a:gd name="T17" fmla="*/ 144 h 149"/>
                <a:gd name="T18" fmla="*/ 54 w 457"/>
                <a:gd name="T19" fmla="*/ 144 h 149"/>
                <a:gd name="T20" fmla="*/ 226 w 457"/>
                <a:gd name="T21" fmla="*/ 7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149">
                  <a:moveTo>
                    <a:pt x="226" y="76"/>
                  </a:moveTo>
                  <a:lnTo>
                    <a:pt x="226" y="76"/>
                  </a:lnTo>
                  <a:cubicBezTo>
                    <a:pt x="295" y="76"/>
                    <a:pt x="357" y="103"/>
                    <a:pt x="402" y="148"/>
                  </a:cubicBezTo>
                  <a:lnTo>
                    <a:pt x="456" y="94"/>
                  </a:lnTo>
                  <a:lnTo>
                    <a:pt x="456" y="94"/>
                  </a:lnTo>
                  <a:cubicBezTo>
                    <a:pt x="397" y="36"/>
                    <a:pt x="316" y="0"/>
                    <a:pt x="226" y="0"/>
                  </a:cubicBezTo>
                  <a:lnTo>
                    <a:pt x="226" y="0"/>
                  </a:lnTo>
                  <a:cubicBezTo>
                    <a:pt x="139" y="0"/>
                    <a:pt x="59" y="34"/>
                    <a:pt x="0" y="90"/>
                  </a:cubicBezTo>
                  <a:lnTo>
                    <a:pt x="54" y="144"/>
                  </a:lnTo>
                  <a:lnTo>
                    <a:pt x="54" y="144"/>
                  </a:lnTo>
                  <a:cubicBezTo>
                    <a:pt x="99" y="102"/>
                    <a:pt x="160" y="76"/>
                    <a:pt x="226" y="76"/>
                  </a:cubicBez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1C89460-D025-E942-91F2-4B7CBC815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442" y="6258259"/>
              <a:ext cx="834943" cy="258175"/>
            </a:xfrm>
            <a:custGeom>
              <a:avLst/>
              <a:gdLst>
                <a:gd name="T0" fmla="*/ 332 w 670"/>
                <a:gd name="T1" fmla="*/ 96 h 207"/>
                <a:gd name="T2" fmla="*/ 332 w 670"/>
                <a:gd name="T3" fmla="*/ 96 h 207"/>
                <a:gd name="T4" fmla="*/ 601 w 670"/>
                <a:gd name="T5" fmla="*/ 206 h 207"/>
                <a:gd name="T6" fmla="*/ 669 w 670"/>
                <a:gd name="T7" fmla="*/ 139 h 207"/>
                <a:gd name="T8" fmla="*/ 669 w 670"/>
                <a:gd name="T9" fmla="*/ 139 h 207"/>
                <a:gd name="T10" fmla="*/ 332 w 670"/>
                <a:gd name="T11" fmla="*/ 0 h 207"/>
                <a:gd name="T12" fmla="*/ 332 w 670"/>
                <a:gd name="T13" fmla="*/ 0 h 207"/>
                <a:gd name="T14" fmla="*/ 0 w 670"/>
                <a:gd name="T15" fmla="*/ 136 h 207"/>
                <a:gd name="T16" fmla="*/ 67 w 670"/>
                <a:gd name="T17" fmla="*/ 202 h 207"/>
                <a:gd name="T18" fmla="*/ 67 w 670"/>
                <a:gd name="T19" fmla="*/ 202 h 207"/>
                <a:gd name="T20" fmla="*/ 332 w 670"/>
                <a:gd name="T21" fmla="*/ 9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0" h="207">
                  <a:moveTo>
                    <a:pt x="332" y="96"/>
                  </a:moveTo>
                  <a:lnTo>
                    <a:pt x="332" y="96"/>
                  </a:lnTo>
                  <a:cubicBezTo>
                    <a:pt x="437" y="96"/>
                    <a:pt x="532" y="138"/>
                    <a:pt x="601" y="206"/>
                  </a:cubicBezTo>
                  <a:lnTo>
                    <a:pt x="669" y="139"/>
                  </a:lnTo>
                  <a:lnTo>
                    <a:pt x="669" y="139"/>
                  </a:lnTo>
                  <a:cubicBezTo>
                    <a:pt x="582" y="54"/>
                    <a:pt x="463" y="0"/>
                    <a:pt x="332" y="0"/>
                  </a:cubicBezTo>
                  <a:lnTo>
                    <a:pt x="332" y="0"/>
                  </a:lnTo>
                  <a:cubicBezTo>
                    <a:pt x="203" y="0"/>
                    <a:pt x="87" y="52"/>
                    <a:pt x="0" y="136"/>
                  </a:cubicBezTo>
                  <a:lnTo>
                    <a:pt x="67" y="202"/>
                  </a:lnTo>
                  <a:lnTo>
                    <a:pt x="67" y="202"/>
                  </a:lnTo>
                  <a:cubicBezTo>
                    <a:pt x="136" y="136"/>
                    <a:pt x="230" y="96"/>
                    <a:pt x="332" y="9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00FC79B-DFA1-3B49-9239-55BEDB85C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040" y="7115173"/>
              <a:ext cx="1822445" cy="196466"/>
            </a:xfrm>
            <a:custGeom>
              <a:avLst/>
              <a:gdLst>
                <a:gd name="connsiteX0" fmla="*/ 1456408 w 1822445"/>
                <a:gd name="connsiteY0" fmla="*/ 159297 h 196466"/>
                <a:gd name="connsiteX1" fmla="*/ 1645935 w 1822445"/>
                <a:gd name="connsiteY1" fmla="*/ 159297 h 196466"/>
                <a:gd name="connsiteX2" fmla="*/ 1663165 w 1822445"/>
                <a:gd name="connsiteY2" fmla="*/ 178522 h 196466"/>
                <a:gd name="connsiteX3" fmla="*/ 1645935 w 1822445"/>
                <a:gd name="connsiteY3" fmla="*/ 196466 h 196466"/>
                <a:gd name="connsiteX4" fmla="*/ 1456408 w 1822445"/>
                <a:gd name="connsiteY4" fmla="*/ 196466 h 196466"/>
                <a:gd name="connsiteX5" fmla="*/ 1439178 w 1822445"/>
                <a:gd name="connsiteY5" fmla="*/ 178522 h 196466"/>
                <a:gd name="connsiteX6" fmla="*/ 1456408 w 1822445"/>
                <a:gd name="connsiteY6" fmla="*/ 159297 h 196466"/>
                <a:gd name="connsiteX7" fmla="*/ 88644 w 1822445"/>
                <a:gd name="connsiteY7" fmla="*/ 159297 h 196466"/>
                <a:gd name="connsiteX8" fmla="*/ 278167 w 1822445"/>
                <a:gd name="connsiteY8" fmla="*/ 159297 h 196466"/>
                <a:gd name="connsiteX9" fmla="*/ 295397 w 1822445"/>
                <a:gd name="connsiteY9" fmla="*/ 178522 h 196466"/>
                <a:gd name="connsiteX10" fmla="*/ 278167 w 1822445"/>
                <a:gd name="connsiteY10" fmla="*/ 196466 h 196466"/>
                <a:gd name="connsiteX11" fmla="*/ 88644 w 1822445"/>
                <a:gd name="connsiteY11" fmla="*/ 196466 h 196466"/>
                <a:gd name="connsiteX12" fmla="*/ 71414 w 1822445"/>
                <a:gd name="connsiteY12" fmla="*/ 178522 h 196466"/>
                <a:gd name="connsiteX13" fmla="*/ 88644 w 1822445"/>
                <a:gd name="connsiteY13" fmla="*/ 159297 h 196466"/>
                <a:gd name="connsiteX14" fmla="*/ 412947 w 1822445"/>
                <a:gd name="connsiteY14" fmla="*/ 0 h 196466"/>
                <a:gd name="connsiteX15" fmla="*/ 1804998 w 1822445"/>
                <a:gd name="connsiteY15" fmla="*/ 0 h 196466"/>
                <a:gd name="connsiteX16" fmla="*/ 1822445 w 1822445"/>
                <a:gd name="connsiteY16" fmla="*/ 17945 h 196466"/>
                <a:gd name="connsiteX17" fmla="*/ 1804998 w 1822445"/>
                <a:gd name="connsiteY17" fmla="*/ 37171 h 196466"/>
                <a:gd name="connsiteX18" fmla="*/ 412947 w 1822445"/>
                <a:gd name="connsiteY18" fmla="*/ 37171 h 196466"/>
                <a:gd name="connsiteX19" fmla="*/ 395499 w 1822445"/>
                <a:gd name="connsiteY19" fmla="*/ 17945 h 196466"/>
                <a:gd name="connsiteX20" fmla="*/ 412947 w 1822445"/>
                <a:gd name="connsiteY20" fmla="*/ 0 h 196466"/>
                <a:gd name="connsiteX21" fmla="*/ 18766 w 1822445"/>
                <a:gd name="connsiteY21" fmla="*/ 0 h 196466"/>
                <a:gd name="connsiteX22" fmla="*/ 332789 w 1822445"/>
                <a:gd name="connsiteY22" fmla="*/ 0 h 196466"/>
                <a:gd name="connsiteX23" fmla="*/ 350304 w 1822445"/>
                <a:gd name="connsiteY23" fmla="*/ 17945 h 196466"/>
                <a:gd name="connsiteX24" fmla="*/ 332789 w 1822445"/>
                <a:gd name="connsiteY24" fmla="*/ 37171 h 196466"/>
                <a:gd name="connsiteX25" fmla="*/ 18766 w 1822445"/>
                <a:gd name="connsiteY25" fmla="*/ 37171 h 196466"/>
                <a:gd name="connsiteX26" fmla="*/ 0 w 1822445"/>
                <a:gd name="connsiteY26" fmla="*/ 17945 h 196466"/>
                <a:gd name="connsiteX27" fmla="*/ 18766 w 1822445"/>
                <a:gd name="connsiteY27" fmla="*/ 0 h 19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2445" h="196466">
                  <a:moveTo>
                    <a:pt x="1456408" y="159297"/>
                  </a:moveTo>
                  <a:lnTo>
                    <a:pt x="1645935" y="159297"/>
                  </a:lnTo>
                  <a:cubicBezTo>
                    <a:pt x="1654550" y="159297"/>
                    <a:pt x="1663165" y="168269"/>
                    <a:pt x="1663165" y="178522"/>
                  </a:cubicBezTo>
                  <a:cubicBezTo>
                    <a:pt x="1663165" y="188776"/>
                    <a:pt x="1654550" y="196466"/>
                    <a:pt x="1645935" y="196466"/>
                  </a:cubicBezTo>
                  <a:lnTo>
                    <a:pt x="1456408" y="196466"/>
                  </a:lnTo>
                  <a:cubicBezTo>
                    <a:pt x="1447793" y="196466"/>
                    <a:pt x="1439178" y="188776"/>
                    <a:pt x="1439178" y="178522"/>
                  </a:cubicBezTo>
                  <a:cubicBezTo>
                    <a:pt x="1439178" y="168269"/>
                    <a:pt x="1447793" y="159297"/>
                    <a:pt x="1456408" y="159297"/>
                  </a:cubicBezTo>
                  <a:close/>
                  <a:moveTo>
                    <a:pt x="88644" y="159297"/>
                  </a:moveTo>
                  <a:lnTo>
                    <a:pt x="278167" y="159297"/>
                  </a:lnTo>
                  <a:cubicBezTo>
                    <a:pt x="288013" y="159297"/>
                    <a:pt x="295397" y="168269"/>
                    <a:pt x="295397" y="178522"/>
                  </a:cubicBezTo>
                  <a:cubicBezTo>
                    <a:pt x="295397" y="188776"/>
                    <a:pt x="288013" y="196466"/>
                    <a:pt x="278167" y="196466"/>
                  </a:cubicBezTo>
                  <a:lnTo>
                    <a:pt x="88644" y="196466"/>
                  </a:lnTo>
                  <a:cubicBezTo>
                    <a:pt x="80029" y="196466"/>
                    <a:pt x="71414" y="188776"/>
                    <a:pt x="71414" y="178522"/>
                  </a:cubicBezTo>
                  <a:cubicBezTo>
                    <a:pt x="71414" y="168269"/>
                    <a:pt x="80029" y="159297"/>
                    <a:pt x="88644" y="159297"/>
                  </a:cubicBezTo>
                  <a:close/>
                  <a:moveTo>
                    <a:pt x="412947" y="0"/>
                  </a:moveTo>
                  <a:lnTo>
                    <a:pt x="1804998" y="0"/>
                  </a:lnTo>
                  <a:cubicBezTo>
                    <a:pt x="1814968" y="0"/>
                    <a:pt x="1822445" y="7691"/>
                    <a:pt x="1822445" y="17945"/>
                  </a:cubicBezTo>
                  <a:cubicBezTo>
                    <a:pt x="1822445" y="28199"/>
                    <a:pt x="1814968" y="37171"/>
                    <a:pt x="1804998" y="37171"/>
                  </a:cubicBezTo>
                  <a:lnTo>
                    <a:pt x="412947" y="37171"/>
                  </a:lnTo>
                  <a:cubicBezTo>
                    <a:pt x="402977" y="37171"/>
                    <a:pt x="395499" y="28199"/>
                    <a:pt x="395499" y="17945"/>
                  </a:cubicBezTo>
                  <a:cubicBezTo>
                    <a:pt x="395499" y="7691"/>
                    <a:pt x="402977" y="0"/>
                    <a:pt x="412947" y="0"/>
                  </a:cubicBezTo>
                  <a:close/>
                  <a:moveTo>
                    <a:pt x="18766" y="0"/>
                  </a:moveTo>
                  <a:lnTo>
                    <a:pt x="332789" y="0"/>
                  </a:lnTo>
                  <a:cubicBezTo>
                    <a:pt x="342798" y="0"/>
                    <a:pt x="350304" y="7691"/>
                    <a:pt x="350304" y="17945"/>
                  </a:cubicBezTo>
                  <a:cubicBezTo>
                    <a:pt x="350304" y="28199"/>
                    <a:pt x="342798" y="37171"/>
                    <a:pt x="332789" y="37171"/>
                  </a:cubicBezTo>
                  <a:lnTo>
                    <a:pt x="18766" y="37171"/>
                  </a:lnTo>
                  <a:cubicBezTo>
                    <a:pt x="7507" y="37171"/>
                    <a:pt x="0" y="28199"/>
                    <a:pt x="0" y="17945"/>
                  </a:cubicBezTo>
                  <a:cubicBezTo>
                    <a:pt x="0" y="7691"/>
                    <a:pt x="7507" y="0"/>
                    <a:pt x="18766" y="0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841043E-F0A1-0946-B542-34526D8B7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023" y="7274471"/>
              <a:ext cx="230708" cy="38450"/>
            </a:xfrm>
            <a:custGeom>
              <a:avLst/>
              <a:gdLst>
                <a:gd name="T0" fmla="*/ 168 w 184"/>
                <a:gd name="T1" fmla="*/ 29 h 30"/>
                <a:gd name="T2" fmla="*/ 15 w 184"/>
                <a:gd name="T3" fmla="*/ 29 h 30"/>
                <a:gd name="T4" fmla="*/ 15 w 184"/>
                <a:gd name="T5" fmla="*/ 29 h 30"/>
                <a:gd name="T6" fmla="*/ 0 w 184"/>
                <a:gd name="T7" fmla="*/ 15 h 30"/>
                <a:gd name="T8" fmla="*/ 0 w 184"/>
                <a:gd name="T9" fmla="*/ 15 h 30"/>
                <a:gd name="T10" fmla="*/ 15 w 184"/>
                <a:gd name="T11" fmla="*/ 0 h 30"/>
                <a:gd name="T12" fmla="*/ 168 w 184"/>
                <a:gd name="T13" fmla="*/ 0 h 30"/>
                <a:gd name="T14" fmla="*/ 168 w 184"/>
                <a:gd name="T15" fmla="*/ 0 h 30"/>
                <a:gd name="T16" fmla="*/ 183 w 184"/>
                <a:gd name="T17" fmla="*/ 15 h 30"/>
                <a:gd name="T18" fmla="*/ 183 w 184"/>
                <a:gd name="T19" fmla="*/ 15 h 30"/>
                <a:gd name="T20" fmla="*/ 168 w 184"/>
                <a:gd name="T2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30">
                  <a:moveTo>
                    <a:pt x="168" y="29"/>
                  </a:moveTo>
                  <a:lnTo>
                    <a:pt x="15" y="29"/>
                  </a:lnTo>
                  <a:lnTo>
                    <a:pt x="15" y="29"/>
                  </a:lnTo>
                  <a:cubicBezTo>
                    <a:pt x="7" y="29"/>
                    <a:pt x="0" y="23"/>
                    <a:pt x="0" y="15"/>
                  </a:cubicBezTo>
                  <a:lnTo>
                    <a:pt x="0" y="15"/>
                  </a:lnTo>
                  <a:cubicBezTo>
                    <a:pt x="0" y="7"/>
                    <a:pt x="7" y="0"/>
                    <a:pt x="15" y="0"/>
                  </a:cubicBezTo>
                  <a:lnTo>
                    <a:pt x="168" y="0"/>
                  </a:lnTo>
                  <a:lnTo>
                    <a:pt x="168" y="0"/>
                  </a:lnTo>
                  <a:cubicBezTo>
                    <a:pt x="176" y="0"/>
                    <a:pt x="183" y="7"/>
                    <a:pt x="183" y="15"/>
                  </a:cubicBezTo>
                  <a:lnTo>
                    <a:pt x="183" y="15"/>
                  </a:lnTo>
                  <a:cubicBezTo>
                    <a:pt x="183" y="23"/>
                    <a:pt x="176" y="29"/>
                    <a:pt x="168" y="29"/>
                  </a:cubicBezTo>
                </a:path>
              </a:pathLst>
            </a:custGeom>
            <a:solidFill>
              <a:srgbClr val="E5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3EB5714-C7F7-D549-8D26-AEAB26C30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080" y="7274471"/>
              <a:ext cx="225217" cy="38450"/>
            </a:xfrm>
            <a:custGeom>
              <a:avLst/>
              <a:gdLst>
                <a:gd name="T0" fmla="*/ 167 w 183"/>
                <a:gd name="T1" fmla="*/ 29 h 30"/>
                <a:gd name="T2" fmla="*/ 14 w 183"/>
                <a:gd name="T3" fmla="*/ 29 h 30"/>
                <a:gd name="T4" fmla="*/ 14 w 183"/>
                <a:gd name="T5" fmla="*/ 29 h 30"/>
                <a:gd name="T6" fmla="*/ 0 w 183"/>
                <a:gd name="T7" fmla="*/ 15 h 30"/>
                <a:gd name="T8" fmla="*/ 0 w 183"/>
                <a:gd name="T9" fmla="*/ 15 h 30"/>
                <a:gd name="T10" fmla="*/ 14 w 183"/>
                <a:gd name="T11" fmla="*/ 0 h 30"/>
                <a:gd name="T12" fmla="*/ 167 w 183"/>
                <a:gd name="T13" fmla="*/ 0 h 30"/>
                <a:gd name="T14" fmla="*/ 167 w 183"/>
                <a:gd name="T15" fmla="*/ 0 h 30"/>
                <a:gd name="T16" fmla="*/ 182 w 183"/>
                <a:gd name="T17" fmla="*/ 15 h 30"/>
                <a:gd name="T18" fmla="*/ 182 w 183"/>
                <a:gd name="T19" fmla="*/ 15 h 30"/>
                <a:gd name="T20" fmla="*/ 167 w 183"/>
                <a:gd name="T2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30">
                  <a:moveTo>
                    <a:pt x="167" y="29"/>
                  </a:moveTo>
                  <a:lnTo>
                    <a:pt x="14" y="29"/>
                  </a:lnTo>
                  <a:lnTo>
                    <a:pt x="14" y="29"/>
                  </a:lnTo>
                  <a:cubicBezTo>
                    <a:pt x="6" y="29"/>
                    <a:pt x="0" y="23"/>
                    <a:pt x="0" y="15"/>
                  </a:cubicBezTo>
                  <a:lnTo>
                    <a:pt x="0" y="15"/>
                  </a:lnTo>
                  <a:cubicBezTo>
                    <a:pt x="0" y="7"/>
                    <a:pt x="6" y="0"/>
                    <a:pt x="14" y="0"/>
                  </a:cubicBezTo>
                  <a:lnTo>
                    <a:pt x="167" y="0"/>
                  </a:lnTo>
                  <a:lnTo>
                    <a:pt x="167" y="0"/>
                  </a:lnTo>
                  <a:cubicBezTo>
                    <a:pt x="176" y="0"/>
                    <a:pt x="182" y="7"/>
                    <a:pt x="182" y="15"/>
                  </a:cubicBezTo>
                  <a:lnTo>
                    <a:pt x="182" y="15"/>
                  </a:lnTo>
                  <a:cubicBezTo>
                    <a:pt x="182" y="23"/>
                    <a:pt x="176" y="29"/>
                    <a:pt x="167" y="29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DA06956-924F-AD4D-A46E-B20B54664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649" y="7274471"/>
              <a:ext cx="225217" cy="38450"/>
            </a:xfrm>
            <a:custGeom>
              <a:avLst/>
              <a:gdLst>
                <a:gd name="T0" fmla="*/ 168 w 183"/>
                <a:gd name="T1" fmla="*/ 29 h 30"/>
                <a:gd name="T2" fmla="*/ 14 w 183"/>
                <a:gd name="T3" fmla="*/ 29 h 30"/>
                <a:gd name="T4" fmla="*/ 14 w 183"/>
                <a:gd name="T5" fmla="*/ 29 h 30"/>
                <a:gd name="T6" fmla="*/ 0 w 183"/>
                <a:gd name="T7" fmla="*/ 15 h 30"/>
                <a:gd name="T8" fmla="*/ 0 w 183"/>
                <a:gd name="T9" fmla="*/ 15 h 30"/>
                <a:gd name="T10" fmla="*/ 14 w 183"/>
                <a:gd name="T11" fmla="*/ 0 h 30"/>
                <a:gd name="T12" fmla="*/ 168 w 183"/>
                <a:gd name="T13" fmla="*/ 0 h 30"/>
                <a:gd name="T14" fmla="*/ 168 w 183"/>
                <a:gd name="T15" fmla="*/ 0 h 30"/>
                <a:gd name="T16" fmla="*/ 182 w 183"/>
                <a:gd name="T17" fmla="*/ 15 h 30"/>
                <a:gd name="T18" fmla="*/ 182 w 183"/>
                <a:gd name="T19" fmla="*/ 15 h 30"/>
                <a:gd name="T20" fmla="*/ 168 w 183"/>
                <a:gd name="T2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30">
                  <a:moveTo>
                    <a:pt x="168" y="29"/>
                  </a:moveTo>
                  <a:lnTo>
                    <a:pt x="14" y="29"/>
                  </a:lnTo>
                  <a:lnTo>
                    <a:pt x="14" y="29"/>
                  </a:lnTo>
                  <a:cubicBezTo>
                    <a:pt x="6" y="29"/>
                    <a:pt x="0" y="23"/>
                    <a:pt x="0" y="15"/>
                  </a:cubicBezTo>
                  <a:lnTo>
                    <a:pt x="0" y="15"/>
                  </a:lnTo>
                  <a:cubicBezTo>
                    <a:pt x="0" y="7"/>
                    <a:pt x="6" y="0"/>
                    <a:pt x="14" y="0"/>
                  </a:cubicBezTo>
                  <a:lnTo>
                    <a:pt x="168" y="0"/>
                  </a:lnTo>
                  <a:lnTo>
                    <a:pt x="168" y="0"/>
                  </a:lnTo>
                  <a:cubicBezTo>
                    <a:pt x="175" y="0"/>
                    <a:pt x="182" y="7"/>
                    <a:pt x="182" y="15"/>
                  </a:cubicBezTo>
                  <a:lnTo>
                    <a:pt x="182" y="15"/>
                  </a:lnTo>
                  <a:cubicBezTo>
                    <a:pt x="182" y="23"/>
                    <a:pt x="175" y="29"/>
                    <a:pt x="168" y="29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41875CCF-533C-9345-AD4E-16E3720C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957" y="8098428"/>
              <a:ext cx="3163995" cy="631699"/>
            </a:xfrm>
            <a:custGeom>
              <a:avLst/>
              <a:gdLst>
                <a:gd name="T0" fmla="*/ 2541 w 2542"/>
                <a:gd name="T1" fmla="*/ 506 h 507"/>
                <a:gd name="T2" fmla="*/ 0 w 2542"/>
                <a:gd name="T3" fmla="*/ 0 h 507"/>
                <a:gd name="T4" fmla="*/ 2541 w 2542"/>
                <a:gd name="T5" fmla="*/ 0 h 507"/>
                <a:gd name="T6" fmla="*/ 2541 w 2542"/>
                <a:gd name="T7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2" h="507">
                  <a:moveTo>
                    <a:pt x="2541" y="506"/>
                  </a:moveTo>
                  <a:lnTo>
                    <a:pt x="0" y="0"/>
                  </a:lnTo>
                  <a:lnTo>
                    <a:pt x="2541" y="0"/>
                  </a:lnTo>
                  <a:lnTo>
                    <a:pt x="2541" y="506"/>
                  </a:lnTo>
                </a:path>
              </a:pathLst>
            </a:custGeom>
            <a:gradFill>
              <a:gsLst>
                <a:gs pos="17000">
                  <a:srgbClr val="12564B"/>
                </a:gs>
                <a:gs pos="83000">
                  <a:srgbClr val="12564B">
                    <a:alpha val="0"/>
                  </a:srgbClr>
                </a:gs>
              </a:gsLst>
              <a:lin ang="1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4B93E39-9919-4249-8E9F-259084C8F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898" y="4588370"/>
              <a:ext cx="2206959" cy="1157791"/>
            </a:xfrm>
            <a:custGeom>
              <a:avLst/>
              <a:gdLst>
                <a:gd name="connsiteX0" fmla="*/ 1989888 w 2206959"/>
                <a:gd name="connsiteY0" fmla="*/ 234130 h 1157791"/>
                <a:gd name="connsiteX1" fmla="*/ 2007696 w 2206959"/>
                <a:gd name="connsiteY1" fmla="*/ 239419 h 1157791"/>
                <a:gd name="connsiteX2" fmla="*/ 2011445 w 2206959"/>
                <a:gd name="connsiteY2" fmla="*/ 271774 h 1157791"/>
                <a:gd name="connsiteX3" fmla="*/ 1331613 w 2206959"/>
                <a:gd name="connsiteY3" fmla="*/ 1147836 h 1157791"/>
                <a:gd name="connsiteX4" fmla="*/ 1311618 w 2206959"/>
                <a:gd name="connsiteY4" fmla="*/ 1157791 h 1157791"/>
                <a:gd name="connsiteX5" fmla="*/ 1297871 w 2206959"/>
                <a:gd name="connsiteY5" fmla="*/ 1151569 h 1157791"/>
                <a:gd name="connsiteX6" fmla="*/ 1292872 w 2206959"/>
                <a:gd name="connsiteY6" fmla="*/ 1119214 h 1157791"/>
                <a:gd name="connsiteX7" fmla="*/ 1973954 w 2206959"/>
                <a:gd name="connsiteY7" fmla="*/ 241908 h 1157791"/>
                <a:gd name="connsiteX8" fmla="*/ 1989888 w 2206959"/>
                <a:gd name="connsiteY8" fmla="*/ 234130 h 1157791"/>
                <a:gd name="connsiteX9" fmla="*/ 188648 w 2206959"/>
                <a:gd name="connsiteY9" fmla="*/ 234130 h 1157791"/>
                <a:gd name="connsiteX10" fmla="*/ 204023 w 2206959"/>
                <a:gd name="connsiteY10" fmla="*/ 241908 h 1157791"/>
                <a:gd name="connsiteX11" fmla="*/ 881174 w 2206959"/>
                <a:gd name="connsiteY11" fmla="*/ 1119214 h 1157791"/>
                <a:gd name="connsiteX12" fmla="*/ 876204 w 2206959"/>
                <a:gd name="connsiteY12" fmla="*/ 1151569 h 1157791"/>
                <a:gd name="connsiteX13" fmla="*/ 862537 w 2206959"/>
                <a:gd name="connsiteY13" fmla="*/ 1157791 h 1157791"/>
                <a:gd name="connsiteX14" fmla="*/ 843900 w 2206959"/>
                <a:gd name="connsiteY14" fmla="*/ 1147836 h 1157791"/>
                <a:gd name="connsiteX15" fmla="*/ 166749 w 2206959"/>
                <a:gd name="connsiteY15" fmla="*/ 271774 h 1157791"/>
                <a:gd name="connsiteX16" fmla="*/ 170476 w 2206959"/>
                <a:gd name="connsiteY16" fmla="*/ 239419 h 1157791"/>
                <a:gd name="connsiteX17" fmla="*/ 188648 w 2206959"/>
                <a:gd name="connsiteY17" fmla="*/ 234130 h 1157791"/>
                <a:gd name="connsiteX18" fmla="*/ 2127309 w 2206959"/>
                <a:gd name="connsiteY18" fmla="*/ 0 h 1157791"/>
                <a:gd name="connsiteX19" fmla="*/ 2206959 w 2206959"/>
                <a:gd name="connsiteY19" fmla="*/ 78405 h 1157791"/>
                <a:gd name="connsiteX20" fmla="*/ 2127309 w 2206959"/>
                <a:gd name="connsiteY20" fmla="*/ 158055 h 1157791"/>
                <a:gd name="connsiteX21" fmla="*/ 2048903 w 2206959"/>
                <a:gd name="connsiteY21" fmla="*/ 78405 h 1157791"/>
                <a:gd name="connsiteX22" fmla="*/ 2127309 w 2206959"/>
                <a:gd name="connsiteY22" fmla="*/ 0 h 1157791"/>
                <a:gd name="connsiteX23" fmla="*/ 78404 w 2206959"/>
                <a:gd name="connsiteY23" fmla="*/ 0 h 1157791"/>
                <a:gd name="connsiteX24" fmla="*/ 158052 w 2206959"/>
                <a:gd name="connsiteY24" fmla="*/ 78405 h 1157791"/>
                <a:gd name="connsiteX25" fmla="*/ 78404 w 2206959"/>
                <a:gd name="connsiteY25" fmla="*/ 158055 h 1157791"/>
                <a:gd name="connsiteX26" fmla="*/ 0 w 2206959"/>
                <a:gd name="connsiteY26" fmla="*/ 78405 h 1157791"/>
                <a:gd name="connsiteX27" fmla="*/ 78404 w 2206959"/>
                <a:gd name="connsiteY27" fmla="*/ 0 h 115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06959" h="1157791">
                  <a:moveTo>
                    <a:pt x="1989888" y="234130"/>
                  </a:moveTo>
                  <a:cubicBezTo>
                    <a:pt x="1996136" y="233508"/>
                    <a:pt x="2002697" y="235064"/>
                    <a:pt x="2007696" y="239419"/>
                  </a:cubicBezTo>
                  <a:cubicBezTo>
                    <a:pt x="2017693" y="246886"/>
                    <a:pt x="2020193" y="261818"/>
                    <a:pt x="2011445" y="271774"/>
                  </a:cubicBezTo>
                  <a:lnTo>
                    <a:pt x="1331613" y="1147836"/>
                  </a:lnTo>
                  <a:cubicBezTo>
                    <a:pt x="1326614" y="1154058"/>
                    <a:pt x="1319116" y="1157791"/>
                    <a:pt x="1311618" y="1157791"/>
                  </a:cubicBezTo>
                  <a:cubicBezTo>
                    <a:pt x="1306619" y="1157791"/>
                    <a:pt x="1301620" y="1155302"/>
                    <a:pt x="1297871" y="1151569"/>
                  </a:cubicBezTo>
                  <a:cubicBezTo>
                    <a:pt x="1287874" y="1144102"/>
                    <a:pt x="1285374" y="1129169"/>
                    <a:pt x="1292872" y="1119214"/>
                  </a:cubicBezTo>
                  <a:lnTo>
                    <a:pt x="1973954" y="241908"/>
                  </a:lnTo>
                  <a:cubicBezTo>
                    <a:pt x="1977703" y="237553"/>
                    <a:pt x="1983639" y="234753"/>
                    <a:pt x="1989888" y="234130"/>
                  </a:cubicBezTo>
                  <a:close/>
                  <a:moveTo>
                    <a:pt x="188648" y="234130"/>
                  </a:moveTo>
                  <a:cubicBezTo>
                    <a:pt x="194705" y="234753"/>
                    <a:pt x="200296" y="237553"/>
                    <a:pt x="204023" y="241908"/>
                  </a:cubicBezTo>
                  <a:lnTo>
                    <a:pt x="881174" y="1119214"/>
                  </a:lnTo>
                  <a:cubicBezTo>
                    <a:pt x="888629" y="1129169"/>
                    <a:pt x="887386" y="1144102"/>
                    <a:pt x="876204" y="1151569"/>
                  </a:cubicBezTo>
                  <a:cubicBezTo>
                    <a:pt x="873719" y="1155302"/>
                    <a:pt x="867507" y="1157791"/>
                    <a:pt x="862537" y="1157791"/>
                  </a:cubicBezTo>
                  <a:cubicBezTo>
                    <a:pt x="855082" y="1157791"/>
                    <a:pt x="848869" y="1154058"/>
                    <a:pt x="843900" y="1147836"/>
                  </a:cubicBezTo>
                  <a:lnTo>
                    <a:pt x="166749" y="271774"/>
                  </a:lnTo>
                  <a:cubicBezTo>
                    <a:pt x="159294" y="261818"/>
                    <a:pt x="161779" y="246886"/>
                    <a:pt x="170476" y="239419"/>
                  </a:cubicBezTo>
                  <a:cubicBezTo>
                    <a:pt x="176068" y="235064"/>
                    <a:pt x="182591" y="233508"/>
                    <a:pt x="188648" y="234130"/>
                  </a:cubicBezTo>
                  <a:close/>
                  <a:moveTo>
                    <a:pt x="2127309" y="0"/>
                  </a:moveTo>
                  <a:cubicBezTo>
                    <a:pt x="2170867" y="0"/>
                    <a:pt x="2206959" y="34847"/>
                    <a:pt x="2206959" y="78405"/>
                  </a:cubicBezTo>
                  <a:cubicBezTo>
                    <a:pt x="2206959" y="121964"/>
                    <a:pt x="2170867" y="158055"/>
                    <a:pt x="2127309" y="158055"/>
                  </a:cubicBezTo>
                  <a:cubicBezTo>
                    <a:pt x="2083750" y="158055"/>
                    <a:pt x="2048903" y="121964"/>
                    <a:pt x="2048903" y="78405"/>
                  </a:cubicBezTo>
                  <a:cubicBezTo>
                    <a:pt x="2048903" y="34847"/>
                    <a:pt x="2083750" y="0"/>
                    <a:pt x="2127309" y="0"/>
                  </a:cubicBezTo>
                  <a:close/>
                  <a:moveTo>
                    <a:pt x="78404" y="0"/>
                  </a:moveTo>
                  <a:cubicBezTo>
                    <a:pt x="123206" y="0"/>
                    <a:pt x="158052" y="34847"/>
                    <a:pt x="158052" y="78405"/>
                  </a:cubicBezTo>
                  <a:cubicBezTo>
                    <a:pt x="158052" y="121964"/>
                    <a:pt x="123206" y="158055"/>
                    <a:pt x="78404" y="158055"/>
                  </a:cubicBezTo>
                  <a:cubicBezTo>
                    <a:pt x="34846" y="158055"/>
                    <a:pt x="0" y="121964"/>
                    <a:pt x="0" y="78405"/>
                  </a:cubicBezTo>
                  <a:cubicBezTo>
                    <a:pt x="0" y="34847"/>
                    <a:pt x="34846" y="0"/>
                    <a:pt x="78404" y="0"/>
                  </a:cubicBezTo>
                  <a:close/>
                </a:path>
              </a:pathLst>
            </a:custGeom>
            <a:solidFill>
              <a:srgbClr val="2702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26522E8-2A1A-294E-8652-0F15A32F8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507" y="4319212"/>
              <a:ext cx="1620447" cy="637193"/>
            </a:xfrm>
            <a:custGeom>
              <a:avLst/>
              <a:gdLst>
                <a:gd name="T0" fmla="*/ 959 w 1302"/>
                <a:gd name="T1" fmla="*/ 512 h 513"/>
                <a:gd name="T2" fmla="*/ 933 w 1302"/>
                <a:gd name="T3" fmla="*/ 501 h 513"/>
                <a:gd name="T4" fmla="*/ 906 w 1302"/>
                <a:gd name="T5" fmla="*/ 269 h 513"/>
                <a:gd name="T6" fmla="*/ 881 w 1302"/>
                <a:gd name="T7" fmla="*/ 27 h 513"/>
                <a:gd name="T8" fmla="*/ 863 w 1302"/>
                <a:gd name="T9" fmla="*/ 19 h 513"/>
                <a:gd name="T10" fmla="*/ 800 w 1302"/>
                <a:gd name="T11" fmla="*/ 229 h 513"/>
                <a:gd name="T12" fmla="*/ 745 w 1302"/>
                <a:gd name="T13" fmla="*/ 406 h 513"/>
                <a:gd name="T14" fmla="*/ 670 w 1302"/>
                <a:gd name="T15" fmla="*/ 310 h 513"/>
                <a:gd name="T16" fmla="*/ 642 w 1302"/>
                <a:gd name="T17" fmla="*/ 255 h 513"/>
                <a:gd name="T18" fmla="*/ 607 w 1302"/>
                <a:gd name="T19" fmla="*/ 353 h 513"/>
                <a:gd name="T20" fmla="*/ 551 w 1302"/>
                <a:gd name="T21" fmla="*/ 476 h 513"/>
                <a:gd name="T22" fmla="*/ 483 w 1302"/>
                <a:gd name="T23" fmla="*/ 340 h 513"/>
                <a:gd name="T24" fmla="*/ 450 w 1302"/>
                <a:gd name="T25" fmla="*/ 242 h 513"/>
                <a:gd name="T26" fmla="*/ 432 w 1302"/>
                <a:gd name="T27" fmla="*/ 282 h 513"/>
                <a:gd name="T28" fmla="*/ 372 w 1302"/>
                <a:gd name="T29" fmla="*/ 399 h 513"/>
                <a:gd name="T30" fmla="*/ 296 w 1302"/>
                <a:gd name="T31" fmla="*/ 188 h 513"/>
                <a:gd name="T32" fmla="*/ 255 w 1302"/>
                <a:gd name="T33" fmla="*/ 84 h 513"/>
                <a:gd name="T34" fmla="*/ 208 w 1302"/>
                <a:gd name="T35" fmla="*/ 340 h 513"/>
                <a:gd name="T36" fmla="*/ 165 w 1302"/>
                <a:gd name="T37" fmla="*/ 424 h 513"/>
                <a:gd name="T38" fmla="*/ 3 w 1302"/>
                <a:gd name="T39" fmla="*/ 310 h 513"/>
                <a:gd name="T40" fmla="*/ 5 w 1302"/>
                <a:gd name="T41" fmla="*/ 297 h 513"/>
                <a:gd name="T42" fmla="*/ 18 w 1302"/>
                <a:gd name="T43" fmla="*/ 299 h 513"/>
                <a:gd name="T44" fmla="*/ 160 w 1302"/>
                <a:gd name="T45" fmla="*/ 406 h 513"/>
                <a:gd name="T46" fmla="*/ 189 w 1302"/>
                <a:gd name="T47" fmla="*/ 338 h 513"/>
                <a:gd name="T48" fmla="*/ 253 w 1302"/>
                <a:gd name="T49" fmla="*/ 64 h 513"/>
                <a:gd name="T50" fmla="*/ 314 w 1302"/>
                <a:gd name="T51" fmla="*/ 183 h 513"/>
                <a:gd name="T52" fmla="*/ 319 w 1302"/>
                <a:gd name="T53" fmla="*/ 201 h 513"/>
                <a:gd name="T54" fmla="*/ 373 w 1302"/>
                <a:gd name="T55" fmla="*/ 379 h 513"/>
                <a:gd name="T56" fmla="*/ 414 w 1302"/>
                <a:gd name="T57" fmla="*/ 276 h 513"/>
                <a:gd name="T58" fmla="*/ 451 w 1302"/>
                <a:gd name="T59" fmla="*/ 223 h 513"/>
                <a:gd name="T60" fmla="*/ 502 w 1302"/>
                <a:gd name="T61" fmla="*/ 335 h 513"/>
                <a:gd name="T62" fmla="*/ 549 w 1302"/>
                <a:gd name="T63" fmla="*/ 457 h 513"/>
                <a:gd name="T64" fmla="*/ 589 w 1302"/>
                <a:gd name="T65" fmla="*/ 349 h 513"/>
                <a:gd name="T66" fmla="*/ 642 w 1302"/>
                <a:gd name="T67" fmla="*/ 236 h 513"/>
                <a:gd name="T68" fmla="*/ 689 w 1302"/>
                <a:gd name="T69" fmla="*/ 306 h 513"/>
                <a:gd name="T70" fmla="*/ 745 w 1302"/>
                <a:gd name="T71" fmla="*/ 386 h 513"/>
                <a:gd name="T72" fmla="*/ 781 w 1302"/>
                <a:gd name="T73" fmla="*/ 228 h 513"/>
                <a:gd name="T74" fmla="*/ 863 w 1302"/>
                <a:gd name="T75" fmla="*/ 0 h 513"/>
                <a:gd name="T76" fmla="*/ 895 w 1302"/>
                <a:gd name="T77" fmla="*/ 14 h 513"/>
                <a:gd name="T78" fmla="*/ 926 w 1302"/>
                <a:gd name="T79" fmla="*/ 270 h 513"/>
                <a:gd name="T80" fmla="*/ 946 w 1302"/>
                <a:gd name="T81" fmla="*/ 488 h 513"/>
                <a:gd name="T82" fmla="*/ 959 w 1302"/>
                <a:gd name="T83" fmla="*/ 493 h 513"/>
                <a:gd name="T84" fmla="*/ 1026 w 1302"/>
                <a:gd name="T85" fmla="*/ 331 h 513"/>
                <a:gd name="T86" fmla="*/ 1066 w 1302"/>
                <a:gd name="T87" fmla="*/ 224 h 513"/>
                <a:gd name="T88" fmla="*/ 1109 w 1302"/>
                <a:gd name="T89" fmla="*/ 301 h 513"/>
                <a:gd name="T90" fmla="*/ 1133 w 1302"/>
                <a:gd name="T91" fmla="*/ 360 h 513"/>
                <a:gd name="T92" fmla="*/ 1149 w 1302"/>
                <a:gd name="T93" fmla="*/ 303 h 513"/>
                <a:gd name="T94" fmla="*/ 1185 w 1302"/>
                <a:gd name="T95" fmla="*/ 224 h 513"/>
                <a:gd name="T96" fmla="*/ 1226 w 1302"/>
                <a:gd name="T97" fmla="*/ 254 h 513"/>
                <a:gd name="T98" fmla="*/ 1292 w 1302"/>
                <a:gd name="T99" fmla="*/ 288 h 513"/>
                <a:gd name="T100" fmla="*/ 1301 w 1302"/>
                <a:gd name="T101" fmla="*/ 297 h 513"/>
                <a:gd name="T102" fmla="*/ 1292 w 1302"/>
                <a:gd name="T103" fmla="*/ 307 h 513"/>
                <a:gd name="T104" fmla="*/ 1209 w 1302"/>
                <a:gd name="T105" fmla="*/ 262 h 513"/>
                <a:gd name="T106" fmla="*/ 1185 w 1302"/>
                <a:gd name="T107" fmla="*/ 243 h 513"/>
                <a:gd name="T108" fmla="*/ 1168 w 1302"/>
                <a:gd name="T109" fmla="*/ 303 h 513"/>
                <a:gd name="T110" fmla="*/ 1133 w 1302"/>
                <a:gd name="T111" fmla="*/ 379 h 513"/>
                <a:gd name="T112" fmla="*/ 1090 w 1302"/>
                <a:gd name="T113" fmla="*/ 303 h 513"/>
                <a:gd name="T114" fmla="*/ 1066 w 1302"/>
                <a:gd name="T115" fmla="*/ 243 h 513"/>
                <a:gd name="T116" fmla="*/ 1045 w 1302"/>
                <a:gd name="T117" fmla="*/ 33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2" h="513">
                  <a:moveTo>
                    <a:pt x="959" y="512"/>
                  </a:moveTo>
                  <a:lnTo>
                    <a:pt x="959" y="512"/>
                  </a:lnTo>
                  <a:cubicBezTo>
                    <a:pt x="949" y="512"/>
                    <a:pt x="940" y="509"/>
                    <a:pt x="933" y="501"/>
                  </a:cubicBezTo>
                  <a:lnTo>
                    <a:pt x="933" y="501"/>
                  </a:lnTo>
                  <a:cubicBezTo>
                    <a:pt x="902" y="470"/>
                    <a:pt x="904" y="377"/>
                    <a:pt x="906" y="269"/>
                  </a:cubicBezTo>
                  <a:lnTo>
                    <a:pt x="906" y="269"/>
                  </a:lnTo>
                  <a:cubicBezTo>
                    <a:pt x="909" y="170"/>
                    <a:pt x="911" y="58"/>
                    <a:pt x="881" y="27"/>
                  </a:cubicBezTo>
                  <a:lnTo>
                    <a:pt x="881" y="27"/>
                  </a:lnTo>
                  <a:cubicBezTo>
                    <a:pt x="876" y="22"/>
                    <a:pt x="870" y="19"/>
                    <a:pt x="863" y="19"/>
                  </a:cubicBezTo>
                  <a:lnTo>
                    <a:pt x="863" y="19"/>
                  </a:lnTo>
                  <a:cubicBezTo>
                    <a:pt x="809" y="19"/>
                    <a:pt x="804" y="131"/>
                    <a:pt x="800" y="229"/>
                  </a:cubicBezTo>
                  <a:lnTo>
                    <a:pt x="800" y="229"/>
                  </a:lnTo>
                  <a:cubicBezTo>
                    <a:pt x="795" y="324"/>
                    <a:pt x="791" y="406"/>
                    <a:pt x="745" y="406"/>
                  </a:cubicBezTo>
                  <a:lnTo>
                    <a:pt x="745" y="406"/>
                  </a:lnTo>
                  <a:cubicBezTo>
                    <a:pt x="692" y="406"/>
                    <a:pt x="680" y="353"/>
                    <a:pt x="670" y="310"/>
                  </a:cubicBezTo>
                  <a:lnTo>
                    <a:pt x="670" y="310"/>
                  </a:lnTo>
                  <a:cubicBezTo>
                    <a:pt x="662" y="277"/>
                    <a:pt x="656" y="255"/>
                    <a:pt x="642" y="255"/>
                  </a:cubicBezTo>
                  <a:lnTo>
                    <a:pt x="642" y="255"/>
                  </a:lnTo>
                  <a:cubicBezTo>
                    <a:pt x="624" y="255"/>
                    <a:pt x="615" y="311"/>
                    <a:pt x="607" y="353"/>
                  </a:cubicBezTo>
                  <a:lnTo>
                    <a:pt x="607" y="353"/>
                  </a:lnTo>
                  <a:cubicBezTo>
                    <a:pt x="597" y="414"/>
                    <a:pt x="587" y="473"/>
                    <a:pt x="551" y="476"/>
                  </a:cubicBezTo>
                  <a:lnTo>
                    <a:pt x="551" y="476"/>
                  </a:lnTo>
                  <a:cubicBezTo>
                    <a:pt x="519" y="479"/>
                    <a:pt x="502" y="414"/>
                    <a:pt x="483" y="340"/>
                  </a:cubicBezTo>
                  <a:lnTo>
                    <a:pt x="483" y="340"/>
                  </a:lnTo>
                  <a:cubicBezTo>
                    <a:pt x="474" y="303"/>
                    <a:pt x="461" y="249"/>
                    <a:pt x="450" y="242"/>
                  </a:cubicBezTo>
                  <a:lnTo>
                    <a:pt x="450" y="242"/>
                  </a:lnTo>
                  <a:cubicBezTo>
                    <a:pt x="449" y="244"/>
                    <a:pt x="442" y="250"/>
                    <a:pt x="432" y="282"/>
                  </a:cubicBezTo>
                  <a:lnTo>
                    <a:pt x="432" y="282"/>
                  </a:lnTo>
                  <a:cubicBezTo>
                    <a:pt x="404" y="370"/>
                    <a:pt x="392" y="399"/>
                    <a:pt x="372" y="399"/>
                  </a:cubicBezTo>
                  <a:lnTo>
                    <a:pt x="372" y="399"/>
                  </a:lnTo>
                  <a:cubicBezTo>
                    <a:pt x="349" y="398"/>
                    <a:pt x="338" y="358"/>
                    <a:pt x="300" y="206"/>
                  </a:cubicBezTo>
                  <a:lnTo>
                    <a:pt x="296" y="188"/>
                  </a:lnTo>
                  <a:lnTo>
                    <a:pt x="296" y="188"/>
                  </a:lnTo>
                  <a:cubicBezTo>
                    <a:pt x="271" y="86"/>
                    <a:pt x="256" y="84"/>
                    <a:pt x="255" y="84"/>
                  </a:cubicBezTo>
                  <a:lnTo>
                    <a:pt x="255" y="84"/>
                  </a:lnTo>
                  <a:cubicBezTo>
                    <a:pt x="254" y="84"/>
                    <a:pt x="227" y="91"/>
                    <a:pt x="208" y="340"/>
                  </a:cubicBezTo>
                  <a:lnTo>
                    <a:pt x="208" y="340"/>
                  </a:lnTo>
                  <a:cubicBezTo>
                    <a:pt x="204" y="388"/>
                    <a:pt x="190" y="417"/>
                    <a:pt x="165" y="424"/>
                  </a:cubicBezTo>
                  <a:lnTo>
                    <a:pt x="165" y="424"/>
                  </a:lnTo>
                  <a:cubicBezTo>
                    <a:pt x="106" y="442"/>
                    <a:pt x="14" y="324"/>
                    <a:pt x="3" y="310"/>
                  </a:cubicBezTo>
                  <a:lnTo>
                    <a:pt x="3" y="310"/>
                  </a:lnTo>
                  <a:cubicBezTo>
                    <a:pt x="0" y="306"/>
                    <a:pt x="1" y="300"/>
                    <a:pt x="5" y="297"/>
                  </a:cubicBezTo>
                  <a:lnTo>
                    <a:pt x="5" y="297"/>
                  </a:lnTo>
                  <a:cubicBezTo>
                    <a:pt x="9" y="294"/>
                    <a:pt x="15" y="294"/>
                    <a:pt x="18" y="299"/>
                  </a:cubicBezTo>
                  <a:lnTo>
                    <a:pt x="18" y="299"/>
                  </a:lnTo>
                  <a:cubicBezTo>
                    <a:pt x="54" y="346"/>
                    <a:pt x="124" y="416"/>
                    <a:pt x="160" y="406"/>
                  </a:cubicBezTo>
                  <a:lnTo>
                    <a:pt x="160" y="406"/>
                  </a:lnTo>
                  <a:cubicBezTo>
                    <a:pt x="181" y="400"/>
                    <a:pt x="187" y="366"/>
                    <a:pt x="189" y="338"/>
                  </a:cubicBezTo>
                  <a:lnTo>
                    <a:pt x="189" y="338"/>
                  </a:lnTo>
                  <a:cubicBezTo>
                    <a:pt x="209" y="68"/>
                    <a:pt x="240" y="66"/>
                    <a:pt x="253" y="64"/>
                  </a:cubicBezTo>
                  <a:lnTo>
                    <a:pt x="253" y="64"/>
                  </a:lnTo>
                  <a:cubicBezTo>
                    <a:pt x="270" y="63"/>
                    <a:pt x="288" y="77"/>
                    <a:pt x="314" y="183"/>
                  </a:cubicBezTo>
                  <a:lnTo>
                    <a:pt x="319" y="201"/>
                  </a:lnTo>
                  <a:lnTo>
                    <a:pt x="319" y="201"/>
                  </a:lnTo>
                  <a:cubicBezTo>
                    <a:pt x="342" y="296"/>
                    <a:pt x="361" y="371"/>
                    <a:pt x="373" y="379"/>
                  </a:cubicBezTo>
                  <a:lnTo>
                    <a:pt x="373" y="379"/>
                  </a:lnTo>
                  <a:cubicBezTo>
                    <a:pt x="384" y="372"/>
                    <a:pt x="404" y="305"/>
                    <a:pt x="414" y="276"/>
                  </a:cubicBezTo>
                  <a:lnTo>
                    <a:pt x="414" y="276"/>
                  </a:lnTo>
                  <a:cubicBezTo>
                    <a:pt x="426" y="238"/>
                    <a:pt x="437" y="223"/>
                    <a:pt x="451" y="223"/>
                  </a:cubicBezTo>
                  <a:lnTo>
                    <a:pt x="451" y="223"/>
                  </a:lnTo>
                  <a:cubicBezTo>
                    <a:pt x="473" y="224"/>
                    <a:pt x="483" y="262"/>
                    <a:pt x="502" y="335"/>
                  </a:cubicBezTo>
                  <a:lnTo>
                    <a:pt x="502" y="335"/>
                  </a:lnTo>
                  <a:cubicBezTo>
                    <a:pt x="513" y="378"/>
                    <a:pt x="533" y="459"/>
                    <a:pt x="549" y="457"/>
                  </a:cubicBezTo>
                  <a:lnTo>
                    <a:pt x="549" y="457"/>
                  </a:lnTo>
                  <a:cubicBezTo>
                    <a:pt x="571" y="455"/>
                    <a:pt x="581" y="396"/>
                    <a:pt x="589" y="349"/>
                  </a:cubicBezTo>
                  <a:lnTo>
                    <a:pt x="589" y="349"/>
                  </a:lnTo>
                  <a:cubicBezTo>
                    <a:pt x="599" y="288"/>
                    <a:pt x="608" y="236"/>
                    <a:pt x="642" y="236"/>
                  </a:cubicBezTo>
                  <a:lnTo>
                    <a:pt x="642" y="236"/>
                  </a:lnTo>
                  <a:cubicBezTo>
                    <a:pt x="672" y="236"/>
                    <a:pt x="681" y="271"/>
                    <a:pt x="689" y="306"/>
                  </a:cubicBezTo>
                  <a:lnTo>
                    <a:pt x="689" y="306"/>
                  </a:lnTo>
                  <a:cubicBezTo>
                    <a:pt x="700" y="353"/>
                    <a:pt x="710" y="386"/>
                    <a:pt x="745" y="386"/>
                  </a:cubicBezTo>
                  <a:lnTo>
                    <a:pt x="745" y="386"/>
                  </a:lnTo>
                  <a:cubicBezTo>
                    <a:pt x="773" y="386"/>
                    <a:pt x="777" y="302"/>
                    <a:pt x="781" y="228"/>
                  </a:cubicBezTo>
                  <a:lnTo>
                    <a:pt x="781" y="228"/>
                  </a:lnTo>
                  <a:cubicBezTo>
                    <a:pt x="785" y="116"/>
                    <a:pt x="790" y="0"/>
                    <a:pt x="863" y="0"/>
                  </a:cubicBezTo>
                  <a:lnTo>
                    <a:pt x="863" y="0"/>
                  </a:lnTo>
                  <a:cubicBezTo>
                    <a:pt x="875" y="0"/>
                    <a:pt x="886" y="5"/>
                    <a:pt x="895" y="14"/>
                  </a:cubicBezTo>
                  <a:lnTo>
                    <a:pt x="895" y="14"/>
                  </a:lnTo>
                  <a:cubicBezTo>
                    <a:pt x="931" y="51"/>
                    <a:pt x="928" y="157"/>
                    <a:pt x="926" y="270"/>
                  </a:cubicBezTo>
                  <a:lnTo>
                    <a:pt x="926" y="270"/>
                  </a:lnTo>
                  <a:cubicBezTo>
                    <a:pt x="924" y="364"/>
                    <a:pt x="921" y="462"/>
                    <a:pt x="946" y="488"/>
                  </a:cubicBezTo>
                  <a:lnTo>
                    <a:pt x="946" y="488"/>
                  </a:lnTo>
                  <a:cubicBezTo>
                    <a:pt x="950" y="491"/>
                    <a:pt x="954" y="493"/>
                    <a:pt x="959" y="493"/>
                  </a:cubicBezTo>
                  <a:lnTo>
                    <a:pt x="959" y="493"/>
                  </a:lnTo>
                  <a:cubicBezTo>
                    <a:pt x="1009" y="493"/>
                    <a:pt x="1019" y="403"/>
                    <a:pt x="1026" y="331"/>
                  </a:cubicBezTo>
                  <a:lnTo>
                    <a:pt x="1026" y="331"/>
                  </a:lnTo>
                  <a:cubicBezTo>
                    <a:pt x="1033" y="269"/>
                    <a:pt x="1037" y="224"/>
                    <a:pt x="1066" y="224"/>
                  </a:cubicBezTo>
                  <a:lnTo>
                    <a:pt x="1066" y="224"/>
                  </a:lnTo>
                  <a:cubicBezTo>
                    <a:pt x="1099" y="224"/>
                    <a:pt x="1104" y="265"/>
                    <a:pt x="1109" y="301"/>
                  </a:cubicBezTo>
                  <a:lnTo>
                    <a:pt x="1109" y="301"/>
                  </a:lnTo>
                  <a:cubicBezTo>
                    <a:pt x="1114" y="336"/>
                    <a:pt x="1119" y="360"/>
                    <a:pt x="1133" y="360"/>
                  </a:cubicBezTo>
                  <a:lnTo>
                    <a:pt x="1133" y="360"/>
                  </a:lnTo>
                  <a:cubicBezTo>
                    <a:pt x="1147" y="360"/>
                    <a:pt x="1148" y="337"/>
                    <a:pt x="1149" y="303"/>
                  </a:cubicBezTo>
                  <a:lnTo>
                    <a:pt x="1149" y="303"/>
                  </a:lnTo>
                  <a:cubicBezTo>
                    <a:pt x="1149" y="266"/>
                    <a:pt x="1151" y="224"/>
                    <a:pt x="1185" y="224"/>
                  </a:cubicBezTo>
                  <a:lnTo>
                    <a:pt x="1185" y="224"/>
                  </a:lnTo>
                  <a:cubicBezTo>
                    <a:pt x="1212" y="224"/>
                    <a:pt x="1220" y="241"/>
                    <a:pt x="1226" y="254"/>
                  </a:cubicBezTo>
                  <a:lnTo>
                    <a:pt x="1226" y="254"/>
                  </a:lnTo>
                  <a:cubicBezTo>
                    <a:pt x="1234" y="270"/>
                    <a:pt x="1242" y="288"/>
                    <a:pt x="1292" y="288"/>
                  </a:cubicBezTo>
                  <a:lnTo>
                    <a:pt x="1292" y="288"/>
                  </a:lnTo>
                  <a:cubicBezTo>
                    <a:pt x="1297" y="288"/>
                    <a:pt x="1301" y="292"/>
                    <a:pt x="1301" y="297"/>
                  </a:cubicBezTo>
                  <a:lnTo>
                    <a:pt x="1301" y="297"/>
                  </a:lnTo>
                  <a:cubicBezTo>
                    <a:pt x="1301" y="303"/>
                    <a:pt x="1297" y="307"/>
                    <a:pt x="1292" y="307"/>
                  </a:cubicBezTo>
                  <a:lnTo>
                    <a:pt x="1292" y="307"/>
                  </a:lnTo>
                  <a:cubicBezTo>
                    <a:pt x="1230" y="307"/>
                    <a:pt x="1217" y="281"/>
                    <a:pt x="1209" y="262"/>
                  </a:cubicBezTo>
                  <a:lnTo>
                    <a:pt x="1209" y="262"/>
                  </a:lnTo>
                  <a:cubicBezTo>
                    <a:pt x="1202" y="250"/>
                    <a:pt x="1200" y="243"/>
                    <a:pt x="1185" y="243"/>
                  </a:cubicBezTo>
                  <a:lnTo>
                    <a:pt x="1185" y="243"/>
                  </a:lnTo>
                  <a:cubicBezTo>
                    <a:pt x="1170" y="243"/>
                    <a:pt x="1168" y="268"/>
                    <a:pt x="1168" y="303"/>
                  </a:cubicBezTo>
                  <a:lnTo>
                    <a:pt x="1168" y="303"/>
                  </a:lnTo>
                  <a:cubicBezTo>
                    <a:pt x="1167" y="339"/>
                    <a:pt x="1167" y="379"/>
                    <a:pt x="1133" y="379"/>
                  </a:cubicBezTo>
                  <a:lnTo>
                    <a:pt x="1133" y="379"/>
                  </a:lnTo>
                  <a:cubicBezTo>
                    <a:pt x="1101" y="379"/>
                    <a:pt x="1095" y="339"/>
                    <a:pt x="1090" y="303"/>
                  </a:cubicBezTo>
                  <a:lnTo>
                    <a:pt x="1090" y="303"/>
                  </a:lnTo>
                  <a:cubicBezTo>
                    <a:pt x="1085" y="268"/>
                    <a:pt x="1081" y="243"/>
                    <a:pt x="1066" y="243"/>
                  </a:cubicBezTo>
                  <a:lnTo>
                    <a:pt x="1066" y="243"/>
                  </a:lnTo>
                  <a:cubicBezTo>
                    <a:pt x="1054" y="243"/>
                    <a:pt x="1049" y="300"/>
                    <a:pt x="1045" y="333"/>
                  </a:cubicBezTo>
                  <a:lnTo>
                    <a:pt x="1045" y="333"/>
                  </a:lnTo>
                  <a:cubicBezTo>
                    <a:pt x="1037" y="413"/>
                    <a:pt x="1026" y="512"/>
                    <a:pt x="959" y="512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6D05AFF-0DDC-B045-B265-4CBC8A059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696" y="4928943"/>
              <a:ext cx="2613442" cy="828209"/>
            </a:xfrm>
            <a:custGeom>
              <a:avLst/>
              <a:gdLst>
                <a:gd name="connsiteX0" fmla="*/ 2404956 w 2613442"/>
                <a:gd name="connsiteY0" fmla="*/ 0 h 828209"/>
                <a:gd name="connsiteX1" fmla="*/ 2412446 w 2613442"/>
                <a:gd name="connsiteY1" fmla="*/ 185290 h 828209"/>
                <a:gd name="connsiteX2" fmla="*/ 2613442 w 2613442"/>
                <a:gd name="connsiteY2" fmla="*/ 95754 h 828209"/>
                <a:gd name="connsiteX3" fmla="*/ 2275120 w 2613442"/>
                <a:gd name="connsiteY3" fmla="*/ 828209 h 828209"/>
                <a:gd name="connsiteX4" fmla="*/ 2443657 w 2613442"/>
                <a:gd name="connsiteY4" fmla="*/ 303428 h 828209"/>
                <a:gd name="connsiteX5" fmla="*/ 2341287 w 2613442"/>
                <a:gd name="connsiteY5" fmla="*/ 339491 h 828209"/>
                <a:gd name="connsiteX6" fmla="*/ 2230177 w 2613442"/>
                <a:gd name="connsiteY6" fmla="*/ 378041 h 828209"/>
                <a:gd name="connsiteX7" fmla="*/ 209734 w 2613442"/>
                <a:gd name="connsiteY7" fmla="*/ 0 h 828209"/>
                <a:gd name="connsiteX8" fmla="*/ 383265 w 2613442"/>
                <a:gd name="connsiteY8" fmla="*/ 378041 h 828209"/>
                <a:gd name="connsiteX9" fmla="*/ 274652 w 2613442"/>
                <a:gd name="connsiteY9" fmla="*/ 339491 h 828209"/>
                <a:gd name="connsiteX10" fmla="*/ 169785 w 2613442"/>
                <a:gd name="connsiteY10" fmla="*/ 303428 h 828209"/>
                <a:gd name="connsiteX11" fmla="*/ 340818 w 2613442"/>
                <a:gd name="connsiteY11" fmla="*/ 828209 h 828209"/>
                <a:gd name="connsiteX12" fmla="*/ 0 w 2613442"/>
                <a:gd name="connsiteY12" fmla="*/ 95754 h 828209"/>
                <a:gd name="connsiteX13" fmla="*/ 202244 w 2613442"/>
                <a:gd name="connsiteY13" fmla="*/ 185290 h 82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42" h="828209">
                  <a:moveTo>
                    <a:pt x="2404956" y="0"/>
                  </a:moveTo>
                  <a:lnTo>
                    <a:pt x="2412446" y="185290"/>
                  </a:lnTo>
                  <a:lnTo>
                    <a:pt x="2613442" y="95754"/>
                  </a:lnTo>
                  <a:lnTo>
                    <a:pt x="2275120" y="828209"/>
                  </a:lnTo>
                  <a:lnTo>
                    <a:pt x="2443657" y="303428"/>
                  </a:lnTo>
                  <a:lnTo>
                    <a:pt x="2341287" y="339491"/>
                  </a:lnTo>
                  <a:lnTo>
                    <a:pt x="2230177" y="378041"/>
                  </a:lnTo>
                  <a:close/>
                  <a:moveTo>
                    <a:pt x="209734" y="0"/>
                  </a:moveTo>
                  <a:lnTo>
                    <a:pt x="383265" y="378041"/>
                  </a:lnTo>
                  <a:lnTo>
                    <a:pt x="274652" y="339491"/>
                  </a:lnTo>
                  <a:lnTo>
                    <a:pt x="169785" y="303428"/>
                  </a:lnTo>
                  <a:lnTo>
                    <a:pt x="340818" y="828209"/>
                  </a:lnTo>
                  <a:lnTo>
                    <a:pt x="0" y="95754"/>
                  </a:lnTo>
                  <a:lnTo>
                    <a:pt x="202244" y="185290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3E0F8FD0-63FA-B340-B21F-7388DEDC0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156" y="6175862"/>
              <a:ext cx="1202979" cy="1362275"/>
            </a:xfrm>
            <a:custGeom>
              <a:avLst/>
              <a:gdLst>
                <a:gd name="T0" fmla="*/ 964 w 965"/>
                <a:gd name="T1" fmla="*/ 481 h 1092"/>
                <a:gd name="T2" fmla="*/ 964 w 965"/>
                <a:gd name="T3" fmla="*/ 481 h 1092"/>
                <a:gd name="T4" fmla="*/ 482 w 965"/>
                <a:gd name="T5" fmla="*/ 0 h 1092"/>
                <a:gd name="T6" fmla="*/ 482 w 965"/>
                <a:gd name="T7" fmla="*/ 0 h 1092"/>
                <a:gd name="T8" fmla="*/ 0 w 965"/>
                <a:gd name="T9" fmla="*/ 481 h 1092"/>
                <a:gd name="T10" fmla="*/ 0 w 965"/>
                <a:gd name="T11" fmla="*/ 481 h 1092"/>
                <a:gd name="T12" fmla="*/ 232 w 965"/>
                <a:gd name="T13" fmla="*/ 893 h 1092"/>
                <a:gd name="T14" fmla="*/ 232 w 965"/>
                <a:gd name="T15" fmla="*/ 1091 h 1092"/>
                <a:gd name="T16" fmla="*/ 732 w 965"/>
                <a:gd name="T17" fmla="*/ 1091 h 1092"/>
                <a:gd name="T18" fmla="*/ 732 w 965"/>
                <a:gd name="T19" fmla="*/ 893 h 1092"/>
                <a:gd name="T20" fmla="*/ 732 w 965"/>
                <a:gd name="T21" fmla="*/ 893 h 1092"/>
                <a:gd name="T22" fmla="*/ 964 w 965"/>
                <a:gd name="T23" fmla="*/ 48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5" h="1092">
                  <a:moveTo>
                    <a:pt x="964" y="481"/>
                  </a:moveTo>
                  <a:lnTo>
                    <a:pt x="964" y="481"/>
                  </a:lnTo>
                  <a:cubicBezTo>
                    <a:pt x="964" y="216"/>
                    <a:pt x="748" y="0"/>
                    <a:pt x="482" y="0"/>
                  </a:cubicBezTo>
                  <a:lnTo>
                    <a:pt x="482" y="0"/>
                  </a:lnTo>
                  <a:cubicBezTo>
                    <a:pt x="216" y="0"/>
                    <a:pt x="0" y="216"/>
                    <a:pt x="0" y="481"/>
                  </a:cubicBezTo>
                  <a:lnTo>
                    <a:pt x="0" y="481"/>
                  </a:lnTo>
                  <a:cubicBezTo>
                    <a:pt x="0" y="656"/>
                    <a:pt x="93" y="808"/>
                    <a:pt x="232" y="893"/>
                  </a:cubicBezTo>
                  <a:lnTo>
                    <a:pt x="232" y="1091"/>
                  </a:lnTo>
                  <a:lnTo>
                    <a:pt x="732" y="1091"/>
                  </a:lnTo>
                  <a:lnTo>
                    <a:pt x="732" y="893"/>
                  </a:lnTo>
                  <a:lnTo>
                    <a:pt x="732" y="893"/>
                  </a:lnTo>
                  <a:cubicBezTo>
                    <a:pt x="871" y="808"/>
                    <a:pt x="964" y="656"/>
                    <a:pt x="964" y="481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F73238B-6FF3-BB4F-9A8A-07E6A47B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382" y="6510938"/>
              <a:ext cx="806222" cy="1020476"/>
            </a:xfrm>
            <a:custGeom>
              <a:avLst/>
              <a:gdLst>
                <a:gd name="connsiteX0" fmla="*/ 554796 w 806222"/>
                <a:gd name="connsiteY0" fmla="*/ 878888 h 1020476"/>
                <a:gd name="connsiteX1" fmla="*/ 580890 w 806222"/>
                <a:gd name="connsiteY1" fmla="*/ 878888 h 1020476"/>
                <a:gd name="connsiteX2" fmla="*/ 580890 w 806222"/>
                <a:gd name="connsiteY2" fmla="*/ 1020476 h 1020476"/>
                <a:gd name="connsiteX3" fmla="*/ 554796 w 806222"/>
                <a:gd name="connsiteY3" fmla="*/ 1020476 h 1020476"/>
                <a:gd name="connsiteX4" fmla="*/ 466907 w 806222"/>
                <a:gd name="connsiteY4" fmla="*/ 878888 h 1020476"/>
                <a:gd name="connsiteX5" fmla="*/ 493001 w 806222"/>
                <a:gd name="connsiteY5" fmla="*/ 878888 h 1020476"/>
                <a:gd name="connsiteX6" fmla="*/ 493001 w 806222"/>
                <a:gd name="connsiteY6" fmla="*/ 1020476 h 1020476"/>
                <a:gd name="connsiteX7" fmla="*/ 466907 w 806222"/>
                <a:gd name="connsiteY7" fmla="*/ 1020476 h 1020476"/>
                <a:gd name="connsiteX8" fmla="*/ 373530 w 806222"/>
                <a:gd name="connsiteY8" fmla="*/ 878888 h 1020476"/>
                <a:gd name="connsiteX9" fmla="*/ 399621 w 806222"/>
                <a:gd name="connsiteY9" fmla="*/ 878888 h 1020476"/>
                <a:gd name="connsiteX10" fmla="*/ 399621 w 806222"/>
                <a:gd name="connsiteY10" fmla="*/ 1020476 h 1020476"/>
                <a:gd name="connsiteX11" fmla="*/ 373530 w 806222"/>
                <a:gd name="connsiteY11" fmla="*/ 1020476 h 1020476"/>
                <a:gd name="connsiteX12" fmla="*/ 285642 w 806222"/>
                <a:gd name="connsiteY12" fmla="*/ 878888 h 1020476"/>
                <a:gd name="connsiteX13" fmla="*/ 311733 w 806222"/>
                <a:gd name="connsiteY13" fmla="*/ 878888 h 1020476"/>
                <a:gd name="connsiteX14" fmla="*/ 311733 w 806222"/>
                <a:gd name="connsiteY14" fmla="*/ 1020476 h 1020476"/>
                <a:gd name="connsiteX15" fmla="*/ 285642 w 806222"/>
                <a:gd name="connsiteY15" fmla="*/ 1020476 h 1020476"/>
                <a:gd name="connsiteX16" fmla="*/ 197753 w 806222"/>
                <a:gd name="connsiteY16" fmla="*/ 878888 h 1020476"/>
                <a:gd name="connsiteX17" fmla="*/ 223844 w 806222"/>
                <a:gd name="connsiteY17" fmla="*/ 878888 h 1020476"/>
                <a:gd name="connsiteX18" fmla="*/ 223844 w 806222"/>
                <a:gd name="connsiteY18" fmla="*/ 1020476 h 1020476"/>
                <a:gd name="connsiteX19" fmla="*/ 197753 w 806222"/>
                <a:gd name="connsiteY19" fmla="*/ 1020476 h 1020476"/>
                <a:gd name="connsiteX20" fmla="*/ 390004 w 806222"/>
                <a:gd name="connsiteY20" fmla="*/ 620716 h 1020476"/>
                <a:gd name="connsiteX21" fmla="*/ 465667 w 806222"/>
                <a:gd name="connsiteY21" fmla="*/ 734827 h 1020476"/>
                <a:gd name="connsiteX22" fmla="*/ 313102 w 806222"/>
                <a:gd name="connsiteY22" fmla="*/ 734827 h 1020476"/>
                <a:gd name="connsiteX23" fmla="*/ 390004 w 806222"/>
                <a:gd name="connsiteY23" fmla="*/ 620716 h 1020476"/>
                <a:gd name="connsiteX24" fmla="*/ 663403 w 806222"/>
                <a:gd name="connsiteY24" fmla="*/ 0 h 1020476"/>
                <a:gd name="connsiteX25" fmla="*/ 806222 w 806222"/>
                <a:gd name="connsiteY25" fmla="*/ 292628 h 1020476"/>
                <a:gd name="connsiteX26" fmla="*/ 663403 w 806222"/>
                <a:gd name="connsiteY26" fmla="*/ 586507 h 1020476"/>
                <a:gd name="connsiteX27" fmla="*/ 521837 w 806222"/>
                <a:gd name="connsiteY27" fmla="*/ 292628 h 1020476"/>
                <a:gd name="connsiteX28" fmla="*/ 663403 w 806222"/>
                <a:gd name="connsiteY28" fmla="*/ 0 h 1020476"/>
                <a:gd name="connsiteX29" fmla="*/ 141566 w 806222"/>
                <a:gd name="connsiteY29" fmla="*/ 0 h 1020476"/>
                <a:gd name="connsiteX30" fmla="*/ 284385 w 806222"/>
                <a:gd name="connsiteY30" fmla="*/ 292628 h 1020476"/>
                <a:gd name="connsiteX31" fmla="*/ 141566 w 806222"/>
                <a:gd name="connsiteY31" fmla="*/ 586507 h 1020476"/>
                <a:gd name="connsiteX32" fmla="*/ 0 w 806222"/>
                <a:gd name="connsiteY32" fmla="*/ 292628 h 1020476"/>
                <a:gd name="connsiteX33" fmla="*/ 141566 w 806222"/>
                <a:gd name="connsiteY33" fmla="*/ 0 h 102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6222" h="1020476">
                  <a:moveTo>
                    <a:pt x="554796" y="878888"/>
                  </a:moveTo>
                  <a:lnTo>
                    <a:pt x="580890" y="878888"/>
                  </a:lnTo>
                  <a:lnTo>
                    <a:pt x="580890" y="1020476"/>
                  </a:lnTo>
                  <a:lnTo>
                    <a:pt x="554796" y="1020476"/>
                  </a:lnTo>
                  <a:close/>
                  <a:moveTo>
                    <a:pt x="466907" y="878888"/>
                  </a:moveTo>
                  <a:lnTo>
                    <a:pt x="493001" y="878888"/>
                  </a:lnTo>
                  <a:lnTo>
                    <a:pt x="493001" y="1020476"/>
                  </a:lnTo>
                  <a:lnTo>
                    <a:pt x="466907" y="1020476"/>
                  </a:lnTo>
                  <a:close/>
                  <a:moveTo>
                    <a:pt x="373530" y="878888"/>
                  </a:moveTo>
                  <a:lnTo>
                    <a:pt x="399621" y="878888"/>
                  </a:lnTo>
                  <a:lnTo>
                    <a:pt x="399621" y="1020476"/>
                  </a:lnTo>
                  <a:lnTo>
                    <a:pt x="373530" y="1020476"/>
                  </a:lnTo>
                  <a:close/>
                  <a:moveTo>
                    <a:pt x="285642" y="878888"/>
                  </a:moveTo>
                  <a:lnTo>
                    <a:pt x="311733" y="878888"/>
                  </a:lnTo>
                  <a:lnTo>
                    <a:pt x="311733" y="1020476"/>
                  </a:lnTo>
                  <a:lnTo>
                    <a:pt x="285642" y="1020476"/>
                  </a:lnTo>
                  <a:close/>
                  <a:moveTo>
                    <a:pt x="197753" y="878888"/>
                  </a:moveTo>
                  <a:lnTo>
                    <a:pt x="223844" y="878888"/>
                  </a:lnTo>
                  <a:lnTo>
                    <a:pt x="223844" y="1020476"/>
                  </a:lnTo>
                  <a:lnTo>
                    <a:pt x="197753" y="1020476"/>
                  </a:lnTo>
                  <a:close/>
                  <a:moveTo>
                    <a:pt x="390004" y="620716"/>
                  </a:moveTo>
                  <a:cubicBezTo>
                    <a:pt x="402408" y="620716"/>
                    <a:pt x="465667" y="734827"/>
                    <a:pt x="465667" y="734827"/>
                  </a:cubicBezTo>
                  <a:lnTo>
                    <a:pt x="313102" y="734827"/>
                  </a:lnTo>
                  <a:cubicBezTo>
                    <a:pt x="313102" y="734827"/>
                    <a:pt x="376360" y="620716"/>
                    <a:pt x="390004" y="620716"/>
                  </a:cubicBezTo>
                  <a:close/>
                  <a:moveTo>
                    <a:pt x="663403" y="0"/>
                  </a:moveTo>
                  <a:cubicBezTo>
                    <a:pt x="742330" y="0"/>
                    <a:pt x="806222" y="131307"/>
                    <a:pt x="806222" y="292628"/>
                  </a:cubicBezTo>
                  <a:cubicBezTo>
                    <a:pt x="806222" y="455200"/>
                    <a:pt x="742330" y="586507"/>
                    <a:pt x="663403" y="586507"/>
                  </a:cubicBezTo>
                  <a:cubicBezTo>
                    <a:pt x="584477" y="586507"/>
                    <a:pt x="521837" y="455200"/>
                    <a:pt x="521837" y="292628"/>
                  </a:cubicBezTo>
                  <a:cubicBezTo>
                    <a:pt x="521837" y="131307"/>
                    <a:pt x="584477" y="0"/>
                    <a:pt x="663403" y="0"/>
                  </a:cubicBezTo>
                  <a:close/>
                  <a:moveTo>
                    <a:pt x="141566" y="0"/>
                  </a:moveTo>
                  <a:cubicBezTo>
                    <a:pt x="220492" y="0"/>
                    <a:pt x="284385" y="131307"/>
                    <a:pt x="284385" y="292628"/>
                  </a:cubicBezTo>
                  <a:cubicBezTo>
                    <a:pt x="284385" y="455200"/>
                    <a:pt x="220492" y="586507"/>
                    <a:pt x="141566" y="586507"/>
                  </a:cubicBezTo>
                  <a:cubicBezTo>
                    <a:pt x="62640" y="586507"/>
                    <a:pt x="0" y="455200"/>
                    <a:pt x="0" y="292628"/>
                  </a:cubicBezTo>
                  <a:cubicBezTo>
                    <a:pt x="0" y="131307"/>
                    <a:pt x="62640" y="0"/>
                    <a:pt x="141566" y="0"/>
                  </a:cubicBez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05E520-C6B1-8743-95F4-476FF2BD8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056" y="5978339"/>
              <a:ext cx="1106023" cy="937840"/>
            </a:xfrm>
            <a:custGeom>
              <a:avLst/>
              <a:gdLst>
                <a:gd name="connsiteX0" fmla="*/ 552865 w 1106023"/>
                <a:gd name="connsiteY0" fmla="*/ 0 h 937840"/>
                <a:gd name="connsiteX1" fmla="*/ 612140 w 1106023"/>
                <a:gd name="connsiteY1" fmla="*/ 33627 h 937840"/>
                <a:gd name="connsiteX2" fmla="*/ 1096294 w 1106023"/>
                <a:gd name="connsiteY2" fmla="*/ 831975 h 937840"/>
                <a:gd name="connsiteX3" fmla="*/ 1035308 w 1106023"/>
                <a:gd name="connsiteY3" fmla="*/ 937840 h 937840"/>
                <a:gd name="connsiteX4" fmla="*/ 69489 w 1106023"/>
                <a:gd name="connsiteY4" fmla="*/ 937840 h 937840"/>
                <a:gd name="connsiteX5" fmla="*/ 9748 w 1106023"/>
                <a:gd name="connsiteY5" fmla="*/ 831975 h 937840"/>
                <a:gd name="connsiteX6" fmla="*/ 492657 w 1106023"/>
                <a:gd name="connsiteY6" fmla="*/ 33627 h 937840"/>
                <a:gd name="connsiteX7" fmla="*/ 552865 w 1106023"/>
                <a:gd name="connsiteY7" fmla="*/ 0 h 93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6023" h="937840">
                  <a:moveTo>
                    <a:pt x="552865" y="0"/>
                  </a:moveTo>
                  <a:cubicBezTo>
                    <a:pt x="576046" y="0"/>
                    <a:pt x="599072" y="11209"/>
                    <a:pt x="612140" y="33627"/>
                  </a:cubicBezTo>
                  <a:lnTo>
                    <a:pt x="1096294" y="831975"/>
                  </a:lnTo>
                  <a:cubicBezTo>
                    <a:pt x="1123676" y="878057"/>
                    <a:pt x="1090071" y="937840"/>
                    <a:pt x="1035308" y="937840"/>
                  </a:cubicBezTo>
                  <a:lnTo>
                    <a:pt x="69489" y="937840"/>
                  </a:lnTo>
                  <a:cubicBezTo>
                    <a:pt x="15971" y="937840"/>
                    <a:pt x="-17634" y="878057"/>
                    <a:pt x="9748" y="831975"/>
                  </a:cubicBezTo>
                  <a:lnTo>
                    <a:pt x="492657" y="33627"/>
                  </a:lnTo>
                  <a:cubicBezTo>
                    <a:pt x="506348" y="11209"/>
                    <a:pt x="529685" y="0"/>
                    <a:pt x="552865" y="0"/>
                  </a:cubicBezTo>
                  <a:close/>
                </a:path>
              </a:pathLst>
            </a:custGeom>
            <a:gradFill>
              <a:gsLst>
                <a:gs pos="73000">
                  <a:srgbClr val="FFD262"/>
                </a:gs>
                <a:gs pos="33000">
                  <a:srgbClr val="FFC834"/>
                </a:gs>
                <a:gs pos="96000">
                  <a:srgbClr val="FEDC8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3EDF8C5-65B2-2346-89B5-581E30399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235" y="6236283"/>
              <a:ext cx="103113" cy="520597"/>
            </a:xfrm>
            <a:custGeom>
              <a:avLst/>
              <a:gdLst>
                <a:gd name="connsiteX0" fmla="*/ 50957 w 103113"/>
                <a:gd name="connsiteY0" fmla="*/ 428458 h 520597"/>
                <a:gd name="connsiteX1" fmla="*/ 97647 w 103113"/>
                <a:gd name="connsiteY1" fmla="*/ 474528 h 520597"/>
                <a:gd name="connsiteX2" fmla="*/ 50957 w 103113"/>
                <a:gd name="connsiteY2" fmla="*/ 520597 h 520597"/>
                <a:gd name="connsiteX3" fmla="*/ 5495 w 103113"/>
                <a:gd name="connsiteY3" fmla="*/ 474528 h 520597"/>
                <a:gd name="connsiteX4" fmla="*/ 50957 w 103113"/>
                <a:gd name="connsiteY4" fmla="*/ 428458 h 520597"/>
                <a:gd name="connsiteX5" fmla="*/ 51557 w 103113"/>
                <a:gd name="connsiteY5" fmla="*/ 0 h 520597"/>
                <a:gd name="connsiteX6" fmla="*/ 103113 w 103113"/>
                <a:gd name="connsiteY6" fmla="*/ 188890 h 520597"/>
                <a:gd name="connsiteX7" fmla="*/ 51557 w 103113"/>
                <a:gd name="connsiteY7" fmla="*/ 377780 h 520597"/>
                <a:gd name="connsiteX8" fmla="*/ 0 w 103113"/>
                <a:gd name="connsiteY8" fmla="*/ 188890 h 520597"/>
                <a:gd name="connsiteX9" fmla="*/ 51557 w 103113"/>
                <a:gd name="connsiteY9" fmla="*/ 0 h 52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113" h="520597">
                  <a:moveTo>
                    <a:pt x="50957" y="428458"/>
                  </a:moveTo>
                  <a:cubicBezTo>
                    <a:pt x="76759" y="428458"/>
                    <a:pt x="97647" y="449625"/>
                    <a:pt x="97647" y="474528"/>
                  </a:cubicBezTo>
                  <a:cubicBezTo>
                    <a:pt x="97647" y="499430"/>
                    <a:pt x="76759" y="520597"/>
                    <a:pt x="50957" y="520597"/>
                  </a:cubicBezTo>
                  <a:cubicBezTo>
                    <a:pt x="25154" y="520597"/>
                    <a:pt x="5495" y="499430"/>
                    <a:pt x="5495" y="474528"/>
                  </a:cubicBezTo>
                  <a:cubicBezTo>
                    <a:pt x="5495" y="449625"/>
                    <a:pt x="25154" y="428458"/>
                    <a:pt x="50957" y="428458"/>
                  </a:cubicBezTo>
                  <a:close/>
                  <a:moveTo>
                    <a:pt x="51557" y="0"/>
                  </a:moveTo>
                  <a:cubicBezTo>
                    <a:pt x="80478" y="0"/>
                    <a:pt x="103113" y="84504"/>
                    <a:pt x="103113" y="188890"/>
                  </a:cubicBezTo>
                  <a:cubicBezTo>
                    <a:pt x="103113" y="293276"/>
                    <a:pt x="80478" y="377780"/>
                    <a:pt x="51557" y="377780"/>
                  </a:cubicBezTo>
                  <a:cubicBezTo>
                    <a:pt x="23892" y="377780"/>
                    <a:pt x="0" y="293276"/>
                    <a:pt x="0" y="188890"/>
                  </a:cubicBezTo>
                  <a:cubicBezTo>
                    <a:pt x="0" y="84504"/>
                    <a:pt x="23892" y="0"/>
                    <a:pt x="51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81863E6E-2DFA-314F-A0BB-80384169A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119" y="7840256"/>
              <a:ext cx="395499" cy="258175"/>
            </a:xfrm>
            <a:custGeom>
              <a:avLst/>
              <a:gdLst>
                <a:gd name="T0" fmla="*/ 213 w 318"/>
                <a:gd name="T1" fmla="*/ 0 h 209"/>
                <a:gd name="T2" fmla="*/ 0 w 318"/>
                <a:gd name="T3" fmla="*/ 0 h 209"/>
                <a:gd name="T4" fmla="*/ 0 w 318"/>
                <a:gd name="T5" fmla="*/ 208 h 209"/>
                <a:gd name="T6" fmla="*/ 213 w 318"/>
                <a:gd name="T7" fmla="*/ 208 h 209"/>
                <a:gd name="T8" fmla="*/ 213 w 318"/>
                <a:gd name="T9" fmla="*/ 208 h 209"/>
                <a:gd name="T10" fmla="*/ 317 w 318"/>
                <a:gd name="T11" fmla="*/ 104 h 209"/>
                <a:gd name="T12" fmla="*/ 317 w 318"/>
                <a:gd name="T13" fmla="*/ 104 h 209"/>
                <a:gd name="T14" fmla="*/ 213 w 318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209">
                  <a:moveTo>
                    <a:pt x="213" y="0"/>
                  </a:moveTo>
                  <a:lnTo>
                    <a:pt x="0" y="0"/>
                  </a:lnTo>
                  <a:lnTo>
                    <a:pt x="0" y="208"/>
                  </a:lnTo>
                  <a:lnTo>
                    <a:pt x="213" y="208"/>
                  </a:lnTo>
                  <a:lnTo>
                    <a:pt x="213" y="208"/>
                  </a:lnTo>
                  <a:cubicBezTo>
                    <a:pt x="270" y="208"/>
                    <a:pt x="317" y="161"/>
                    <a:pt x="317" y="104"/>
                  </a:cubicBezTo>
                  <a:lnTo>
                    <a:pt x="317" y="104"/>
                  </a:lnTo>
                  <a:cubicBezTo>
                    <a:pt x="317" y="47"/>
                    <a:pt x="270" y="0"/>
                    <a:pt x="213" y="0"/>
                  </a:cubicBezTo>
                </a:path>
              </a:pathLst>
            </a:custGeom>
            <a:solidFill>
              <a:srgbClr val="1256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6EA38ECD-6AA8-F741-B577-0F665AFD8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605" y="7840256"/>
              <a:ext cx="3405689" cy="258175"/>
            </a:xfrm>
            <a:custGeom>
              <a:avLst/>
              <a:gdLst>
                <a:gd name="T0" fmla="*/ 2631 w 2736"/>
                <a:gd name="T1" fmla="*/ 207 h 208"/>
                <a:gd name="T2" fmla="*/ 104 w 2736"/>
                <a:gd name="T3" fmla="*/ 207 h 208"/>
                <a:gd name="T4" fmla="*/ 104 w 2736"/>
                <a:gd name="T5" fmla="*/ 207 h 208"/>
                <a:gd name="T6" fmla="*/ 0 w 2736"/>
                <a:gd name="T7" fmla="*/ 104 h 208"/>
                <a:gd name="T8" fmla="*/ 0 w 2736"/>
                <a:gd name="T9" fmla="*/ 104 h 208"/>
                <a:gd name="T10" fmla="*/ 104 w 2736"/>
                <a:gd name="T11" fmla="*/ 0 h 208"/>
                <a:gd name="T12" fmla="*/ 2631 w 2736"/>
                <a:gd name="T13" fmla="*/ 0 h 208"/>
                <a:gd name="T14" fmla="*/ 2631 w 2736"/>
                <a:gd name="T15" fmla="*/ 0 h 208"/>
                <a:gd name="T16" fmla="*/ 2735 w 2736"/>
                <a:gd name="T17" fmla="*/ 104 h 208"/>
                <a:gd name="T18" fmla="*/ 2735 w 2736"/>
                <a:gd name="T19" fmla="*/ 104 h 208"/>
                <a:gd name="T20" fmla="*/ 2631 w 2736"/>
                <a:gd name="T21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6" h="208">
                  <a:moveTo>
                    <a:pt x="2631" y="207"/>
                  </a:moveTo>
                  <a:lnTo>
                    <a:pt x="104" y="207"/>
                  </a:lnTo>
                  <a:lnTo>
                    <a:pt x="104" y="207"/>
                  </a:lnTo>
                  <a:cubicBezTo>
                    <a:pt x="46" y="207"/>
                    <a:pt x="0" y="161"/>
                    <a:pt x="0" y="104"/>
                  </a:cubicBezTo>
                  <a:lnTo>
                    <a:pt x="0" y="104"/>
                  </a:lnTo>
                  <a:cubicBezTo>
                    <a:pt x="0" y="46"/>
                    <a:pt x="46" y="0"/>
                    <a:pt x="104" y="0"/>
                  </a:cubicBezTo>
                  <a:lnTo>
                    <a:pt x="2631" y="0"/>
                  </a:lnTo>
                  <a:lnTo>
                    <a:pt x="2631" y="0"/>
                  </a:lnTo>
                  <a:cubicBezTo>
                    <a:pt x="2688" y="0"/>
                    <a:pt x="2735" y="46"/>
                    <a:pt x="2735" y="104"/>
                  </a:cubicBezTo>
                  <a:lnTo>
                    <a:pt x="2735" y="104"/>
                  </a:lnTo>
                  <a:cubicBezTo>
                    <a:pt x="2735" y="161"/>
                    <a:pt x="2688" y="207"/>
                    <a:pt x="2631" y="207"/>
                  </a:cubicBezTo>
                </a:path>
              </a:pathLst>
            </a:custGeom>
            <a:gradFill>
              <a:gsLst>
                <a:gs pos="73000">
                  <a:srgbClr val="8862A5"/>
                </a:gs>
                <a:gs pos="23000">
                  <a:srgbClr val="6F418D"/>
                </a:gs>
                <a:gs pos="99000">
                  <a:srgbClr val="A082B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0A06D10D-D2F8-5049-827D-618BB0C7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550" y="7840256"/>
              <a:ext cx="1785238" cy="258175"/>
            </a:xfrm>
            <a:custGeom>
              <a:avLst/>
              <a:gdLst>
                <a:gd name="T0" fmla="*/ 1327 w 1432"/>
                <a:gd name="T1" fmla="*/ 0 h 208"/>
                <a:gd name="T2" fmla="*/ 206 w 1432"/>
                <a:gd name="T3" fmla="*/ 0 h 208"/>
                <a:gd name="T4" fmla="*/ 0 w 1432"/>
                <a:gd name="T5" fmla="*/ 207 h 208"/>
                <a:gd name="T6" fmla="*/ 1327 w 1432"/>
                <a:gd name="T7" fmla="*/ 207 h 208"/>
                <a:gd name="T8" fmla="*/ 1327 w 1432"/>
                <a:gd name="T9" fmla="*/ 207 h 208"/>
                <a:gd name="T10" fmla="*/ 1431 w 1432"/>
                <a:gd name="T11" fmla="*/ 104 h 208"/>
                <a:gd name="T12" fmla="*/ 1431 w 1432"/>
                <a:gd name="T13" fmla="*/ 104 h 208"/>
                <a:gd name="T14" fmla="*/ 1431 w 1432"/>
                <a:gd name="T15" fmla="*/ 104 h 208"/>
                <a:gd name="T16" fmla="*/ 1327 w 1432"/>
                <a:gd name="T1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208">
                  <a:moveTo>
                    <a:pt x="1327" y="0"/>
                  </a:moveTo>
                  <a:lnTo>
                    <a:pt x="206" y="0"/>
                  </a:lnTo>
                  <a:lnTo>
                    <a:pt x="0" y="207"/>
                  </a:lnTo>
                  <a:lnTo>
                    <a:pt x="1327" y="207"/>
                  </a:lnTo>
                  <a:lnTo>
                    <a:pt x="1327" y="207"/>
                  </a:lnTo>
                  <a:cubicBezTo>
                    <a:pt x="1384" y="207"/>
                    <a:pt x="1431" y="161"/>
                    <a:pt x="1431" y="104"/>
                  </a:cubicBezTo>
                  <a:lnTo>
                    <a:pt x="1431" y="104"/>
                  </a:lnTo>
                  <a:lnTo>
                    <a:pt x="1431" y="104"/>
                  </a:lnTo>
                  <a:cubicBezTo>
                    <a:pt x="1431" y="46"/>
                    <a:pt x="1384" y="0"/>
                    <a:pt x="1327" y="0"/>
                  </a:cubicBez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649670-E377-D84F-A35E-535F99E06606}"/>
              </a:ext>
            </a:extLst>
          </p:cNvPr>
          <p:cNvGrpSpPr/>
          <p:nvPr/>
        </p:nvGrpSpPr>
        <p:grpSpPr>
          <a:xfrm>
            <a:off x="16910175" y="4533439"/>
            <a:ext cx="5969695" cy="4612910"/>
            <a:chOff x="16910175" y="4533439"/>
            <a:chExt cx="5969695" cy="461291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4A2C9D-F568-8542-89EA-229BF7C2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914" y="7724901"/>
              <a:ext cx="4266850" cy="630453"/>
            </a:xfrm>
            <a:custGeom>
              <a:avLst/>
              <a:gdLst>
                <a:gd name="connsiteX0" fmla="*/ 0 w 4266850"/>
                <a:gd name="connsiteY0" fmla="*/ 0 h 630453"/>
                <a:gd name="connsiteX1" fmla="*/ 4266850 w 4266850"/>
                <a:gd name="connsiteY1" fmla="*/ 0 h 630453"/>
                <a:gd name="connsiteX2" fmla="*/ 4266850 w 4266850"/>
                <a:gd name="connsiteY2" fmla="*/ 630453 h 63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6850" h="630453">
                  <a:moveTo>
                    <a:pt x="0" y="0"/>
                  </a:moveTo>
                  <a:lnTo>
                    <a:pt x="4266850" y="0"/>
                  </a:lnTo>
                  <a:lnTo>
                    <a:pt x="4266850" y="630453"/>
                  </a:lnTo>
                  <a:close/>
                </a:path>
              </a:pathLst>
            </a:custGeom>
            <a:gradFill>
              <a:gsLst>
                <a:gs pos="16000">
                  <a:srgbClr val="AC2126"/>
                </a:gs>
                <a:gs pos="92000">
                  <a:srgbClr val="E53338">
                    <a:alpha val="0"/>
                  </a:srgbClr>
                </a:gs>
              </a:gsLst>
              <a:lin ang="1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7DB2AFE-E347-8C42-9A01-FEB4F5589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6674" y="4533439"/>
              <a:ext cx="4783196" cy="2701334"/>
            </a:xfrm>
            <a:custGeom>
              <a:avLst/>
              <a:gdLst>
                <a:gd name="connsiteX0" fmla="*/ 1441562 w 4783196"/>
                <a:gd name="connsiteY0" fmla="*/ 0 h 2701334"/>
                <a:gd name="connsiteX1" fmla="*/ 2339890 w 4783196"/>
                <a:gd name="connsiteY1" fmla="*/ 484472 h 2701334"/>
                <a:gd name="connsiteX2" fmla="*/ 3288056 w 4783196"/>
                <a:gd name="connsiteY2" fmla="*/ 18682 h 2701334"/>
                <a:gd name="connsiteX3" fmla="*/ 3623216 w 4783196"/>
                <a:gd name="connsiteY3" fmla="*/ 547989 h 2701334"/>
                <a:gd name="connsiteX4" fmla="*/ 4232486 w 4783196"/>
                <a:gd name="connsiteY4" fmla="*/ 389819 h 2701334"/>
                <a:gd name="connsiteX5" fmla="*/ 4783196 w 4783196"/>
                <a:gd name="connsiteY5" fmla="*/ 1249165 h 2701334"/>
                <a:gd name="connsiteX6" fmla="*/ 4183894 w 4783196"/>
                <a:gd name="connsiteY6" fmla="*/ 2404922 h 2701334"/>
                <a:gd name="connsiteX7" fmla="*/ 3648136 w 4783196"/>
                <a:gd name="connsiteY7" fmla="*/ 2701334 h 2701334"/>
                <a:gd name="connsiteX8" fmla="*/ 1997254 w 4783196"/>
                <a:gd name="connsiteY8" fmla="*/ 2252980 h 2701334"/>
                <a:gd name="connsiteX9" fmla="*/ 358832 w 4783196"/>
                <a:gd name="connsiteY9" fmla="*/ 2701334 h 2701334"/>
                <a:gd name="connsiteX10" fmla="*/ 0 w 4783196"/>
                <a:gd name="connsiteY10" fmla="*/ 1922941 h 2701334"/>
                <a:gd name="connsiteX11" fmla="*/ 580612 w 4783196"/>
                <a:gd name="connsiteY11" fmla="*/ 686231 h 2701334"/>
                <a:gd name="connsiteX12" fmla="*/ 1441562 w 4783196"/>
                <a:gd name="connsiteY12" fmla="*/ 0 h 270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83196" h="2701334">
                  <a:moveTo>
                    <a:pt x="1441562" y="0"/>
                  </a:moveTo>
                  <a:cubicBezTo>
                    <a:pt x="1441562" y="0"/>
                    <a:pt x="1766754" y="562934"/>
                    <a:pt x="2339890" y="484472"/>
                  </a:cubicBezTo>
                  <a:cubicBezTo>
                    <a:pt x="2914272" y="406010"/>
                    <a:pt x="3288056" y="18682"/>
                    <a:pt x="3288056" y="18682"/>
                  </a:cubicBezTo>
                  <a:cubicBezTo>
                    <a:pt x="3288056" y="18682"/>
                    <a:pt x="3152248" y="560443"/>
                    <a:pt x="3623216" y="547989"/>
                  </a:cubicBezTo>
                  <a:cubicBezTo>
                    <a:pt x="4094186" y="534289"/>
                    <a:pt x="4232486" y="389819"/>
                    <a:pt x="4232486" y="389819"/>
                  </a:cubicBezTo>
                  <a:cubicBezTo>
                    <a:pt x="4232486" y="389819"/>
                    <a:pt x="4125334" y="1171948"/>
                    <a:pt x="4783196" y="1249165"/>
                  </a:cubicBezTo>
                  <a:cubicBezTo>
                    <a:pt x="4783196" y="1249165"/>
                    <a:pt x="3755288" y="1533122"/>
                    <a:pt x="4183894" y="2404922"/>
                  </a:cubicBezTo>
                  <a:cubicBezTo>
                    <a:pt x="4183894" y="2404922"/>
                    <a:pt x="3842504" y="2289097"/>
                    <a:pt x="3648136" y="2701334"/>
                  </a:cubicBezTo>
                  <a:cubicBezTo>
                    <a:pt x="3648136" y="2701334"/>
                    <a:pt x="3270614" y="2252980"/>
                    <a:pt x="1997254" y="2252980"/>
                  </a:cubicBezTo>
                  <a:cubicBezTo>
                    <a:pt x="733862" y="2252980"/>
                    <a:pt x="358832" y="2701334"/>
                    <a:pt x="358832" y="2701334"/>
                  </a:cubicBezTo>
                  <a:cubicBezTo>
                    <a:pt x="358832" y="2701334"/>
                    <a:pt x="469722" y="2181990"/>
                    <a:pt x="0" y="1922941"/>
                  </a:cubicBezTo>
                  <a:cubicBezTo>
                    <a:pt x="0" y="1922941"/>
                    <a:pt x="1015448" y="1807116"/>
                    <a:pt x="580612" y="686231"/>
                  </a:cubicBezTo>
                  <a:cubicBezTo>
                    <a:pt x="580612" y="686231"/>
                    <a:pt x="1512580" y="727330"/>
                    <a:pt x="1441562" y="0"/>
                  </a:cubicBezTo>
                  <a:close/>
                </a:path>
              </a:pathLst>
            </a:custGeom>
            <a:gradFill>
              <a:gsLst>
                <a:gs pos="69000">
                  <a:srgbClr val="FFD262"/>
                </a:gs>
                <a:gs pos="33000">
                  <a:srgbClr val="FFC834"/>
                </a:gs>
                <a:gs pos="92000">
                  <a:srgbClr val="FEDC8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C5C6B5E6-9BE4-1F4B-B095-B17BCB7E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8653" y="5302469"/>
              <a:ext cx="3636397" cy="2120316"/>
            </a:xfrm>
            <a:custGeom>
              <a:avLst/>
              <a:gdLst>
                <a:gd name="T0" fmla="*/ 487 w 2919"/>
                <a:gd name="T1" fmla="*/ 0 h 1704"/>
                <a:gd name="T2" fmla="*/ 0 w 2919"/>
                <a:gd name="T3" fmla="*/ 1703 h 1704"/>
                <a:gd name="T4" fmla="*/ 2431 w 2919"/>
                <a:gd name="T5" fmla="*/ 1703 h 1704"/>
                <a:gd name="T6" fmla="*/ 2918 w 2919"/>
                <a:gd name="T7" fmla="*/ 0 h 1704"/>
                <a:gd name="T8" fmla="*/ 487 w 2919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9" h="1704">
                  <a:moveTo>
                    <a:pt x="487" y="0"/>
                  </a:moveTo>
                  <a:lnTo>
                    <a:pt x="0" y="1703"/>
                  </a:lnTo>
                  <a:lnTo>
                    <a:pt x="2431" y="1703"/>
                  </a:lnTo>
                  <a:lnTo>
                    <a:pt x="2918" y="0"/>
                  </a:lnTo>
                  <a:lnTo>
                    <a:pt x="487" y="0"/>
                  </a:lnTo>
                </a:path>
              </a:pathLst>
            </a:custGeom>
            <a:gradFill>
              <a:gsLst>
                <a:gs pos="59000">
                  <a:srgbClr val="322E2F"/>
                </a:gs>
                <a:gs pos="89000">
                  <a:srgbClr val="231E1E"/>
                </a:gs>
                <a:gs pos="10000">
                  <a:srgbClr val="3A393B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45FBCA6-F832-AD4A-9426-7275ABDF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8653" y="5302469"/>
              <a:ext cx="3636397" cy="2120316"/>
            </a:xfrm>
            <a:custGeom>
              <a:avLst/>
              <a:gdLst>
                <a:gd name="T0" fmla="*/ 2918 w 2919"/>
                <a:gd name="T1" fmla="*/ 0 h 1704"/>
                <a:gd name="T2" fmla="*/ 487 w 2919"/>
                <a:gd name="T3" fmla="*/ 0 h 1704"/>
                <a:gd name="T4" fmla="*/ 0 w 2919"/>
                <a:gd name="T5" fmla="*/ 1703 h 1704"/>
                <a:gd name="T6" fmla="*/ 2431 w 2919"/>
                <a:gd name="T7" fmla="*/ 1703 h 1704"/>
                <a:gd name="T8" fmla="*/ 2918 w 2919"/>
                <a:gd name="T9" fmla="*/ 0 h 1704"/>
                <a:gd name="T10" fmla="*/ 2817 w 2919"/>
                <a:gd name="T11" fmla="*/ 75 h 1704"/>
                <a:gd name="T12" fmla="*/ 2374 w 2919"/>
                <a:gd name="T13" fmla="*/ 1627 h 1704"/>
                <a:gd name="T14" fmla="*/ 101 w 2919"/>
                <a:gd name="T15" fmla="*/ 1627 h 1704"/>
                <a:gd name="T16" fmla="*/ 544 w 2919"/>
                <a:gd name="T17" fmla="*/ 75 h 1704"/>
                <a:gd name="T18" fmla="*/ 2817 w 2919"/>
                <a:gd name="T19" fmla="*/ 75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9" h="1704">
                  <a:moveTo>
                    <a:pt x="2918" y="0"/>
                  </a:moveTo>
                  <a:lnTo>
                    <a:pt x="487" y="0"/>
                  </a:lnTo>
                  <a:lnTo>
                    <a:pt x="0" y="1703"/>
                  </a:lnTo>
                  <a:lnTo>
                    <a:pt x="2431" y="1703"/>
                  </a:lnTo>
                  <a:lnTo>
                    <a:pt x="2918" y="0"/>
                  </a:lnTo>
                  <a:close/>
                  <a:moveTo>
                    <a:pt x="2817" y="75"/>
                  </a:moveTo>
                  <a:lnTo>
                    <a:pt x="2374" y="1627"/>
                  </a:lnTo>
                  <a:lnTo>
                    <a:pt x="101" y="1627"/>
                  </a:lnTo>
                  <a:lnTo>
                    <a:pt x="544" y="75"/>
                  </a:lnTo>
                  <a:lnTo>
                    <a:pt x="2817" y="75"/>
                  </a:lnTo>
                  <a:close/>
                </a:path>
              </a:pathLst>
            </a:custGeom>
            <a:gradFill>
              <a:gsLst>
                <a:gs pos="30000">
                  <a:srgbClr val="8862A5"/>
                </a:gs>
                <a:gs pos="77000">
                  <a:srgbClr val="6F418D"/>
                </a:gs>
                <a:gs pos="0">
                  <a:srgbClr val="A082BC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B9117409-42E1-C748-A10B-392906B62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5324" y="5302469"/>
              <a:ext cx="664657" cy="2120316"/>
            </a:xfrm>
            <a:custGeom>
              <a:avLst/>
              <a:gdLst>
                <a:gd name="T0" fmla="*/ 487 w 533"/>
                <a:gd name="T1" fmla="*/ 0 h 1704"/>
                <a:gd name="T2" fmla="*/ 0 w 533"/>
                <a:gd name="T3" fmla="*/ 1703 h 1704"/>
                <a:gd name="T4" fmla="*/ 60 w 533"/>
                <a:gd name="T5" fmla="*/ 1703 h 1704"/>
                <a:gd name="T6" fmla="*/ 532 w 533"/>
                <a:gd name="T7" fmla="*/ 49 h 1704"/>
                <a:gd name="T8" fmla="*/ 487 w 533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1704">
                  <a:moveTo>
                    <a:pt x="487" y="0"/>
                  </a:moveTo>
                  <a:lnTo>
                    <a:pt x="0" y="1703"/>
                  </a:lnTo>
                  <a:lnTo>
                    <a:pt x="60" y="1703"/>
                  </a:lnTo>
                  <a:lnTo>
                    <a:pt x="532" y="49"/>
                  </a:lnTo>
                  <a:lnTo>
                    <a:pt x="487" y="0"/>
                  </a:ln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A5FADE5-7285-5E4F-8C8F-DB4539995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2294" y="5209089"/>
              <a:ext cx="674398" cy="1036937"/>
            </a:xfrm>
            <a:custGeom>
              <a:avLst/>
              <a:gdLst>
                <a:gd name="connsiteX0" fmla="*/ 331704 w 674398"/>
                <a:gd name="connsiteY0" fmla="*/ 834943 h 1036937"/>
                <a:gd name="connsiteX1" fmla="*/ 432702 w 674398"/>
                <a:gd name="connsiteY1" fmla="*/ 935940 h 1036937"/>
                <a:gd name="connsiteX2" fmla="*/ 331704 w 674398"/>
                <a:gd name="connsiteY2" fmla="*/ 1036937 h 1036937"/>
                <a:gd name="connsiteX3" fmla="*/ 230704 w 674398"/>
                <a:gd name="connsiteY3" fmla="*/ 935940 h 1036937"/>
                <a:gd name="connsiteX4" fmla="*/ 331704 w 674398"/>
                <a:gd name="connsiteY4" fmla="*/ 834943 h 1036937"/>
                <a:gd name="connsiteX5" fmla="*/ 335950 w 674398"/>
                <a:gd name="connsiteY5" fmla="*/ 0 h 1036937"/>
                <a:gd name="connsiteX6" fmla="*/ 583228 w 674398"/>
                <a:gd name="connsiteY6" fmla="*/ 91135 h 1036937"/>
                <a:gd name="connsiteX7" fmla="*/ 674398 w 674398"/>
                <a:gd name="connsiteY7" fmla="*/ 303366 h 1036937"/>
                <a:gd name="connsiteX8" fmla="*/ 640678 w 674398"/>
                <a:gd name="connsiteY8" fmla="*/ 430704 h 1036937"/>
                <a:gd name="connsiteX9" fmla="*/ 498304 w 674398"/>
                <a:gd name="connsiteY9" fmla="*/ 592998 h 1036937"/>
                <a:gd name="connsiteX10" fmla="*/ 427118 w 674398"/>
                <a:gd name="connsiteY10" fmla="*/ 679139 h 1036937"/>
                <a:gd name="connsiteX11" fmla="*/ 414630 w 674398"/>
                <a:gd name="connsiteY11" fmla="*/ 795242 h 1036937"/>
                <a:gd name="connsiteX12" fmla="*/ 251026 w 674398"/>
                <a:gd name="connsiteY12" fmla="*/ 795242 h 1036937"/>
                <a:gd name="connsiteX13" fmla="*/ 249776 w 674398"/>
                <a:gd name="connsiteY13" fmla="*/ 747802 h 1036937"/>
                <a:gd name="connsiteX14" fmla="*/ 276004 w 674398"/>
                <a:gd name="connsiteY14" fmla="*/ 600489 h 1036937"/>
                <a:gd name="connsiteX15" fmla="*/ 382158 w 674398"/>
                <a:gd name="connsiteY15" fmla="*/ 470653 h 1036937"/>
                <a:gd name="connsiteX16" fmla="*/ 475824 w 674398"/>
                <a:gd name="connsiteY16" fmla="*/ 375774 h 1036937"/>
                <a:gd name="connsiteX17" fmla="*/ 499554 w 674398"/>
                <a:gd name="connsiteY17" fmla="*/ 297123 h 1036937"/>
                <a:gd name="connsiteX18" fmla="*/ 457092 w 674398"/>
                <a:gd name="connsiteY18" fmla="*/ 197250 h 1036937"/>
                <a:gd name="connsiteX19" fmla="*/ 344692 w 674398"/>
                <a:gd name="connsiteY19" fmla="*/ 153556 h 1036937"/>
                <a:gd name="connsiteX20" fmla="*/ 229794 w 674398"/>
                <a:gd name="connsiteY20" fmla="*/ 198499 h 1036937"/>
                <a:gd name="connsiteX21" fmla="*/ 171098 w 674398"/>
                <a:gd name="connsiteY21" fmla="*/ 309608 h 1036937"/>
                <a:gd name="connsiteX22" fmla="*/ 0 w 674398"/>
                <a:gd name="connsiteY22" fmla="*/ 309608 h 1036937"/>
                <a:gd name="connsiteX23" fmla="*/ 98662 w 674398"/>
                <a:gd name="connsiteY23" fmla="*/ 89886 h 1036937"/>
                <a:gd name="connsiteX24" fmla="*/ 335950 w 674398"/>
                <a:gd name="connsiteY24" fmla="*/ 0 h 103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4398" h="1036937">
                  <a:moveTo>
                    <a:pt x="331704" y="834943"/>
                  </a:moveTo>
                  <a:cubicBezTo>
                    <a:pt x="387814" y="834943"/>
                    <a:pt x="432702" y="879831"/>
                    <a:pt x="432702" y="935940"/>
                  </a:cubicBezTo>
                  <a:cubicBezTo>
                    <a:pt x="432702" y="992050"/>
                    <a:pt x="387814" y="1036937"/>
                    <a:pt x="331704" y="1036937"/>
                  </a:cubicBezTo>
                  <a:cubicBezTo>
                    <a:pt x="275594" y="1036937"/>
                    <a:pt x="230704" y="992050"/>
                    <a:pt x="230704" y="935940"/>
                  </a:cubicBezTo>
                  <a:cubicBezTo>
                    <a:pt x="230704" y="879831"/>
                    <a:pt x="275594" y="834943"/>
                    <a:pt x="331704" y="834943"/>
                  </a:cubicBezTo>
                  <a:close/>
                  <a:moveTo>
                    <a:pt x="335950" y="0"/>
                  </a:moveTo>
                  <a:cubicBezTo>
                    <a:pt x="439608" y="0"/>
                    <a:pt x="522034" y="31211"/>
                    <a:pt x="583228" y="91135"/>
                  </a:cubicBezTo>
                  <a:cubicBezTo>
                    <a:pt x="644424" y="152307"/>
                    <a:pt x="674398" y="223467"/>
                    <a:pt x="674398" y="303366"/>
                  </a:cubicBezTo>
                  <a:cubicBezTo>
                    <a:pt x="674398" y="348309"/>
                    <a:pt x="663158" y="390755"/>
                    <a:pt x="640678" y="430704"/>
                  </a:cubicBezTo>
                  <a:cubicBezTo>
                    <a:pt x="619446" y="470653"/>
                    <a:pt x="570740" y="524335"/>
                    <a:pt x="498304" y="592998"/>
                  </a:cubicBezTo>
                  <a:cubicBezTo>
                    <a:pt x="459590" y="629202"/>
                    <a:pt x="435860" y="657916"/>
                    <a:pt x="427118" y="679139"/>
                  </a:cubicBezTo>
                  <a:cubicBezTo>
                    <a:pt x="417128" y="700362"/>
                    <a:pt x="413380" y="740311"/>
                    <a:pt x="414630" y="795242"/>
                  </a:cubicBezTo>
                  <a:lnTo>
                    <a:pt x="251026" y="795242"/>
                  </a:lnTo>
                  <a:cubicBezTo>
                    <a:pt x="249776" y="769025"/>
                    <a:pt x="249776" y="752796"/>
                    <a:pt x="249776" y="747802"/>
                  </a:cubicBezTo>
                  <a:cubicBezTo>
                    <a:pt x="249776" y="687878"/>
                    <a:pt x="258518" y="637941"/>
                    <a:pt x="276004" y="600489"/>
                  </a:cubicBezTo>
                  <a:cubicBezTo>
                    <a:pt x="293488" y="561788"/>
                    <a:pt x="328456" y="518093"/>
                    <a:pt x="382158" y="470653"/>
                  </a:cubicBezTo>
                  <a:cubicBezTo>
                    <a:pt x="434612" y="421965"/>
                    <a:pt x="465834" y="390755"/>
                    <a:pt x="475824" y="375774"/>
                  </a:cubicBezTo>
                  <a:cubicBezTo>
                    <a:pt x="492060" y="353302"/>
                    <a:pt x="499554" y="327085"/>
                    <a:pt x="499554" y="297123"/>
                  </a:cubicBezTo>
                  <a:cubicBezTo>
                    <a:pt x="499554" y="258423"/>
                    <a:pt x="485816" y="224715"/>
                    <a:pt x="457092" y="197250"/>
                  </a:cubicBezTo>
                  <a:cubicBezTo>
                    <a:pt x="429616" y="168537"/>
                    <a:pt x="390900" y="153556"/>
                    <a:pt x="344692" y="153556"/>
                  </a:cubicBezTo>
                  <a:cubicBezTo>
                    <a:pt x="298484" y="153556"/>
                    <a:pt x="259768" y="169785"/>
                    <a:pt x="229794" y="198499"/>
                  </a:cubicBezTo>
                  <a:cubicBezTo>
                    <a:pt x="202320" y="224715"/>
                    <a:pt x="183586" y="258423"/>
                    <a:pt x="171098" y="309608"/>
                  </a:cubicBezTo>
                  <a:lnTo>
                    <a:pt x="0" y="309608"/>
                  </a:lnTo>
                  <a:cubicBezTo>
                    <a:pt x="4996" y="223467"/>
                    <a:pt x="37466" y="149810"/>
                    <a:pt x="98662" y="89886"/>
                  </a:cubicBezTo>
                  <a:cubicBezTo>
                    <a:pt x="158608" y="31211"/>
                    <a:pt x="238536" y="0"/>
                    <a:pt x="335950" y="0"/>
                  </a:cubicBezTo>
                  <a:close/>
                </a:path>
              </a:pathLst>
            </a:custGeom>
            <a:solidFill>
              <a:srgbClr val="231E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9DDB44A-C955-CF41-884A-5BFE09DF3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9488" y="4841049"/>
              <a:ext cx="674398" cy="1036940"/>
            </a:xfrm>
            <a:custGeom>
              <a:avLst/>
              <a:gdLst>
                <a:gd name="connsiteX0" fmla="*/ 331072 w 674398"/>
                <a:gd name="connsiteY0" fmla="*/ 834943 h 1036940"/>
                <a:gd name="connsiteX1" fmla="*/ 432694 w 674398"/>
                <a:gd name="connsiteY1" fmla="*/ 935942 h 1036940"/>
                <a:gd name="connsiteX2" fmla="*/ 331072 w 674398"/>
                <a:gd name="connsiteY2" fmla="*/ 1036940 h 1036940"/>
                <a:gd name="connsiteX3" fmla="*/ 230704 w 674398"/>
                <a:gd name="connsiteY3" fmla="*/ 935942 h 1036940"/>
                <a:gd name="connsiteX4" fmla="*/ 331072 w 674398"/>
                <a:gd name="connsiteY4" fmla="*/ 834943 h 1036940"/>
                <a:gd name="connsiteX5" fmla="*/ 335950 w 674398"/>
                <a:gd name="connsiteY5" fmla="*/ 0 h 1036940"/>
                <a:gd name="connsiteX6" fmla="*/ 581980 w 674398"/>
                <a:gd name="connsiteY6" fmla="*/ 91135 h 1036940"/>
                <a:gd name="connsiteX7" fmla="*/ 674398 w 674398"/>
                <a:gd name="connsiteY7" fmla="*/ 303367 h 1036940"/>
                <a:gd name="connsiteX8" fmla="*/ 640678 w 674398"/>
                <a:gd name="connsiteY8" fmla="*/ 430706 h 1036940"/>
                <a:gd name="connsiteX9" fmla="*/ 497056 w 674398"/>
                <a:gd name="connsiteY9" fmla="*/ 594249 h 1036940"/>
                <a:gd name="connsiteX10" fmla="*/ 425870 w 674398"/>
                <a:gd name="connsiteY10" fmla="*/ 679142 h 1036940"/>
                <a:gd name="connsiteX11" fmla="*/ 413380 w 674398"/>
                <a:gd name="connsiteY11" fmla="*/ 795245 h 1036940"/>
                <a:gd name="connsiteX12" fmla="*/ 249776 w 674398"/>
                <a:gd name="connsiteY12" fmla="*/ 795245 h 1036940"/>
                <a:gd name="connsiteX13" fmla="*/ 249776 w 674398"/>
                <a:gd name="connsiteY13" fmla="*/ 746556 h 1036940"/>
                <a:gd name="connsiteX14" fmla="*/ 274754 w 674398"/>
                <a:gd name="connsiteY14" fmla="*/ 599243 h 1036940"/>
                <a:gd name="connsiteX15" fmla="*/ 380910 w 674398"/>
                <a:gd name="connsiteY15" fmla="*/ 469407 h 1036940"/>
                <a:gd name="connsiteX16" fmla="*/ 474576 w 674398"/>
                <a:gd name="connsiteY16" fmla="*/ 375775 h 1036940"/>
                <a:gd name="connsiteX17" fmla="*/ 498304 w 674398"/>
                <a:gd name="connsiteY17" fmla="*/ 298373 h 1036940"/>
                <a:gd name="connsiteX18" fmla="*/ 455842 w 674398"/>
                <a:gd name="connsiteY18" fmla="*/ 196002 h 1036940"/>
                <a:gd name="connsiteX19" fmla="*/ 343442 w 674398"/>
                <a:gd name="connsiteY19" fmla="*/ 154805 h 1036940"/>
                <a:gd name="connsiteX20" fmla="*/ 228546 w 674398"/>
                <a:gd name="connsiteY20" fmla="*/ 198499 h 1036940"/>
                <a:gd name="connsiteX21" fmla="*/ 169848 w 674398"/>
                <a:gd name="connsiteY21" fmla="*/ 309609 h 1036940"/>
                <a:gd name="connsiteX22" fmla="*/ 0 w 674398"/>
                <a:gd name="connsiteY22" fmla="*/ 309609 h 1036940"/>
                <a:gd name="connsiteX23" fmla="*/ 97412 w 674398"/>
                <a:gd name="connsiteY23" fmla="*/ 89887 h 1036940"/>
                <a:gd name="connsiteX24" fmla="*/ 335950 w 674398"/>
                <a:gd name="connsiteY24" fmla="*/ 0 h 103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4398" h="1036940">
                  <a:moveTo>
                    <a:pt x="331072" y="834943"/>
                  </a:moveTo>
                  <a:cubicBezTo>
                    <a:pt x="388782" y="834943"/>
                    <a:pt x="432694" y="881078"/>
                    <a:pt x="432694" y="935942"/>
                  </a:cubicBezTo>
                  <a:cubicBezTo>
                    <a:pt x="432694" y="992052"/>
                    <a:pt x="388782" y="1036940"/>
                    <a:pt x="331072" y="1036940"/>
                  </a:cubicBezTo>
                  <a:cubicBezTo>
                    <a:pt x="274614" y="1036940"/>
                    <a:pt x="230704" y="992052"/>
                    <a:pt x="230704" y="935942"/>
                  </a:cubicBezTo>
                  <a:cubicBezTo>
                    <a:pt x="230704" y="881078"/>
                    <a:pt x="274614" y="834943"/>
                    <a:pt x="331072" y="834943"/>
                  </a:cubicBezTo>
                  <a:close/>
                  <a:moveTo>
                    <a:pt x="335950" y="0"/>
                  </a:moveTo>
                  <a:cubicBezTo>
                    <a:pt x="438358" y="0"/>
                    <a:pt x="520784" y="31211"/>
                    <a:pt x="581980" y="91135"/>
                  </a:cubicBezTo>
                  <a:cubicBezTo>
                    <a:pt x="643174" y="152308"/>
                    <a:pt x="674398" y="223468"/>
                    <a:pt x="674398" y="303367"/>
                  </a:cubicBezTo>
                  <a:cubicBezTo>
                    <a:pt x="674398" y="348310"/>
                    <a:pt x="663158" y="390756"/>
                    <a:pt x="640678" y="430706"/>
                  </a:cubicBezTo>
                  <a:cubicBezTo>
                    <a:pt x="618198" y="470655"/>
                    <a:pt x="569490" y="524337"/>
                    <a:pt x="497056" y="594249"/>
                  </a:cubicBezTo>
                  <a:cubicBezTo>
                    <a:pt x="458340" y="629205"/>
                    <a:pt x="434612" y="657918"/>
                    <a:pt x="425870" y="679142"/>
                  </a:cubicBezTo>
                  <a:cubicBezTo>
                    <a:pt x="417128" y="701613"/>
                    <a:pt x="412132" y="739066"/>
                    <a:pt x="413380" y="795245"/>
                  </a:cubicBezTo>
                  <a:lnTo>
                    <a:pt x="249776" y="795245"/>
                  </a:lnTo>
                  <a:cubicBezTo>
                    <a:pt x="249776" y="769028"/>
                    <a:pt x="249776" y="752798"/>
                    <a:pt x="249776" y="746556"/>
                  </a:cubicBezTo>
                  <a:cubicBezTo>
                    <a:pt x="249776" y="687881"/>
                    <a:pt x="257270" y="639192"/>
                    <a:pt x="274754" y="599243"/>
                  </a:cubicBezTo>
                  <a:cubicBezTo>
                    <a:pt x="292238" y="561790"/>
                    <a:pt x="328456" y="518095"/>
                    <a:pt x="380910" y="469407"/>
                  </a:cubicBezTo>
                  <a:cubicBezTo>
                    <a:pt x="433362" y="423215"/>
                    <a:pt x="464584" y="390756"/>
                    <a:pt x="474576" y="375775"/>
                  </a:cubicBezTo>
                  <a:cubicBezTo>
                    <a:pt x="490812" y="352055"/>
                    <a:pt x="498304" y="325838"/>
                    <a:pt x="498304" y="298373"/>
                  </a:cubicBezTo>
                  <a:cubicBezTo>
                    <a:pt x="498304" y="258424"/>
                    <a:pt x="484566" y="224716"/>
                    <a:pt x="455842" y="196002"/>
                  </a:cubicBezTo>
                  <a:cubicBezTo>
                    <a:pt x="428368" y="168537"/>
                    <a:pt x="390900" y="154805"/>
                    <a:pt x="343442" y="154805"/>
                  </a:cubicBezTo>
                  <a:cubicBezTo>
                    <a:pt x="297234" y="154805"/>
                    <a:pt x="259768" y="168537"/>
                    <a:pt x="228546" y="198499"/>
                  </a:cubicBezTo>
                  <a:cubicBezTo>
                    <a:pt x="201070" y="224716"/>
                    <a:pt x="182338" y="259672"/>
                    <a:pt x="169848" y="309609"/>
                  </a:cubicBezTo>
                  <a:lnTo>
                    <a:pt x="0" y="309609"/>
                  </a:lnTo>
                  <a:cubicBezTo>
                    <a:pt x="3746" y="223468"/>
                    <a:pt x="37466" y="151059"/>
                    <a:pt x="97412" y="89887"/>
                  </a:cubicBezTo>
                  <a:cubicBezTo>
                    <a:pt x="157360" y="29962"/>
                    <a:pt x="237288" y="0"/>
                    <a:pt x="335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FD6D831-8D92-1948-9836-B5F1523FF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6134" y="7977583"/>
              <a:ext cx="306376" cy="1168766"/>
            </a:xfrm>
            <a:custGeom>
              <a:avLst/>
              <a:gdLst>
                <a:gd name="connsiteX0" fmla="*/ 155302 w 306376"/>
                <a:gd name="connsiteY0" fmla="*/ 944804 h 1168766"/>
                <a:gd name="connsiteX1" fmla="*/ 267910 w 306376"/>
                <a:gd name="connsiteY1" fmla="*/ 1057411 h 1168766"/>
                <a:gd name="connsiteX2" fmla="*/ 155302 w 306376"/>
                <a:gd name="connsiteY2" fmla="*/ 1168766 h 1168766"/>
                <a:gd name="connsiteX3" fmla="*/ 43944 w 306376"/>
                <a:gd name="connsiteY3" fmla="*/ 1057411 h 1168766"/>
                <a:gd name="connsiteX4" fmla="*/ 155302 w 306376"/>
                <a:gd name="connsiteY4" fmla="*/ 944804 h 1168766"/>
                <a:gd name="connsiteX5" fmla="*/ 0 w 306376"/>
                <a:gd name="connsiteY5" fmla="*/ 0 h 1168766"/>
                <a:gd name="connsiteX6" fmla="*/ 306376 w 306376"/>
                <a:gd name="connsiteY6" fmla="*/ 0 h 1168766"/>
                <a:gd name="connsiteX7" fmla="*/ 258196 w 306376"/>
                <a:gd name="connsiteY7" fmla="*/ 844685 h 1168766"/>
                <a:gd name="connsiteX8" fmla="*/ 48180 w 306376"/>
                <a:gd name="connsiteY8" fmla="*/ 844685 h 116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376" h="1168766">
                  <a:moveTo>
                    <a:pt x="155302" y="944804"/>
                  </a:moveTo>
                  <a:cubicBezTo>
                    <a:pt x="217862" y="944804"/>
                    <a:pt x="267910" y="994851"/>
                    <a:pt x="267910" y="1057411"/>
                  </a:cubicBezTo>
                  <a:cubicBezTo>
                    <a:pt x="267910" y="1118718"/>
                    <a:pt x="217862" y="1168766"/>
                    <a:pt x="155302" y="1168766"/>
                  </a:cubicBezTo>
                  <a:cubicBezTo>
                    <a:pt x="93994" y="1168766"/>
                    <a:pt x="43944" y="1118718"/>
                    <a:pt x="43944" y="1057411"/>
                  </a:cubicBezTo>
                  <a:cubicBezTo>
                    <a:pt x="43944" y="994851"/>
                    <a:pt x="93994" y="944804"/>
                    <a:pt x="155302" y="944804"/>
                  </a:cubicBezTo>
                  <a:close/>
                  <a:moveTo>
                    <a:pt x="0" y="0"/>
                  </a:moveTo>
                  <a:lnTo>
                    <a:pt x="306376" y="0"/>
                  </a:lnTo>
                  <a:lnTo>
                    <a:pt x="258196" y="844685"/>
                  </a:lnTo>
                  <a:lnTo>
                    <a:pt x="48180" y="8446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D596BB-06DC-9447-B5C4-9ADA897C6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0646" y="8092936"/>
              <a:ext cx="223974" cy="839210"/>
            </a:xfrm>
            <a:custGeom>
              <a:avLst/>
              <a:gdLst>
                <a:gd name="connsiteX0" fmla="*/ 111992 w 223974"/>
                <a:gd name="connsiteY0" fmla="*/ 681135 h 839210"/>
                <a:gd name="connsiteX1" fmla="*/ 191026 w 223974"/>
                <a:gd name="connsiteY1" fmla="*/ 760785 h 839210"/>
                <a:gd name="connsiteX2" fmla="*/ 111992 w 223974"/>
                <a:gd name="connsiteY2" fmla="*/ 839210 h 839210"/>
                <a:gd name="connsiteX3" fmla="*/ 32960 w 223974"/>
                <a:gd name="connsiteY3" fmla="*/ 760785 h 839210"/>
                <a:gd name="connsiteX4" fmla="*/ 111992 w 223974"/>
                <a:gd name="connsiteY4" fmla="*/ 681135 h 839210"/>
                <a:gd name="connsiteX5" fmla="*/ 0 w 223974"/>
                <a:gd name="connsiteY5" fmla="*/ 0 h 839210"/>
                <a:gd name="connsiteX6" fmla="*/ 223974 w 223974"/>
                <a:gd name="connsiteY6" fmla="*/ 0 h 839210"/>
                <a:gd name="connsiteX7" fmla="*/ 187890 w 223974"/>
                <a:gd name="connsiteY7" fmla="*/ 608486 h 839210"/>
                <a:gd name="connsiteX8" fmla="*/ 34842 w 223974"/>
                <a:gd name="connsiteY8" fmla="*/ 608486 h 83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974" h="839210">
                  <a:moveTo>
                    <a:pt x="111992" y="681135"/>
                  </a:moveTo>
                  <a:cubicBezTo>
                    <a:pt x="155214" y="681135"/>
                    <a:pt x="191026" y="716671"/>
                    <a:pt x="191026" y="760785"/>
                  </a:cubicBezTo>
                  <a:cubicBezTo>
                    <a:pt x="191026" y="803673"/>
                    <a:pt x="155214" y="839210"/>
                    <a:pt x="111992" y="839210"/>
                  </a:cubicBezTo>
                  <a:cubicBezTo>
                    <a:pt x="67536" y="839210"/>
                    <a:pt x="32960" y="803673"/>
                    <a:pt x="32960" y="760785"/>
                  </a:cubicBezTo>
                  <a:cubicBezTo>
                    <a:pt x="32960" y="716671"/>
                    <a:pt x="67536" y="681135"/>
                    <a:pt x="111992" y="681135"/>
                  </a:cubicBezTo>
                  <a:close/>
                  <a:moveTo>
                    <a:pt x="0" y="0"/>
                  </a:moveTo>
                  <a:lnTo>
                    <a:pt x="223974" y="0"/>
                  </a:lnTo>
                  <a:lnTo>
                    <a:pt x="187890" y="608486"/>
                  </a:lnTo>
                  <a:lnTo>
                    <a:pt x="34842" y="608486"/>
                  </a:lnTo>
                  <a:close/>
                </a:path>
              </a:pathLst>
            </a:custGeom>
            <a:solidFill>
              <a:srgbClr val="231E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559F924-5D01-854E-AF22-F0A45C9F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6710" y="8197302"/>
              <a:ext cx="169032" cy="635950"/>
            </a:xfrm>
            <a:custGeom>
              <a:avLst/>
              <a:gdLst>
                <a:gd name="connsiteX0" fmla="*/ 88502 w 169032"/>
                <a:gd name="connsiteY0" fmla="*/ 516349 h 635950"/>
                <a:gd name="connsiteX1" fmla="*/ 147094 w 169032"/>
                <a:gd name="connsiteY1" fmla="*/ 576150 h 635950"/>
                <a:gd name="connsiteX2" fmla="*/ 88502 w 169032"/>
                <a:gd name="connsiteY2" fmla="*/ 635950 h 635950"/>
                <a:gd name="connsiteX3" fmla="*/ 27468 w 169032"/>
                <a:gd name="connsiteY3" fmla="*/ 576150 h 635950"/>
                <a:gd name="connsiteX4" fmla="*/ 88502 w 169032"/>
                <a:gd name="connsiteY4" fmla="*/ 516349 h 635950"/>
                <a:gd name="connsiteX5" fmla="*/ 0 w 169032"/>
                <a:gd name="connsiteY5" fmla="*/ 0 h 635950"/>
                <a:gd name="connsiteX6" fmla="*/ 169032 w 169032"/>
                <a:gd name="connsiteY6" fmla="*/ 0 h 635950"/>
                <a:gd name="connsiteX7" fmla="*/ 142738 w 169032"/>
                <a:gd name="connsiteY7" fmla="*/ 454682 h 635950"/>
                <a:gd name="connsiteX8" fmla="*/ 26294 w 169032"/>
                <a:gd name="connsiteY8" fmla="*/ 454682 h 63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032" h="635950">
                  <a:moveTo>
                    <a:pt x="88502" y="516349"/>
                  </a:moveTo>
                  <a:cubicBezTo>
                    <a:pt x="120240" y="516349"/>
                    <a:pt x="147094" y="542512"/>
                    <a:pt x="147094" y="576150"/>
                  </a:cubicBezTo>
                  <a:cubicBezTo>
                    <a:pt x="147094" y="609787"/>
                    <a:pt x="120240" y="635950"/>
                    <a:pt x="88502" y="635950"/>
                  </a:cubicBezTo>
                  <a:cubicBezTo>
                    <a:pt x="55544" y="635950"/>
                    <a:pt x="27468" y="609787"/>
                    <a:pt x="27468" y="576150"/>
                  </a:cubicBezTo>
                  <a:cubicBezTo>
                    <a:pt x="27468" y="542512"/>
                    <a:pt x="55544" y="516349"/>
                    <a:pt x="88502" y="516349"/>
                  </a:cubicBezTo>
                  <a:close/>
                  <a:moveTo>
                    <a:pt x="0" y="0"/>
                  </a:moveTo>
                  <a:lnTo>
                    <a:pt x="169032" y="0"/>
                  </a:lnTo>
                  <a:lnTo>
                    <a:pt x="142738" y="454682"/>
                  </a:lnTo>
                  <a:lnTo>
                    <a:pt x="26294" y="454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514C6B19-B500-6547-90A1-F37FC067C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0175" y="7494196"/>
              <a:ext cx="4702048" cy="230708"/>
            </a:xfrm>
            <a:custGeom>
              <a:avLst/>
              <a:gdLst>
                <a:gd name="T0" fmla="*/ 3587 w 3774"/>
                <a:gd name="T1" fmla="*/ 186 h 187"/>
                <a:gd name="T2" fmla="*/ 186 w 3774"/>
                <a:gd name="T3" fmla="*/ 186 h 187"/>
                <a:gd name="T4" fmla="*/ 186 w 3774"/>
                <a:gd name="T5" fmla="*/ 186 h 187"/>
                <a:gd name="T6" fmla="*/ 0 w 3774"/>
                <a:gd name="T7" fmla="*/ 0 h 187"/>
                <a:gd name="T8" fmla="*/ 3773 w 3774"/>
                <a:gd name="T9" fmla="*/ 0 h 187"/>
                <a:gd name="T10" fmla="*/ 3773 w 3774"/>
                <a:gd name="T11" fmla="*/ 0 h 187"/>
                <a:gd name="T12" fmla="*/ 3587 w 3774"/>
                <a:gd name="T13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4" h="187">
                  <a:moveTo>
                    <a:pt x="3587" y="186"/>
                  </a:moveTo>
                  <a:lnTo>
                    <a:pt x="186" y="186"/>
                  </a:lnTo>
                  <a:lnTo>
                    <a:pt x="186" y="186"/>
                  </a:lnTo>
                  <a:cubicBezTo>
                    <a:pt x="84" y="186"/>
                    <a:pt x="0" y="102"/>
                    <a:pt x="0" y="0"/>
                  </a:cubicBezTo>
                  <a:lnTo>
                    <a:pt x="3773" y="0"/>
                  </a:lnTo>
                  <a:lnTo>
                    <a:pt x="3773" y="0"/>
                  </a:lnTo>
                  <a:cubicBezTo>
                    <a:pt x="3773" y="102"/>
                    <a:pt x="3689" y="186"/>
                    <a:pt x="3587" y="186"/>
                  </a:cubicBezTo>
                </a:path>
              </a:pathLst>
            </a:custGeom>
            <a:gradFill>
              <a:gsLst>
                <a:gs pos="73000">
                  <a:srgbClr val="8862A5"/>
                </a:gs>
                <a:gs pos="23000">
                  <a:srgbClr val="6F418D"/>
                </a:gs>
                <a:gs pos="99000">
                  <a:srgbClr val="A082BC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E2D7287E-F20E-9544-BF7A-0BF24DBE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4730" y="7494196"/>
              <a:ext cx="1982988" cy="230708"/>
            </a:xfrm>
            <a:custGeom>
              <a:avLst/>
              <a:gdLst>
                <a:gd name="T0" fmla="*/ 186 w 1590"/>
                <a:gd name="T1" fmla="*/ 0 h 187"/>
                <a:gd name="T2" fmla="*/ 0 w 1590"/>
                <a:gd name="T3" fmla="*/ 186 h 187"/>
                <a:gd name="T4" fmla="*/ 1403 w 1590"/>
                <a:gd name="T5" fmla="*/ 186 h 187"/>
                <a:gd name="T6" fmla="*/ 1403 w 1590"/>
                <a:gd name="T7" fmla="*/ 186 h 187"/>
                <a:gd name="T8" fmla="*/ 1589 w 1590"/>
                <a:gd name="T9" fmla="*/ 0 h 187"/>
                <a:gd name="T10" fmla="*/ 186 w 1590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0" h="187">
                  <a:moveTo>
                    <a:pt x="186" y="0"/>
                  </a:moveTo>
                  <a:lnTo>
                    <a:pt x="0" y="186"/>
                  </a:lnTo>
                  <a:lnTo>
                    <a:pt x="1403" y="186"/>
                  </a:lnTo>
                  <a:lnTo>
                    <a:pt x="1403" y="186"/>
                  </a:lnTo>
                  <a:cubicBezTo>
                    <a:pt x="1505" y="186"/>
                    <a:pt x="1589" y="102"/>
                    <a:pt x="1589" y="0"/>
                  </a:cubicBezTo>
                  <a:lnTo>
                    <a:pt x="186" y="0"/>
                  </a:ln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14269C95-3CF1-2B4F-9B51-BB4347D74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4742" y="5615571"/>
              <a:ext cx="664657" cy="433949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2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2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9059E1A2-762B-524B-8390-E0FFB703F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8966" y="5890223"/>
              <a:ext cx="175777" cy="65917"/>
            </a:xfrm>
            <a:custGeom>
              <a:avLst/>
              <a:gdLst>
                <a:gd name="T0" fmla="*/ 123 w 140"/>
                <a:gd name="T1" fmla="*/ 52 h 53"/>
                <a:gd name="T2" fmla="*/ 0 w 140"/>
                <a:gd name="T3" fmla="*/ 52 h 53"/>
                <a:gd name="T4" fmla="*/ 15 w 140"/>
                <a:gd name="T5" fmla="*/ 0 h 53"/>
                <a:gd name="T6" fmla="*/ 139 w 140"/>
                <a:gd name="T7" fmla="*/ 0 h 53"/>
                <a:gd name="T8" fmla="*/ 123 w 140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3">
                  <a:moveTo>
                    <a:pt x="123" y="52"/>
                  </a:moveTo>
                  <a:lnTo>
                    <a:pt x="0" y="52"/>
                  </a:lnTo>
                  <a:lnTo>
                    <a:pt x="15" y="0"/>
                  </a:lnTo>
                  <a:lnTo>
                    <a:pt x="139" y="0"/>
                  </a:lnTo>
                  <a:lnTo>
                    <a:pt x="123" y="52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9DB51EC2-5FC9-4845-AED2-CF029ED37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6576" y="5544160"/>
              <a:ext cx="560291" cy="71411"/>
            </a:xfrm>
            <a:custGeom>
              <a:avLst/>
              <a:gdLst>
                <a:gd name="T0" fmla="*/ 448 w 449"/>
                <a:gd name="T1" fmla="*/ 0 h 58"/>
                <a:gd name="T2" fmla="*/ 17 w 449"/>
                <a:gd name="T3" fmla="*/ 0 h 58"/>
                <a:gd name="T4" fmla="*/ 0 w 449"/>
                <a:gd name="T5" fmla="*/ 57 h 58"/>
                <a:gd name="T6" fmla="*/ 431 w 449"/>
                <a:gd name="T7" fmla="*/ 57 h 58"/>
                <a:gd name="T8" fmla="*/ 448 w 44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8">
                  <a:moveTo>
                    <a:pt x="448" y="0"/>
                  </a:moveTo>
                  <a:lnTo>
                    <a:pt x="17" y="0"/>
                  </a:lnTo>
                  <a:lnTo>
                    <a:pt x="0" y="57"/>
                  </a:lnTo>
                  <a:lnTo>
                    <a:pt x="431" y="57"/>
                  </a:lnTo>
                  <a:lnTo>
                    <a:pt x="448" y="0"/>
                  </a:lnTo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28D274CF-8A5F-094B-9DD2-5085F4821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5022" y="5566132"/>
              <a:ext cx="27467" cy="27467"/>
            </a:xfrm>
            <a:custGeom>
              <a:avLst/>
              <a:gdLst>
                <a:gd name="T0" fmla="*/ 21 w 23"/>
                <a:gd name="T1" fmla="*/ 10 h 20"/>
                <a:gd name="T2" fmla="*/ 21 w 23"/>
                <a:gd name="T3" fmla="*/ 10 h 20"/>
                <a:gd name="T4" fmla="*/ 8 w 23"/>
                <a:gd name="T5" fmla="*/ 19 h 20"/>
                <a:gd name="T6" fmla="*/ 8 w 23"/>
                <a:gd name="T7" fmla="*/ 19 h 20"/>
                <a:gd name="T8" fmla="*/ 2 w 23"/>
                <a:gd name="T9" fmla="*/ 10 h 20"/>
                <a:gd name="T10" fmla="*/ 2 w 23"/>
                <a:gd name="T11" fmla="*/ 10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3" y="4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10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E256226E-0BA4-D840-927A-6F5D8FCB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9952" y="5566132"/>
              <a:ext cx="27467" cy="27467"/>
            </a:xfrm>
            <a:custGeom>
              <a:avLst/>
              <a:gdLst>
                <a:gd name="T0" fmla="*/ 21 w 24"/>
                <a:gd name="T1" fmla="*/ 10 h 20"/>
                <a:gd name="T2" fmla="*/ 21 w 24"/>
                <a:gd name="T3" fmla="*/ 10 h 20"/>
                <a:gd name="T4" fmla="*/ 8 w 24"/>
                <a:gd name="T5" fmla="*/ 19 h 20"/>
                <a:gd name="T6" fmla="*/ 8 w 24"/>
                <a:gd name="T7" fmla="*/ 19 h 20"/>
                <a:gd name="T8" fmla="*/ 2 w 24"/>
                <a:gd name="T9" fmla="*/ 10 h 20"/>
                <a:gd name="T10" fmla="*/ 2 w 24"/>
                <a:gd name="T11" fmla="*/ 10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3" y="4"/>
                    <a:pt x="21" y="10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890AD2B7-D8C5-0844-945D-50FB56D60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4883" y="5566132"/>
              <a:ext cx="27467" cy="27467"/>
            </a:xfrm>
            <a:custGeom>
              <a:avLst/>
              <a:gdLst>
                <a:gd name="T0" fmla="*/ 21 w 24"/>
                <a:gd name="T1" fmla="*/ 10 h 20"/>
                <a:gd name="T2" fmla="*/ 21 w 24"/>
                <a:gd name="T3" fmla="*/ 10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10 h 20"/>
                <a:gd name="T10" fmla="*/ 2 w 24"/>
                <a:gd name="T11" fmla="*/ 10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10"/>
                  </a:moveTo>
                  <a:lnTo>
                    <a:pt x="21" y="10"/>
                  </a:lnTo>
                  <a:cubicBezTo>
                    <a:pt x="20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3" y="4"/>
                    <a:pt x="10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1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8C944B1-237E-C242-85D9-0C3BE6E1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5026" y="5708954"/>
              <a:ext cx="344830" cy="97655"/>
            </a:xfrm>
            <a:custGeom>
              <a:avLst/>
              <a:gdLst>
                <a:gd name="connsiteX0" fmla="*/ 255382 w 344830"/>
                <a:gd name="connsiteY0" fmla="*/ 31896 h 97655"/>
                <a:gd name="connsiteX1" fmla="*/ 237732 w 344830"/>
                <a:gd name="connsiteY1" fmla="*/ 39338 h 97655"/>
                <a:gd name="connsiteX2" fmla="*/ 225124 w 344830"/>
                <a:gd name="connsiteY2" fmla="*/ 60425 h 97655"/>
                <a:gd name="connsiteX3" fmla="*/ 225124 w 344830"/>
                <a:gd name="connsiteY3" fmla="*/ 80271 h 97655"/>
                <a:gd name="connsiteX4" fmla="*/ 237732 w 344830"/>
                <a:gd name="connsiteY4" fmla="*/ 87713 h 97655"/>
                <a:gd name="connsiteX5" fmla="*/ 256642 w 344830"/>
                <a:gd name="connsiteY5" fmla="*/ 80271 h 97655"/>
                <a:gd name="connsiteX6" fmla="*/ 267988 w 344830"/>
                <a:gd name="connsiteY6" fmla="*/ 59184 h 97655"/>
                <a:gd name="connsiteX7" fmla="*/ 267988 w 344830"/>
                <a:gd name="connsiteY7" fmla="*/ 39338 h 97655"/>
                <a:gd name="connsiteX8" fmla="*/ 255382 w 344830"/>
                <a:gd name="connsiteY8" fmla="*/ 31896 h 97655"/>
                <a:gd name="connsiteX9" fmla="*/ 333732 w 344830"/>
                <a:gd name="connsiteY9" fmla="*/ 21973 h 97655"/>
                <a:gd name="connsiteX10" fmla="*/ 344830 w 344830"/>
                <a:gd name="connsiteY10" fmla="*/ 25755 h 97655"/>
                <a:gd name="connsiteX11" fmla="*/ 337430 w 344830"/>
                <a:gd name="connsiteY11" fmla="*/ 37102 h 97655"/>
                <a:gd name="connsiteX12" fmla="*/ 330032 w 344830"/>
                <a:gd name="connsiteY12" fmla="*/ 35841 h 97655"/>
                <a:gd name="connsiteX13" fmla="*/ 321400 w 344830"/>
                <a:gd name="connsiteY13" fmla="*/ 37102 h 97655"/>
                <a:gd name="connsiteX14" fmla="*/ 315234 w 344830"/>
                <a:gd name="connsiteY14" fmla="*/ 44666 h 97655"/>
                <a:gd name="connsiteX15" fmla="*/ 309068 w 344830"/>
                <a:gd name="connsiteY15" fmla="*/ 59794 h 97655"/>
                <a:gd name="connsiteX16" fmla="*/ 297970 w 344830"/>
                <a:gd name="connsiteY16" fmla="*/ 97616 h 97655"/>
                <a:gd name="connsiteX17" fmla="*/ 285638 w 344830"/>
                <a:gd name="connsiteY17" fmla="*/ 97616 h 97655"/>
                <a:gd name="connsiteX18" fmla="*/ 306602 w 344830"/>
                <a:gd name="connsiteY18" fmla="*/ 23234 h 97655"/>
                <a:gd name="connsiteX19" fmla="*/ 317700 w 344830"/>
                <a:gd name="connsiteY19" fmla="*/ 23234 h 97655"/>
                <a:gd name="connsiteX20" fmla="*/ 314000 w 344830"/>
                <a:gd name="connsiteY20" fmla="*/ 35841 h 97655"/>
                <a:gd name="connsiteX21" fmla="*/ 325100 w 344830"/>
                <a:gd name="connsiteY21" fmla="*/ 24495 h 97655"/>
                <a:gd name="connsiteX22" fmla="*/ 333732 w 344830"/>
                <a:gd name="connsiteY22" fmla="*/ 21973 h 97655"/>
                <a:gd name="connsiteX23" fmla="*/ 257902 w 344830"/>
                <a:gd name="connsiteY23" fmla="*/ 21973 h 97655"/>
                <a:gd name="connsiteX24" fmla="*/ 280596 w 344830"/>
                <a:gd name="connsiteY24" fmla="*/ 31896 h 97655"/>
                <a:gd name="connsiteX25" fmla="*/ 281856 w 344830"/>
                <a:gd name="connsiteY25" fmla="*/ 59184 h 97655"/>
                <a:gd name="connsiteX26" fmla="*/ 270510 w 344830"/>
                <a:gd name="connsiteY26" fmla="*/ 80271 h 97655"/>
                <a:gd name="connsiteX27" fmla="*/ 254120 w 344830"/>
                <a:gd name="connsiteY27" fmla="*/ 93915 h 97655"/>
                <a:gd name="connsiteX28" fmla="*/ 235210 w 344830"/>
                <a:gd name="connsiteY28" fmla="*/ 97636 h 97655"/>
                <a:gd name="connsiteX29" fmla="*/ 213778 w 344830"/>
                <a:gd name="connsiteY29" fmla="*/ 87713 h 97655"/>
                <a:gd name="connsiteX30" fmla="*/ 212518 w 344830"/>
                <a:gd name="connsiteY30" fmla="*/ 60425 h 97655"/>
                <a:gd name="connsiteX31" fmla="*/ 232688 w 344830"/>
                <a:gd name="connsiteY31" fmla="*/ 30656 h 97655"/>
                <a:gd name="connsiteX32" fmla="*/ 257902 w 344830"/>
                <a:gd name="connsiteY32" fmla="*/ 21973 h 97655"/>
                <a:gd name="connsiteX33" fmla="*/ 200936 w 344830"/>
                <a:gd name="connsiteY33" fmla="*/ 21973 h 97655"/>
                <a:gd name="connsiteX34" fmla="*/ 213020 w 344830"/>
                <a:gd name="connsiteY34" fmla="*/ 25755 h 97655"/>
                <a:gd name="connsiteX35" fmla="*/ 204560 w 344830"/>
                <a:gd name="connsiteY35" fmla="*/ 37102 h 97655"/>
                <a:gd name="connsiteX36" fmla="*/ 197310 w 344830"/>
                <a:gd name="connsiteY36" fmla="*/ 35841 h 97655"/>
                <a:gd name="connsiteX37" fmla="*/ 190060 w 344830"/>
                <a:gd name="connsiteY37" fmla="*/ 37102 h 97655"/>
                <a:gd name="connsiteX38" fmla="*/ 182808 w 344830"/>
                <a:gd name="connsiteY38" fmla="*/ 44666 h 97655"/>
                <a:gd name="connsiteX39" fmla="*/ 176766 w 344830"/>
                <a:gd name="connsiteY39" fmla="*/ 59794 h 97655"/>
                <a:gd name="connsiteX40" fmla="*/ 165888 w 344830"/>
                <a:gd name="connsiteY40" fmla="*/ 97616 h 97655"/>
                <a:gd name="connsiteX41" fmla="*/ 153804 w 344830"/>
                <a:gd name="connsiteY41" fmla="*/ 97616 h 97655"/>
                <a:gd name="connsiteX42" fmla="*/ 175556 w 344830"/>
                <a:gd name="connsiteY42" fmla="*/ 23234 h 97655"/>
                <a:gd name="connsiteX43" fmla="*/ 185224 w 344830"/>
                <a:gd name="connsiteY43" fmla="*/ 23234 h 97655"/>
                <a:gd name="connsiteX44" fmla="*/ 182808 w 344830"/>
                <a:gd name="connsiteY44" fmla="*/ 35841 h 97655"/>
                <a:gd name="connsiteX45" fmla="*/ 193684 w 344830"/>
                <a:gd name="connsiteY45" fmla="*/ 24495 h 97655"/>
                <a:gd name="connsiteX46" fmla="*/ 200936 w 344830"/>
                <a:gd name="connsiteY46" fmla="*/ 21973 h 97655"/>
                <a:gd name="connsiteX47" fmla="*/ 146968 w 344830"/>
                <a:gd name="connsiteY47" fmla="*/ 21973 h 97655"/>
                <a:gd name="connsiteX48" fmla="*/ 158066 w 344830"/>
                <a:gd name="connsiteY48" fmla="*/ 25755 h 97655"/>
                <a:gd name="connsiteX49" fmla="*/ 150666 w 344830"/>
                <a:gd name="connsiteY49" fmla="*/ 37102 h 97655"/>
                <a:gd name="connsiteX50" fmla="*/ 142034 w 344830"/>
                <a:gd name="connsiteY50" fmla="*/ 35841 h 97655"/>
                <a:gd name="connsiteX51" fmla="*/ 134636 w 344830"/>
                <a:gd name="connsiteY51" fmla="*/ 37102 h 97655"/>
                <a:gd name="connsiteX52" fmla="*/ 128470 w 344830"/>
                <a:gd name="connsiteY52" fmla="*/ 44666 h 97655"/>
                <a:gd name="connsiteX53" fmla="*/ 122304 w 344830"/>
                <a:gd name="connsiteY53" fmla="*/ 59794 h 97655"/>
                <a:gd name="connsiteX54" fmla="*/ 111206 w 344830"/>
                <a:gd name="connsiteY54" fmla="*/ 97616 h 97655"/>
                <a:gd name="connsiteX55" fmla="*/ 98874 w 344830"/>
                <a:gd name="connsiteY55" fmla="*/ 97616 h 97655"/>
                <a:gd name="connsiteX56" fmla="*/ 119838 w 344830"/>
                <a:gd name="connsiteY56" fmla="*/ 23234 h 97655"/>
                <a:gd name="connsiteX57" fmla="*/ 130936 w 344830"/>
                <a:gd name="connsiteY57" fmla="*/ 23234 h 97655"/>
                <a:gd name="connsiteX58" fmla="*/ 127236 w 344830"/>
                <a:gd name="connsiteY58" fmla="*/ 35841 h 97655"/>
                <a:gd name="connsiteX59" fmla="*/ 138336 w 344830"/>
                <a:gd name="connsiteY59" fmla="*/ 24495 h 97655"/>
                <a:gd name="connsiteX60" fmla="*/ 146968 w 344830"/>
                <a:gd name="connsiteY60" fmla="*/ 21973 h 97655"/>
                <a:gd name="connsiteX61" fmla="*/ 30178 w 344830"/>
                <a:gd name="connsiteY61" fmla="*/ 0 h 97655"/>
                <a:gd name="connsiteX62" fmla="*/ 103112 w 344830"/>
                <a:gd name="connsiteY62" fmla="*/ 0 h 97655"/>
                <a:gd name="connsiteX63" fmla="*/ 99340 w 344830"/>
                <a:gd name="connsiteY63" fmla="*/ 10986 h 97655"/>
                <a:gd name="connsiteX64" fmla="*/ 40238 w 344830"/>
                <a:gd name="connsiteY64" fmla="*/ 10986 h 97655"/>
                <a:gd name="connsiteX65" fmla="*/ 31436 w 344830"/>
                <a:gd name="connsiteY65" fmla="*/ 41503 h 97655"/>
                <a:gd name="connsiteX66" fmla="*/ 86764 w 344830"/>
                <a:gd name="connsiteY66" fmla="*/ 41503 h 97655"/>
                <a:gd name="connsiteX67" fmla="*/ 84250 w 344830"/>
                <a:gd name="connsiteY67" fmla="*/ 52489 h 97655"/>
                <a:gd name="connsiteX68" fmla="*/ 27664 w 344830"/>
                <a:gd name="connsiteY68" fmla="*/ 52489 h 97655"/>
                <a:gd name="connsiteX69" fmla="*/ 17604 w 344830"/>
                <a:gd name="connsiteY69" fmla="*/ 85448 h 97655"/>
                <a:gd name="connsiteX70" fmla="*/ 79220 w 344830"/>
                <a:gd name="connsiteY70" fmla="*/ 85448 h 97655"/>
                <a:gd name="connsiteX71" fmla="*/ 75448 w 344830"/>
                <a:gd name="connsiteY71" fmla="*/ 97655 h 97655"/>
                <a:gd name="connsiteX72" fmla="*/ 0 w 344830"/>
                <a:gd name="connsiteY72" fmla="*/ 97655 h 9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44830" h="97655">
                  <a:moveTo>
                    <a:pt x="255382" y="31896"/>
                  </a:moveTo>
                  <a:cubicBezTo>
                    <a:pt x="249078" y="31896"/>
                    <a:pt x="242774" y="34377"/>
                    <a:pt x="237732" y="39338"/>
                  </a:cubicBezTo>
                  <a:cubicBezTo>
                    <a:pt x="232688" y="43060"/>
                    <a:pt x="228906" y="50502"/>
                    <a:pt x="225124" y="60425"/>
                  </a:cubicBezTo>
                  <a:cubicBezTo>
                    <a:pt x="222602" y="69107"/>
                    <a:pt x="222602" y="76550"/>
                    <a:pt x="225124" y="80271"/>
                  </a:cubicBezTo>
                  <a:cubicBezTo>
                    <a:pt x="227646" y="85232"/>
                    <a:pt x="232688" y="87713"/>
                    <a:pt x="237732" y="87713"/>
                  </a:cubicBezTo>
                  <a:cubicBezTo>
                    <a:pt x="244034" y="87713"/>
                    <a:pt x="250338" y="85232"/>
                    <a:pt x="256642" y="80271"/>
                  </a:cubicBezTo>
                  <a:cubicBezTo>
                    <a:pt x="261684" y="76550"/>
                    <a:pt x="265466" y="69107"/>
                    <a:pt x="267988" y="59184"/>
                  </a:cubicBezTo>
                  <a:cubicBezTo>
                    <a:pt x="271770" y="50502"/>
                    <a:pt x="270510" y="44300"/>
                    <a:pt x="267988" y="39338"/>
                  </a:cubicBezTo>
                  <a:cubicBezTo>
                    <a:pt x="265466" y="34377"/>
                    <a:pt x="261684" y="31896"/>
                    <a:pt x="255382" y="31896"/>
                  </a:cubicBezTo>
                  <a:close/>
                  <a:moveTo>
                    <a:pt x="333732" y="21973"/>
                  </a:moveTo>
                  <a:cubicBezTo>
                    <a:pt x="338664" y="21973"/>
                    <a:pt x="341130" y="23234"/>
                    <a:pt x="344830" y="25755"/>
                  </a:cubicBezTo>
                  <a:lnTo>
                    <a:pt x="337430" y="37102"/>
                  </a:lnTo>
                  <a:cubicBezTo>
                    <a:pt x="334964" y="35841"/>
                    <a:pt x="332498" y="35841"/>
                    <a:pt x="330032" y="35841"/>
                  </a:cubicBezTo>
                  <a:cubicBezTo>
                    <a:pt x="326332" y="35841"/>
                    <a:pt x="325100" y="35841"/>
                    <a:pt x="321400" y="37102"/>
                  </a:cubicBezTo>
                  <a:cubicBezTo>
                    <a:pt x="318934" y="39623"/>
                    <a:pt x="317700" y="42145"/>
                    <a:pt x="315234" y="44666"/>
                  </a:cubicBezTo>
                  <a:cubicBezTo>
                    <a:pt x="312768" y="48448"/>
                    <a:pt x="310302" y="53491"/>
                    <a:pt x="309068" y="59794"/>
                  </a:cubicBezTo>
                  <a:lnTo>
                    <a:pt x="297970" y="97616"/>
                  </a:lnTo>
                  <a:lnTo>
                    <a:pt x="285638" y="97616"/>
                  </a:lnTo>
                  <a:lnTo>
                    <a:pt x="306602" y="23234"/>
                  </a:lnTo>
                  <a:lnTo>
                    <a:pt x="317700" y="23234"/>
                  </a:lnTo>
                  <a:lnTo>
                    <a:pt x="314000" y="35841"/>
                  </a:lnTo>
                  <a:cubicBezTo>
                    <a:pt x="318934" y="29537"/>
                    <a:pt x="322632" y="25755"/>
                    <a:pt x="325100" y="24495"/>
                  </a:cubicBezTo>
                  <a:cubicBezTo>
                    <a:pt x="327566" y="23234"/>
                    <a:pt x="331266" y="21973"/>
                    <a:pt x="333732" y="21973"/>
                  </a:cubicBezTo>
                  <a:close/>
                  <a:moveTo>
                    <a:pt x="257902" y="21973"/>
                  </a:moveTo>
                  <a:cubicBezTo>
                    <a:pt x="267988" y="21973"/>
                    <a:pt x="275552" y="25694"/>
                    <a:pt x="280596" y="31896"/>
                  </a:cubicBezTo>
                  <a:cubicBezTo>
                    <a:pt x="284378" y="38098"/>
                    <a:pt x="284378" y="48021"/>
                    <a:pt x="281856" y="59184"/>
                  </a:cubicBezTo>
                  <a:cubicBezTo>
                    <a:pt x="278074" y="69107"/>
                    <a:pt x="275552" y="75309"/>
                    <a:pt x="270510" y="80271"/>
                  </a:cubicBezTo>
                  <a:cubicBezTo>
                    <a:pt x="265466" y="85232"/>
                    <a:pt x="260424" y="90194"/>
                    <a:pt x="254120" y="93915"/>
                  </a:cubicBezTo>
                  <a:cubicBezTo>
                    <a:pt x="249078" y="96396"/>
                    <a:pt x="242774" y="97636"/>
                    <a:pt x="235210" y="97636"/>
                  </a:cubicBezTo>
                  <a:cubicBezTo>
                    <a:pt x="225124" y="97636"/>
                    <a:pt x="218820" y="93915"/>
                    <a:pt x="213778" y="87713"/>
                  </a:cubicBezTo>
                  <a:cubicBezTo>
                    <a:pt x="208736" y="81511"/>
                    <a:pt x="208736" y="71588"/>
                    <a:pt x="212518" y="60425"/>
                  </a:cubicBezTo>
                  <a:cubicBezTo>
                    <a:pt x="216300" y="46781"/>
                    <a:pt x="222602" y="36858"/>
                    <a:pt x="232688" y="30656"/>
                  </a:cubicBezTo>
                  <a:cubicBezTo>
                    <a:pt x="241514" y="25694"/>
                    <a:pt x="249078" y="21973"/>
                    <a:pt x="257902" y="21973"/>
                  </a:cubicBezTo>
                  <a:close/>
                  <a:moveTo>
                    <a:pt x="200936" y="21973"/>
                  </a:moveTo>
                  <a:cubicBezTo>
                    <a:pt x="204560" y="21973"/>
                    <a:pt x="209396" y="23234"/>
                    <a:pt x="213020" y="25755"/>
                  </a:cubicBezTo>
                  <a:lnTo>
                    <a:pt x="204560" y="37102"/>
                  </a:lnTo>
                  <a:cubicBezTo>
                    <a:pt x="203352" y="35841"/>
                    <a:pt x="199728" y="35841"/>
                    <a:pt x="197310" y="35841"/>
                  </a:cubicBezTo>
                  <a:cubicBezTo>
                    <a:pt x="194892" y="35841"/>
                    <a:pt x="191268" y="35841"/>
                    <a:pt x="190060" y="37102"/>
                  </a:cubicBezTo>
                  <a:cubicBezTo>
                    <a:pt x="186434" y="39623"/>
                    <a:pt x="184016" y="42145"/>
                    <a:pt x="182808" y="44666"/>
                  </a:cubicBezTo>
                  <a:cubicBezTo>
                    <a:pt x="180392" y="48448"/>
                    <a:pt x="177974" y="53491"/>
                    <a:pt x="176766" y="59794"/>
                  </a:cubicBezTo>
                  <a:lnTo>
                    <a:pt x="165888" y="97616"/>
                  </a:lnTo>
                  <a:lnTo>
                    <a:pt x="153804" y="97616"/>
                  </a:lnTo>
                  <a:lnTo>
                    <a:pt x="175556" y="23234"/>
                  </a:lnTo>
                  <a:lnTo>
                    <a:pt x="185224" y="23234"/>
                  </a:lnTo>
                  <a:lnTo>
                    <a:pt x="182808" y="35841"/>
                  </a:lnTo>
                  <a:cubicBezTo>
                    <a:pt x="186434" y="29537"/>
                    <a:pt x="190060" y="25755"/>
                    <a:pt x="193684" y="24495"/>
                  </a:cubicBezTo>
                  <a:cubicBezTo>
                    <a:pt x="196102" y="23234"/>
                    <a:pt x="198518" y="21973"/>
                    <a:pt x="200936" y="21973"/>
                  </a:cubicBezTo>
                  <a:close/>
                  <a:moveTo>
                    <a:pt x="146968" y="21973"/>
                  </a:moveTo>
                  <a:cubicBezTo>
                    <a:pt x="150666" y="21973"/>
                    <a:pt x="154366" y="23234"/>
                    <a:pt x="158066" y="25755"/>
                  </a:cubicBezTo>
                  <a:lnTo>
                    <a:pt x="150666" y="37102"/>
                  </a:lnTo>
                  <a:cubicBezTo>
                    <a:pt x="148200" y="35841"/>
                    <a:pt x="145734" y="35841"/>
                    <a:pt x="142034" y="35841"/>
                  </a:cubicBezTo>
                  <a:cubicBezTo>
                    <a:pt x="140802" y="35841"/>
                    <a:pt x="137102" y="35841"/>
                    <a:pt x="134636" y="37102"/>
                  </a:cubicBezTo>
                  <a:cubicBezTo>
                    <a:pt x="132170" y="39623"/>
                    <a:pt x="130936" y="42145"/>
                    <a:pt x="128470" y="44666"/>
                  </a:cubicBezTo>
                  <a:cubicBezTo>
                    <a:pt x="126004" y="48448"/>
                    <a:pt x="123538" y="53491"/>
                    <a:pt x="122304" y="59794"/>
                  </a:cubicBezTo>
                  <a:lnTo>
                    <a:pt x="111206" y="97616"/>
                  </a:lnTo>
                  <a:lnTo>
                    <a:pt x="98874" y="97616"/>
                  </a:lnTo>
                  <a:lnTo>
                    <a:pt x="119838" y="23234"/>
                  </a:lnTo>
                  <a:lnTo>
                    <a:pt x="130936" y="23234"/>
                  </a:lnTo>
                  <a:lnTo>
                    <a:pt x="127236" y="35841"/>
                  </a:lnTo>
                  <a:cubicBezTo>
                    <a:pt x="132170" y="29537"/>
                    <a:pt x="135868" y="25755"/>
                    <a:pt x="138336" y="24495"/>
                  </a:cubicBezTo>
                  <a:cubicBezTo>
                    <a:pt x="140802" y="23234"/>
                    <a:pt x="144502" y="21973"/>
                    <a:pt x="146968" y="21973"/>
                  </a:cubicBezTo>
                  <a:close/>
                  <a:moveTo>
                    <a:pt x="30178" y="0"/>
                  </a:moveTo>
                  <a:lnTo>
                    <a:pt x="103112" y="0"/>
                  </a:lnTo>
                  <a:lnTo>
                    <a:pt x="99340" y="10986"/>
                  </a:lnTo>
                  <a:lnTo>
                    <a:pt x="40238" y="10986"/>
                  </a:lnTo>
                  <a:lnTo>
                    <a:pt x="31436" y="41503"/>
                  </a:lnTo>
                  <a:lnTo>
                    <a:pt x="86764" y="41503"/>
                  </a:lnTo>
                  <a:lnTo>
                    <a:pt x="84250" y="52489"/>
                  </a:lnTo>
                  <a:lnTo>
                    <a:pt x="27664" y="52489"/>
                  </a:lnTo>
                  <a:lnTo>
                    <a:pt x="17604" y="85448"/>
                  </a:lnTo>
                  <a:lnTo>
                    <a:pt x="79220" y="85448"/>
                  </a:lnTo>
                  <a:lnTo>
                    <a:pt x="75448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778A89-24B4-9244-9C79-B946EA900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3900" y="5901213"/>
              <a:ext cx="70170" cy="37229"/>
            </a:xfrm>
            <a:custGeom>
              <a:avLst/>
              <a:gdLst>
                <a:gd name="connsiteX0" fmla="*/ 42882 w 70170"/>
                <a:gd name="connsiteY0" fmla="*/ 5491 h 37229"/>
                <a:gd name="connsiteX1" fmla="*/ 47844 w 70170"/>
                <a:gd name="connsiteY1" fmla="*/ 5491 h 37229"/>
                <a:gd name="connsiteX2" fmla="*/ 42882 w 70170"/>
                <a:gd name="connsiteY2" fmla="*/ 21360 h 37229"/>
                <a:gd name="connsiteX3" fmla="*/ 63968 w 70170"/>
                <a:gd name="connsiteY3" fmla="*/ 5491 h 37229"/>
                <a:gd name="connsiteX4" fmla="*/ 70170 w 70170"/>
                <a:gd name="connsiteY4" fmla="*/ 5491 h 37229"/>
                <a:gd name="connsiteX5" fmla="*/ 52804 w 70170"/>
                <a:gd name="connsiteY5" fmla="*/ 17698 h 37229"/>
                <a:gd name="connsiteX6" fmla="*/ 61488 w 70170"/>
                <a:gd name="connsiteY6" fmla="*/ 37229 h 37229"/>
                <a:gd name="connsiteX7" fmla="*/ 55286 w 70170"/>
                <a:gd name="connsiteY7" fmla="*/ 37229 h 37229"/>
                <a:gd name="connsiteX8" fmla="*/ 49084 w 70170"/>
                <a:gd name="connsiteY8" fmla="*/ 21360 h 37229"/>
                <a:gd name="connsiteX9" fmla="*/ 41640 w 70170"/>
                <a:gd name="connsiteY9" fmla="*/ 26243 h 37229"/>
                <a:gd name="connsiteX10" fmla="*/ 37920 w 70170"/>
                <a:gd name="connsiteY10" fmla="*/ 37229 h 37229"/>
                <a:gd name="connsiteX11" fmla="*/ 32958 w 70170"/>
                <a:gd name="connsiteY11" fmla="*/ 37229 h 37229"/>
                <a:gd name="connsiteX12" fmla="*/ 20010 w 70170"/>
                <a:gd name="connsiteY12" fmla="*/ 4709 h 37229"/>
                <a:gd name="connsiteX13" fmla="*/ 11770 w 70170"/>
                <a:gd name="connsiteY13" fmla="*/ 7063 h 37229"/>
                <a:gd name="connsiteX14" fmla="*/ 5886 w 70170"/>
                <a:gd name="connsiteY14" fmla="*/ 17656 h 37229"/>
                <a:gd name="connsiteX15" fmla="*/ 5886 w 70170"/>
                <a:gd name="connsiteY15" fmla="*/ 25896 h 37229"/>
                <a:gd name="connsiteX16" fmla="*/ 12948 w 70170"/>
                <a:gd name="connsiteY16" fmla="*/ 28250 h 37229"/>
                <a:gd name="connsiteX17" fmla="*/ 21188 w 70170"/>
                <a:gd name="connsiteY17" fmla="*/ 25896 h 37229"/>
                <a:gd name="connsiteX18" fmla="*/ 25896 w 70170"/>
                <a:gd name="connsiteY18" fmla="*/ 16479 h 37229"/>
                <a:gd name="connsiteX19" fmla="*/ 27072 w 70170"/>
                <a:gd name="connsiteY19" fmla="*/ 10594 h 37229"/>
                <a:gd name="connsiteX20" fmla="*/ 24718 w 70170"/>
                <a:gd name="connsiteY20" fmla="*/ 5886 h 37229"/>
                <a:gd name="connsiteX21" fmla="*/ 20010 w 70170"/>
                <a:gd name="connsiteY21" fmla="*/ 4709 h 37229"/>
                <a:gd name="connsiteX22" fmla="*/ 21188 w 70170"/>
                <a:gd name="connsiteY22" fmla="*/ 0 h 37229"/>
                <a:gd name="connsiteX23" fmla="*/ 28250 w 70170"/>
                <a:gd name="connsiteY23" fmla="*/ 2354 h 37229"/>
                <a:gd name="connsiteX24" fmla="*/ 31780 w 70170"/>
                <a:gd name="connsiteY24" fmla="*/ 8240 h 37229"/>
                <a:gd name="connsiteX25" fmla="*/ 30604 w 70170"/>
                <a:gd name="connsiteY25" fmla="*/ 16479 h 37229"/>
                <a:gd name="connsiteX26" fmla="*/ 25896 w 70170"/>
                <a:gd name="connsiteY26" fmla="*/ 24719 h 37229"/>
                <a:gd name="connsiteX27" fmla="*/ 18834 w 70170"/>
                <a:gd name="connsiteY27" fmla="*/ 30604 h 37229"/>
                <a:gd name="connsiteX28" fmla="*/ 11770 w 70170"/>
                <a:gd name="connsiteY28" fmla="*/ 31781 h 37229"/>
                <a:gd name="connsiteX29" fmla="*/ 4708 w 70170"/>
                <a:gd name="connsiteY29" fmla="*/ 30604 h 37229"/>
                <a:gd name="connsiteX30" fmla="*/ 0 w 70170"/>
                <a:gd name="connsiteY30" fmla="*/ 24719 h 37229"/>
                <a:gd name="connsiteX31" fmla="*/ 1178 w 70170"/>
                <a:gd name="connsiteY31" fmla="*/ 17656 h 37229"/>
                <a:gd name="connsiteX32" fmla="*/ 9416 w 70170"/>
                <a:gd name="connsiteY32" fmla="*/ 4709 h 37229"/>
                <a:gd name="connsiteX33" fmla="*/ 21188 w 70170"/>
                <a:gd name="connsiteY33" fmla="*/ 0 h 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170" h="37229">
                  <a:moveTo>
                    <a:pt x="42882" y="5491"/>
                  </a:moveTo>
                  <a:lnTo>
                    <a:pt x="47844" y="5491"/>
                  </a:lnTo>
                  <a:lnTo>
                    <a:pt x="42882" y="21360"/>
                  </a:lnTo>
                  <a:lnTo>
                    <a:pt x="63968" y="5491"/>
                  </a:lnTo>
                  <a:lnTo>
                    <a:pt x="70170" y="5491"/>
                  </a:lnTo>
                  <a:lnTo>
                    <a:pt x="52804" y="17698"/>
                  </a:lnTo>
                  <a:lnTo>
                    <a:pt x="61488" y="37229"/>
                  </a:lnTo>
                  <a:lnTo>
                    <a:pt x="55286" y="37229"/>
                  </a:lnTo>
                  <a:lnTo>
                    <a:pt x="49084" y="21360"/>
                  </a:lnTo>
                  <a:lnTo>
                    <a:pt x="41640" y="26243"/>
                  </a:lnTo>
                  <a:lnTo>
                    <a:pt x="37920" y="37229"/>
                  </a:lnTo>
                  <a:lnTo>
                    <a:pt x="32958" y="37229"/>
                  </a:lnTo>
                  <a:close/>
                  <a:moveTo>
                    <a:pt x="20010" y="4709"/>
                  </a:moveTo>
                  <a:cubicBezTo>
                    <a:pt x="17656" y="4709"/>
                    <a:pt x="14124" y="4709"/>
                    <a:pt x="11770" y="7063"/>
                  </a:cubicBezTo>
                  <a:cubicBezTo>
                    <a:pt x="9416" y="9417"/>
                    <a:pt x="7062" y="11771"/>
                    <a:pt x="5886" y="17656"/>
                  </a:cubicBezTo>
                  <a:cubicBezTo>
                    <a:pt x="4708" y="20010"/>
                    <a:pt x="4708" y="23542"/>
                    <a:pt x="5886" y="25896"/>
                  </a:cubicBezTo>
                  <a:cubicBezTo>
                    <a:pt x="7062" y="28250"/>
                    <a:pt x="9416" y="28250"/>
                    <a:pt x="12948" y="28250"/>
                  </a:cubicBezTo>
                  <a:cubicBezTo>
                    <a:pt x="15302" y="28250"/>
                    <a:pt x="18834" y="28250"/>
                    <a:pt x="21188" y="25896"/>
                  </a:cubicBezTo>
                  <a:cubicBezTo>
                    <a:pt x="23542" y="23542"/>
                    <a:pt x="25896" y="20010"/>
                    <a:pt x="25896" y="16479"/>
                  </a:cubicBezTo>
                  <a:cubicBezTo>
                    <a:pt x="27072" y="14125"/>
                    <a:pt x="28250" y="11771"/>
                    <a:pt x="27072" y="10594"/>
                  </a:cubicBezTo>
                  <a:cubicBezTo>
                    <a:pt x="27072" y="7063"/>
                    <a:pt x="25896" y="5886"/>
                    <a:pt x="24718" y="5886"/>
                  </a:cubicBezTo>
                  <a:cubicBezTo>
                    <a:pt x="23542" y="4709"/>
                    <a:pt x="22364" y="4709"/>
                    <a:pt x="20010" y="4709"/>
                  </a:cubicBezTo>
                  <a:close/>
                  <a:moveTo>
                    <a:pt x="21188" y="0"/>
                  </a:moveTo>
                  <a:cubicBezTo>
                    <a:pt x="23542" y="0"/>
                    <a:pt x="25896" y="1177"/>
                    <a:pt x="28250" y="2354"/>
                  </a:cubicBezTo>
                  <a:cubicBezTo>
                    <a:pt x="30604" y="4709"/>
                    <a:pt x="30604" y="5886"/>
                    <a:pt x="31780" y="8240"/>
                  </a:cubicBezTo>
                  <a:cubicBezTo>
                    <a:pt x="31780" y="10594"/>
                    <a:pt x="31780" y="12948"/>
                    <a:pt x="30604" y="16479"/>
                  </a:cubicBezTo>
                  <a:cubicBezTo>
                    <a:pt x="30604" y="18833"/>
                    <a:pt x="28250" y="22365"/>
                    <a:pt x="25896" y="24719"/>
                  </a:cubicBezTo>
                  <a:cubicBezTo>
                    <a:pt x="24718" y="27073"/>
                    <a:pt x="22364" y="29427"/>
                    <a:pt x="18834" y="30604"/>
                  </a:cubicBezTo>
                  <a:cubicBezTo>
                    <a:pt x="17656" y="31781"/>
                    <a:pt x="14124" y="31781"/>
                    <a:pt x="11770" y="31781"/>
                  </a:cubicBezTo>
                  <a:cubicBezTo>
                    <a:pt x="8240" y="31781"/>
                    <a:pt x="5886" y="31781"/>
                    <a:pt x="4708" y="30604"/>
                  </a:cubicBezTo>
                  <a:cubicBezTo>
                    <a:pt x="2354" y="28250"/>
                    <a:pt x="1178" y="27073"/>
                    <a:pt x="0" y="24719"/>
                  </a:cubicBezTo>
                  <a:cubicBezTo>
                    <a:pt x="0" y="22365"/>
                    <a:pt x="0" y="18833"/>
                    <a:pt x="1178" y="17656"/>
                  </a:cubicBezTo>
                  <a:cubicBezTo>
                    <a:pt x="2354" y="11771"/>
                    <a:pt x="5886" y="7063"/>
                    <a:pt x="9416" y="4709"/>
                  </a:cubicBezTo>
                  <a:cubicBezTo>
                    <a:pt x="12948" y="2354"/>
                    <a:pt x="16478" y="0"/>
                    <a:pt x="2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id="{5E5B3A4B-784E-864F-AD8B-F2DDF7201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4742" y="5615571"/>
              <a:ext cx="664657" cy="433949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2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2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9090B912-3184-9A44-BE93-E5512126C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008" y="5736418"/>
              <a:ext cx="664657" cy="433949"/>
            </a:xfrm>
            <a:custGeom>
              <a:avLst/>
              <a:gdLst>
                <a:gd name="T0" fmla="*/ 101 w 533"/>
                <a:gd name="T1" fmla="*/ 0 h 347"/>
                <a:gd name="T2" fmla="*/ 0 w 533"/>
                <a:gd name="T3" fmla="*/ 346 h 347"/>
                <a:gd name="T4" fmla="*/ 431 w 533"/>
                <a:gd name="T5" fmla="*/ 346 h 347"/>
                <a:gd name="T6" fmla="*/ 532 w 533"/>
                <a:gd name="T7" fmla="*/ 0 h 347"/>
                <a:gd name="T8" fmla="*/ 101 w 533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347">
                  <a:moveTo>
                    <a:pt x="101" y="0"/>
                  </a:moveTo>
                  <a:lnTo>
                    <a:pt x="0" y="346"/>
                  </a:lnTo>
                  <a:lnTo>
                    <a:pt x="431" y="346"/>
                  </a:lnTo>
                  <a:lnTo>
                    <a:pt x="532" y="0"/>
                  </a:lnTo>
                  <a:lnTo>
                    <a:pt x="1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74">
              <a:extLst>
                <a:ext uri="{FF2B5EF4-FFF2-40B4-BE49-F238E27FC236}">
                  <a16:creationId xmlns:a16="http://schemas.microsoft.com/office/drawing/2014/main" id="{D3FD2E96-168D-7D47-8FF3-45E29EFB0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9232" y="6011070"/>
              <a:ext cx="175777" cy="65917"/>
            </a:xfrm>
            <a:custGeom>
              <a:avLst/>
              <a:gdLst>
                <a:gd name="T0" fmla="*/ 123 w 139"/>
                <a:gd name="T1" fmla="*/ 51 h 52"/>
                <a:gd name="T2" fmla="*/ 0 w 139"/>
                <a:gd name="T3" fmla="*/ 51 h 52"/>
                <a:gd name="T4" fmla="*/ 14 w 139"/>
                <a:gd name="T5" fmla="*/ 0 h 52"/>
                <a:gd name="T6" fmla="*/ 138 w 139"/>
                <a:gd name="T7" fmla="*/ 0 h 52"/>
                <a:gd name="T8" fmla="*/ 123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3" y="51"/>
                  </a:moveTo>
                  <a:lnTo>
                    <a:pt x="0" y="51"/>
                  </a:lnTo>
                  <a:lnTo>
                    <a:pt x="14" y="0"/>
                  </a:lnTo>
                  <a:lnTo>
                    <a:pt x="138" y="0"/>
                  </a:lnTo>
                  <a:lnTo>
                    <a:pt x="123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F0375A0F-5DA5-FA4D-A110-A768FE9B9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1346" y="5665007"/>
              <a:ext cx="560291" cy="71411"/>
            </a:xfrm>
            <a:custGeom>
              <a:avLst/>
              <a:gdLst>
                <a:gd name="T0" fmla="*/ 448 w 449"/>
                <a:gd name="T1" fmla="*/ 0 h 58"/>
                <a:gd name="T2" fmla="*/ 17 w 449"/>
                <a:gd name="T3" fmla="*/ 0 h 58"/>
                <a:gd name="T4" fmla="*/ 0 w 449"/>
                <a:gd name="T5" fmla="*/ 57 h 58"/>
                <a:gd name="T6" fmla="*/ 431 w 449"/>
                <a:gd name="T7" fmla="*/ 57 h 58"/>
                <a:gd name="T8" fmla="*/ 448 w 44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8">
                  <a:moveTo>
                    <a:pt x="448" y="0"/>
                  </a:moveTo>
                  <a:lnTo>
                    <a:pt x="17" y="0"/>
                  </a:lnTo>
                  <a:lnTo>
                    <a:pt x="0" y="57"/>
                  </a:lnTo>
                  <a:lnTo>
                    <a:pt x="431" y="57"/>
                  </a:lnTo>
                  <a:lnTo>
                    <a:pt x="448" y="0"/>
                  </a:ln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EC2EE58C-D943-974E-9AF6-F2003DA18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9799" y="5686979"/>
              <a:ext cx="27464" cy="27467"/>
            </a:xfrm>
            <a:custGeom>
              <a:avLst/>
              <a:gdLst>
                <a:gd name="T0" fmla="*/ 21 w 24"/>
                <a:gd name="T1" fmla="*/ 10 h 20"/>
                <a:gd name="T2" fmla="*/ 21 w 24"/>
                <a:gd name="T3" fmla="*/ 10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10 h 20"/>
                <a:gd name="T10" fmla="*/ 2 w 24"/>
                <a:gd name="T11" fmla="*/ 10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10"/>
                  </a:moveTo>
                  <a:lnTo>
                    <a:pt x="21" y="10"/>
                  </a:lnTo>
                  <a:cubicBezTo>
                    <a:pt x="20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1" y="10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531878F4-2DD0-2141-90FA-46FD6E9F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4730" y="5686979"/>
              <a:ext cx="27464" cy="27467"/>
            </a:xfrm>
            <a:custGeom>
              <a:avLst/>
              <a:gdLst>
                <a:gd name="T0" fmla="*/ 21 w 23"/>
                <a:gd name="T1" fmla="*/ 10 h 20"/>
                <a:gd name="T2" fmla="*/ 21 w 23"/>
                <a:gd name="T3" fmla="*/ 10 h 20"/>
                <a:gd name="T4" fmla="*/ 8 w 23"/>
                <a:gd name="T5" fmla="*/ 19 h 20"/>
                <a:gd name="T6" fmla="*/ 8 w 23"/>
                <a:gd name="T7" fmla="*/ 19 h 20"/>
                <a:gd name="T8" fmla="*/ 1 w 23"/>
                <a:gd name="T9" fmla="*/ 10 h 20"/>
                <a:gd name="T10" fmla="*/ 1 w 23"/>
                <a:gd name="T11" fmla="*/ 10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3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1" y="10"/>
                  </a:cubicBezTo>
                  <a:lnTo>
                    <a:pt x="1" y="10"/>
                  </a:lnTo>
                  <a:cubicBezTo>
                    <a:pt x="3" y="4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10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D21D136E-B749-7540-938C-25439D63C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9660" y="5686979"/>
              <a:ext cx="27464" cy="27467"/>
            </a:xfrm>
            <a:custGeom>
              <a:avLst/>
              <a:gdLst>
                <a:gd name="T0" fmla="*/ 21 w 23"/>
                <a:gd name="T1" fmla="*/ 10 h 20"/>
                <a:gd name="T2" fmla="*/ 21 w 23"/>
                <a:gd name="T3" fmla="*/ 10 h 20"/>
                <a:gd name="T4" fmla="*/ 8 w 23"/>
                <a:gd name="T5" fmla="*/ 19 h 20"/>
                <a:gd name="T6" fmla="*/ 8 w 23"/>
                <a:gd name="T7" fmla="*/ 19 h 20"/>
                <a:gd name="T8" fmla="*/ 2 w 23"/>
                <a:gd name="T9" fmla="*/ 10 h 20"/>
                <a:gd name="T10" fmla="*/ 2 w 23"/>
                <a:gd name="T11" fmla="*/ 10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4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1BC366F-3615-C448-B43A-4A817E9B0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8810" y="5824307"/>
              <a:ext cx="333840" cy="103150"/>
            </a:xfrm>
            <a:custGeom>
              <a:avLst/>
              <a:gdLst>
                <a:gd name="connsiteX0" fmla="*/ 243138 w 333840"/>
                <a:gd name="connsiteY0" fmla="*/ 38453 h 103150"/>
                <a:gd name="connsiteX1" fmla="*/ 226750 w 333840"/>
                <a:gd name="connsiteY1" fmla="*/ 44557 h 103150"/>
                <a:gd name="connsiteX2" fmla="*/ 214142 w 333840"/>
                <a:gd name="connsiteY2" fmla="*/ 65308 h 103150"/>
                <a:gd name="connsiteX3" fmla="*/ 212882 w 333840"/>
                <a:gd name="connsiteY3" fmla="*/ 84839 h 103150"/>
                <a:gd name="connsiteX4" fmla="*/ 226750 w 333840"/>
                <a:gd name="connsiteY4" fmla="*/ 92163 h 103150"/>
                <a:gd name="connsiteX5" fmla="*/ 244400 w 333840"/>
                <a:gd name="connsiteY5" fmla="*/ 84839 h 103150"/>
                <a:gd name="connsiteX6" fmla="*/ 257006 w 333840"/>
                <a:gd name="connsiteY6" fmla="*/ 64088 h 103150"/>
                <a:gd name="connsiteX7" fmla="*/ 257006 w 333840"/>
                <a:gd name="connsiteY7" fmla="*/ 44557 h 103150"/>
                <a:gd name="connsiteX8" fmla="*/ 243138 w 333840"/>
                <a:gd name="connsiteY8" fmla="*/ 38453 h 103150"/>
                <a:gd name="connsiteX9" fmla="*/ 322742 w 333840"/>
                <a:gd name="connsiteY9" fmla="*/ 27467 h 103150"/>
                <a:gd name="connsiteX10" fmla="*/ 333840 w 333840"/>
                <a:gd name="connsiteY10" fmla="*/ 32510 h 103150"/>
                <a:gd name="connsiteX11" fmla="*/ 326442 w 333840"/>
                <a:gd name="connsiteY11" fmla="*/ 42596 h 103150"/>
                <a:gd name="connsiteX12" fmla="*/ 317810 w 333840"/>
                <a:gd name="connsiteY12" fmla="*/ 41335 h 103150"/>
                <a:gd name="connsiteX13" fmla="*/ 310412 w 333840"/>
                <a:gd name="connsiteY13" fmla="*/ 42596 h 103150"/>
                <a:gd name="connsiteX14" fmla="*/ 303014 w 333840"/>
                <a:gd name="connsiteY14" fmla="*/ 50160 h 103150"/>
                <a:gd name="connsiteX15" fmla="*/ 296848 w 333840"/>
                <a:gd name="connsiteY15" fmla="*/ 65288 h 103150"/>
                <a:gd name="connsiteX16" fmla="*/ 285750 w 333840"/>
                <a:gd name="connsiteY16" fmla="*/ 103110 h 103150"/>
                <a:gd name="connsiteX17" fmla="*/ 274652 w 333840"/>
                <a:gd name="connsiteY17" fmla="*/ 103110 h 103150"/>
                <a:gd name="connsiteX18" fmla="*/ 295614 w 333840"/>
                <a:gd name="connsiteY18" fmla="*/ 28728 h 103150"/>
                <a:gd name="connsiteX19" fmla="*/ 306712 w 333840"/>
                <a:gd name="connsiteY19" fmla="*/ 28728 h 103150"/>
                <a:gd name="connsiteX20" fmla="*/ 303014 w 333840"/>
                <a:gd name="connsiteY20" fmla="*/ 41335 h 103150"/>
                <a:gd name="connsiteX21" fmla="*/ 314112 w 333840"/>
                <a:gd name="connsiteY21" fmla="*/ 31249 h 103150"/>
                <a:gd name="connsiteX22" fmla="*/ 322742 w 333840"/>
                <a:gd name="connsiteY22" fmla="*/ 27467 h 103150"/>
                <a:gd name="connsiteX23" fmla="*/ 246920 w 333840"/>
                <a:gd name="connsiteY23" fmla="*/ 27467 h 103150"/>
                <a:gd name="connsiteX24" fmla="*/ 268352 w 333840"/>
                <a:gd name="connsiteY24" fmla="*/ 37233 h 103150"/>
                <a:gd name="connsiteX25" fmla="*/ 269614 w 333840"/>
                <a:gd name="connsiteY25" fmla="*/ 64088 h 103150"/>
                <a:gd name="connsiteX26" fmla="*/ 258266 w 333840"/>
                <a:gd name="connsiteY26" fmla="*/ 86060 h 103150"/>
                <a:gd name="connsiteX27" fmla="*/ 243138 w 333840"/>
                <a:gd name="connsiteY27" fmla="*/ 98267 h 103150"/>
                <a:gd name="connsiteX28" fmla="*/ 224228 w 333840"/>
                <a:gd name="connsiteY28" fmla="*/ 103150 h 103150"/>
                <a:gd name="connsiteX29" fmla="*/ 201536 w 333840"/>
                <a:gd name="connsiteY29" fmla="*/ 92163 h 103150"/>
                <a:gd name="connsiteX30" fmla="*/ 201536 w 333840"/>
                <a:gd name="connsiteY30" fmla="*/ 65308 h 103150"/>
                <a:gd name="connsiteX31" fmla="*/ 220446 w 333840"/>
                <a:gd name="connsiteY31" fmla="*/ 36012 h 103150"/>
                <a:gd name="connsiteX32" fmla="*/ 246920 w 333840"/>
                <a:gd name="connsiteY32" fmla="*/ 27467 h 103150"/>
                <a:gd name="connsiteX33" fmla="*/ 189948 w 333840"/>
                <a:gd name="connsiteY33" fmla="*/ 27467 h 103150"/>
                <a:gd name="connsiteX34" fmla="*/ 202032 w 333840"/>
                <a:gd name="connsiteY34" fmla="*/ 32510 h 103150"/>
                <a:gd name="connsiteX35" fmla="*/ 194782 w 333840"/>
                <a:gd name="connsiteY35" fmla="*/ 42596 h 103150"/>
                <a:gd name="connsiteX36" fmla="*/ 186322 w 333840"/>
                <a:gd name="connsiteY36" fmla="*/ 41335 h 103150"/>
                <a:gd name="connsiteX37" fmla="*/ 179072 w 333840"/>
                <a:gd name="connsiteY37" fmla="*/ 42596 h 103150"/>
                <a:gd name="connsiteX38" fmla="*/ 171822 w 333840"/>
                <a:gd name="connsiteY38" fmla="*/ 50160 h 103150"/>
                <a:gd name="connsiteX39" fmla="*/ 165780 w 333840"/>
                <a:gd name="connsiteY39" fmla="*/ 65288 h 103150"/>
                <a:gd name="connsiteX40" fmla="*/ 154904 w 333840"/>
                <a:gd name="connsiteY40" fmla="*/ 103110 h 103150"/>
                <a:gd name="connsiteX41" fmla="*/ 142820 w 333840"/>
                <a:gd name="connsiteY41" fmla="*/ 103110 h 103150"/>
                <a:gd name="connsiteX42" fmla="*/ 163362 w 333840"/>
                <a:gd name="connsiteY42" fmla="*/ 28728 h 103150"/>
                <a:gd name="connsiteX43" fmla="*/ 175446 w 333840"/>
                <a:gd name="connsiteY43" fmla="*/ 28728 h 103150"/>
                <a:gd name="connsiteX44" fmla="*/ 171822 w 333840"/>
                <a:gd name="connsiteY44" fmla="*/ 41335 h 103150"/>
                <a:gd name="connsiteX45" fmla="*/ 182698 w 333840"/>
                <a:gd name="connsiteY45" fmla="*/ 31249 h 103150"/>
                <a:gd name="connsiteX46" fmla="*/ 189948 w 333840"/>
                <a:gd name="connsiteY46" fmla="*/ 27467 h 103150"/>
                <a:gd name="connsiteX47" fmla="*/ 141476 w 333840"/>
                <a:gd name="connsiteY47" fmla="*/ 27467 h 103150"/>
                <a:gd name="connsiteX48" fmla="*/ 152574 w 333840"/>
                <a:gd name="connsiteY48" fmla="*/ 32510 h 103150"/>
                <a:gd name="connsiteX49" fmla="*/ 145176 w 333840"/>
                <a:gd name="connsiteY49" fmla="*/ 42596 h 103150"/>
                <a:gd name="connsiteX50" fmla="*/ 136544 w 333840"/>
                <a:gd name="connsiteY50" fmla="*/ 41335 h 103150"/>
                <a:gd name="connsiteX51" fmla="*/ 129144 w 333840"/>
                <a:gd name="connsiteY51" fmla="*/ 42596 h 103150"/>
                <a:gd name="connsiteX52" fmla="*/ 122978 w 333840"/>
                <a:gd name="connsiteY52" fmla="*/ 50160 h 103150"/>
                <a:gd name="connsiteX53" fmla="*/ 116814 w 333840"/>
                <a:gd name="connsiteY53" fmla="*/ 65288 h 103150"/>
                <a:gd name="connsiteX54" fmla="*/ 105714 w 333840"/>
                <a:gd name="connsiteY54" fmla="*/ 103110 h 103150"/>
                <a:gd name="connsiteX55" fmla="*/ 93384 w 333840"/>
                <a:gd name="connsiteY55" fmla="*/ 103110 h 103150"/>
                <a:gd name="connsiteX56" fmla="*/ 114346 w 333840"/>
                <a:gd name="connsiteY56" fmla="*/ 28728 h 103150"/>
                <a:gd name="connsiteX57" fmla="*/ 125446 w 333840"/>
                <a:gd name="connsiteY57" fmla="*/ 28728 h 103150"/>
                <a:gd name="connsiteX58" fmla="*/ 122978 w 333840"/>
                <a:gd name="connsiteY58" fmla="*/ 41335 h 103150"/>
                <a:gd name="connsiteX59" fmla="*/ 132844 w 333840"/>
                <a:gd name="connsiteY59" fmla="*/ 31249 h 103150"/>
                <a:gd name="connsiteX60" fmla="*/ 141476 w 333840"/>
                <a:gd name="connsiteY60" fmla="*/ 27467 h 103150"/>
                <a:gd name="connsiteX61" fmla="*/ 30178 w 333840"/>
                <a:gd name="connsiteY61" fmla="*/ 0 h 103150"/>
                <a:gd name="connsiteX62" fmla="*/ 103108 w 333840"/>
                <a:gd name="connsiteY62" fmla="*/ 0 h 103150"/>
                <a:gd name="connsiteX63" fmla="*/ 99336 w 333840"/>
                <a:gd name="connsiteY63" fmla="*/ 12728 h 103150"/>
                <a:gd name="connsiteX64" fmla="*/ 38980 w 333840"/>
                <a:gd name="connsiteY64" fmla="*/ 12728 h 103150"/>
                <a:gd name="connsiteX65" fmla="*/ 31436 w 333840"/>
                <a:gd name="connsiteY65" fmla="*/ 44547 h 103150"/>
                <a:gd name="connsiteX66" fmla="*/ 86762 w 333840"/>
                <a:gd name="connsiteY66" fmla="*/ 44547 h 103150"/>
                <a:gd name="connsiteX67" fmla="*/ 82990 w 333840"/>
                <a:gd name="connsiteY67" fmla="*/ 56002 h 103150"/>
                <a:gd name="connsiteX68" fmla="*/ 27664 w 333840"/>
                <a:gd name="connsiteY68" fmla="*/ 56002 h 103150"/>
                <a:gd name="connsiteX69" fmla="*/ 17604 w 333840"/>
                <a:gd name="connsiteY69" fmla="*/ 91639 h 103150"/>
                <a:gd name="connsiteX70" fmla="*/ 79218 w 333840"/>
                <a:gd name="connsiteY70" fmla="*/ 91639 h 103150"/>
                <a:gd name="connsiteX71" fmla="*/ 75446 w 333840"/>
                <a:gd name="connsiteY71" fmla="*/ 103093 h 103150"/>
                <a:gd name="connsiteX72" fmla="*/ 0 w 333840"/>
                <a:gd name="connsiteY72" fmla="*/ 103093 h 1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3840" h="103150">
                  <a:moveTo>
                    <a:pt x="243138" y="38453"/>
                  </a:moveTo>
                  <a:cubicBezTo>
                    <a:pt x="236834" y="38453"/>
                    <a:pt x="231792" y="40895"/>
                    <a:pt x="226750" y="44557"/>
                  </a:cubicBezTo>
                  <a:cubicBezTo>
                    <a:pt x="220446" y="49440"/>
                    <a:pt x="216664" y="55543"/>
                    <a:pt x="214142" y="65308"/>
                  </a:cubicBezTo>
                  <a:cubicBezTo>
                    <a:pt x="211620" y="73853"/>
                    <a:pt x="211620" y="81177"/>
                    <a:pt x="212882" y="84839"/>
                  </a:cubicBezTo>
                  <a:cubicBezTo>
                    <a:pt x="216664" y="89722"/>
                    <a:pt x="220446" y="92163"/>
                    <a:pt x="226750" y="92163"/>
                  </a:cubicBezTo>
                  <a:cubicBezTo>
                    <a:pt x="233052" y="92163"/>
                    <a:pt x="239356" y="89722"/>
                    <a:pt x="244400" y="84839"/>
                  </a:cubicBezTo>
                  <a:cubicBezTo>
                    <a:pt x="250702" y="81177"/>
                    <a:pt x="254484" y="73853"/>
                    <a:pt x="257006" y="64088"/>
                  </a:cubicBezTo>
                  <a:cubicBezTo>
                    <a:pt x="259528" y="55543"/>
                    <a:pt x="259528" y="49440"/>
                    <a:pt x="257006" y="44557"/>
                  </a:cubicBezTo>
                  <a:cubicBezTo>
                    <a:pt x="254484" y="40895"/>
                    <a:pt x="249442" y="38453"/>
                    <a:pt x="243138" y="38453"/>
                  </a:cubicBezTo>
                  <a:close/>
                  <a:moveTo>
                    <a:pt x="322742" y="27467"/>
                  </a:moveTo>
                  <a:cubicBezTo>
                    <a:pt x="326442" y="27467"/>
                    <a:pt x="330142" y="28728"/>
                    <a:pt x="333840" y="32510"/>
                  </a:cubicBezTo>
                  <a:lnTo>
                    <a:pt x="326442" y="42596"/>
                  </a:lnTo>
                  <a:cubicBezTo>
                    <a:pt x="323976" y="41335"/>
                    <a:pt x="320276" y="41335"/>
                    <a:pt x="317810" y="41335"/>
                  </a:cubicBezTo>
                  <a:cubicBezTo>
                    <a:pt x="315344" y="41335"/>
                    <a:pt x="312878" y="41335"/>
                    <a:pt x="310412" y="42596"/>
                  </a:cubicBezTo>
                  <a:cubicBezTo>
                    <a:pt x="306712" y="45117"/>
                    <a:pt x="305480" y="47639"/>
                    <a:pt x="303014" y="50160"/>
                  </a:cubicBezTo>
                  <a:cubicBezTo>
                    <a:pt x="301780" y="55203"/>
                    <a:pt x="299314" y="58985"/>
                    <a:pt x="296848" y="65288"/>
                  </a:cubicBezTo>
                  <a:lnTo>
                    <a:pt x="285750" y="103110"/>
                  </a:lnTo>
                  <a:lnTo>
                    <a:pt x="274652" y="103110"/>
                  </a:lnTo>
                  <a:lnTo>
                    <a:pt x="295614" y="28728"/>
                  </a:lnTo>
                  <a:lnTo>
                    <a:pt x="306712" y="28728"/>
                  </a:lnTo>
                  <a:lnTo>
                    <a:pt x="303014" y="41335"/>
                  </a:lnTo>
                  <a:cubicBezTo>
                    <a:pt x="306712" y="35031"/>
                    <a:pt x="310412" y="32510"/>
                    <a:pt x="314112" y="31249"/>
                  </a:cubicBezTo>
                  <a:cubicBezTo>
                    <a:pt x="316578" y="28728"/>
                    <a:pt x="319044" y="27467"/>
                    <a:pt x="322742" y="27467"/>
                  </a:cubicBezTo>
                  <a:close/>
                  <a:moveTo>
                    <a:pt x="246920" y="27467"/>
                  </a:moveTo>
                  <a:cubicBezTo>
                    <a:pt x="257006" y="27467"/>
                    <a:pt x="264570" y="31129"/>
                    <a:pt x="268352" y="37233"/>
                  </a:cubicBezTo>
                  <a:cubicBezTo>
                    <a:pt x="272134" y="44557"/>
                    <a:pt x="273396" y="53102"/>
                    <a:pt x="269614" y="64088"/>
                  </a:cubicBezTo>
                  <a:cubicBezTo>
                    <a:pt x="267092" y="73853"/>
                    <a:pt x="263310" y="81177"/>
                    <a:pt x="258266" y="86060"/>
                  </a:cubicBezTo>
                  <a:cubicBezTo>
                    <a:pt x="255746" y="90943"/>
                    <a:pt x="249442" y="94605"/>
                    <a:pt x="243138" y="98267"/>
                  </a:cubicBezTo>
                  <a:cubicBezTo>
                    <a:pt x="236834" y="100708"/>
                    <a:pt x="230532" y="103150"/>
                    <a:pt x="224228" y="103150"/>
                  </a:cubicBezTo>
                  <a:cubicBezTo>
                    <a:pt x="214142" y="103150"/>
                    <a:pt x="206578" y="98267"/>
                    <a:pt x="201536" y="92163"/>
                  </a:cubicBezTo>
                  <a:cubicBezTo>
                    <a:pt x="197752" y="86060"/>
                    <a:pt x="197752" y="77515"/>
                    <a:pt x="201536" y="65308"/>
                  </a:cubicBezTo>
                  <a:cubicBezTo>
                    <a:pt x="205318" y="51881"/>
                    <a:pt x="211620" y="42115"/>
                    <a:pt x="220446" y="36012"/>
                  </a:cubicBezTo>
                  <a:cubicBezTo>
                    <a:pt x="229270" y="31129"/>
                    <a:pt x="236834" y="27467"/>
                    <a:pt x="246920" y="27467"/>
                  </a:cubicBezTo>
                  <a:close/>
                  <a:moveTo>
                    <a:pt x="189948" y="27467"/>
                  </a:moveTo>
                  <a:cubicBezTo>
                    <a:pt x="194782" y="27467"/>
                    <a:pt x="198408" y="28728"/>
                    <a:pt x="202032" y="32510"/>
                  </a:cubicBezTo>
                  <a:lnTo>
                    <a:pt x="194782" y="42596"/>
                  </a:lnTo>
                  <a:cubicBezTo>
                    <a:pt x="192366" y="41335"/>
                    <a:pt x="188740" y="41335"/>
                    <a:pt x="186322" y="41335"/>
                  </a:cubicBezTo>
                  <a:cubicBezTo>
                    <a:pt x="183906" y="41335"/>
                    <a:pt x="181490" y="41335"/>
                    <a:pt x="179072" y="42596"/>
                  </a:cubicBezTo>
                  <a:cubicBezTo>
                    <a:pt x="175446" y="45117"/>
                    <a:pt x="174238" y="47639"/>
                    <a:pt x="171822" y="50160"/>
                  </a:cubicBezTo>
                  <a:cubicBezTo>
                    <a:pt x="169404" y="55203"/>
                    <a:pt x="168196" y="58985"/>
                    <a:pt x="165780" y="65288"/>
                  </a:cubicBezTo>
                  <a:lnTo>
                    <a:pt x="154904" y="103110"/>
                  </a:lnTo>
                  <a:lnTo>
                    <a:pt x="142820" y="103110"/>
                  </a:lnTo>
                  <a:lnTo>
                    <a:pt x="163362" y="28728"/>
                  </a:lnTo>
                  <a:lnTo>
                    <a:pt x="175446" y="28728"/>
                  </a:lnTo>
                  <a:lnTo>
                    <a:pt x="171822" y="41335"/>
                  </a:lnTo>
                  <a:cubicBezTo>
                    <a:pt x="175446" y="35031"/>
                    <a:pt x="179072" y="32510"/>
                    <a:pt x="182698" y="31249"/>
                  </a:cubicBezTo>
                  <a:cubicBezTo>
                    <a:pt x="185114" y="28728"/>
                    <a:pt x="187532" y="27467"/>
                    <a:pt x="189948" y="27467"/>
                  </a:cubicBezTo>
                  <a:close/>
                  <a:moveTo>
                    <a:pt x="141476" y="27467"/>
                  </a:moveTo>
                  <a:cubicBezTo>
                    <a:pt x="146410" y="27467"/>
                    <a:pt x="150108" y="28728"/>
                    <a:pt x="152574" y="32510"/>
                  </a:cubicBezTo>
                  <a:lnTo>
                    <a:pt x="145176" y="42596"/>
                  </a:lnTo>
                  <a:cubicBezTo>
                    <a:pt x="142710" y="41335"/>
                    <a:pt x="140244" y="41335"/>
                    <a:pt x="136544" y="41335"/>
                  </a:cubicBezTo>
                  <a:cubicBezTo>
                    <a:pt x="135310" y="41335"/>
                    <a:pt x="131612" y="41335"/>
                    <a:pt x="129144" y="42596"/>
                  </a:cubicBezTo>
                  <a:cubicBezTo>
                    <a:pt x="127912" y="45117"/>
                    <a:pt x="125446" y="47639"/>
                    <a:pt x="122978" y="50160"/>
                  </a:cubicBezTo>
                  <a:cubicBezTo>
                    <a:pt x="120512" y="55203"/>
                    <a:pt x="118046" y="58985"/>
                    <a:pt x="116814" y="65288"/>
                  </a:cubicBezTo>
                  <a:lnTo>
                    <a:pt x="105714" y="103110"/>
                  </a:lnTo>
                  <a:lnTo>
                    <a:pt x="93384" y="103110"/>
                  </a:lnTo>
                  <a:lnTo>
                    <a:pt x="114346" y="28728"/>
                  </a:lnTo>
                  <a:lnTo>
                    <a:pt x="125446" y="28728"/>
                  </a:lnTo>
                  <a:lnTo>
                    <a:pt x="122978" y="41335"/>
                  </a:lnTo>
                  <a:cubicBezTo>
                    <a:pt x="126678" y="35031"/>
                    <a:pt x="130378" y="32510"/>
                    <a:pt x="132844" y="31249"/>
                  </a:cubicBezTo>
                  <a:cubicBezTo>
                    <a:pt x="136544" y="28728"/>
                    <a:pt x="137776" y="27467"/>
                    <a:pt x="141476" y="27467"/>
                  </a:cubicBezTo>
                  <a:close/>
                  <a:moveTo>
                    <a:pt x="30178" y="0"/>
                  </a:moveTo>
                  <a:lnTo>
                    <a:pt x="103108" y="0"/>
                  </a:lnTo>
                  <a:lnTo>
                    <a:pt x="99336" y="12728"/>
                  </a:lnTo>
                  <a:lnTo>
                    <a:pt x="38980" y="12728"/>
                  </a:lnTo>
                  <a:lnTo>
                    <a:pt x="31436" y="44547"/>
                  </a:lnTo>
                  <a:lnTo>
                    <a:pt x="86762" y="44547"/>
                  </a:lnTo>
                  <a:lnTo>
                    <a:pt x="82990" y="56002"/>
                  </a:lnTo>
                  <a:lnTo>
                    <a:pt x="27664" y="56002"/>
                  </a:lnTo>
                  <a:lnTo>
                    <a:pt x="17604" y="91639"/>
                  </a:lnTo>
                  <a:lnTo>
                    <a:pt x="79218" y="91639"/>
                  </a:lnTo>
                  <a:lnTo>
                    <a:pt x="75446" y="103093"/>
                  </a:lnTo>
                  <a:lnTo>
                    <a:pt x="0" y="103093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973F8A9-9905-F349-BFA2-0AA138076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74" y="6022056"/>
              <a:ext cx="70124" cy="37124"/>
            </a:xfrm>
            <a:custGeom>
              <a:avLst/>
              <a:gdLst>
                <a:gd name="connsiteX0" fmla="*/ 18834 w 70124"/>
                <a:gd name="connsiteY0" fmla="*/ 5304 h 37124"/>
                <a:gd name="connsiteX1" fmla="*/ 10594 w 70124"/>
                <a:gd name="connsiteY1" fmla="*/ 7955 h 37124"/>
                <a:gd name="connsiteX2" fmla="*/ 4708 w 70124"/>
                <a:gd name="connsiteY2" fmla="*/ 19888 h 37124"/>
                <a:gd name="connsiteX3" fmla="*/ 5886 w 70124"/>
                <a:gd name="connsiteY3" fmla="*/ 29169 h 37124"/>
                <a:gd name="connsiteX4" fmla="*/ 11770 w 70124"/>
                <a:gd name="connsiteY4" fmla="*/ 33147 h 37124"/>
                <a:gd name="connsiteX5" fmla="*/ 21188 w 70124"/>
                <a:gd name="connsiteY5" fmla="*/ 29169 h 37124"/>
                <a:gd name="connsiteX6" fmla="*/ 25896 w 70124"/>
                <a:gd name="connsiteY6" fmla="*/ 18562 h 37124"/>
                <a:gd name="connsiteX7" fmla="*/ 27072 w 70124"/>
                <a:gd name="connsiteY7" fmla="*/ 10607 h 37124"/>
                <a:gd name="connsiteX8" fmla="*/ 23542 w 70124"/>
                <a:gd name="connsiteY8" fmla="*/ 6630 h 37124"/>
                <a:gd name="connsiteX9" fmla="*/ 18834 w 70124"/>
                <a:gd name="connsiteY9" fmla="*/ 5304 h 37124"/>
                <a:gd name="connsiteX10" fmla="*/ 43208 w 70124"/>
                <a:gd name="connsiteY10" fmla="*/ 4 h 37124"/>
                <a:gd name="connsiteX11" fmla="*/ 47054 w 70124"/>
                <a:gd name="connsiteY11" fmla="*/ 4 h 37124"/>
                <a:gd name="connsiteX12" fmla="*/ 43208 w 70124"/>
                <a:gd name="connsiteY12" fmla="*/ 15306 h 37124"/>
                <a:gd name="connsiteX13" fmla="*/ 63716 w 70124"/>
                <a:gd name="connsiteY13" fmla="*/ 4 h 37124"/>
                <a:gd name="connsiteX14" fmla="*/ 70124 w 70124"/>
                <a:gd name="connsiteY14" fmla="*/ 4 h 37124"/>
                <a:gd name="connsiteX15" fmla="*/ 52180 w 70124"/>
                <a:gd name="connsiteY15" fmla="*/ 11775 h 37124"/>
                <a:gd name="connsiteX16" fmla="*/ 61152 w 70124"/>
                <a:gd name="connsiteY16" fmla="*/ 31785 h 37124"/>
                <a:gd name="connsiteX17" fmla="*/ 54744 w 70124"/>
                <a:gd name="connsiteY17" fmla="*/ 31785 h 37124"/>
                <a:gd name="connsiteX18" fmla="*/ 48336 w 70124"/>
                <a:gd name="connsiteY18" fmla="*/ 15306 h 37124"/>
                <a:gd name="connsiteX19" fmla="*/ 40644 w 70124"/>
                <a:gd name="connsiteY19" fmla="*/ 20014 h 37124"/>
                <a:gd name="connsiteX20" fmla="*/ 36800 w 70124"/>
                <a:gd name="connsiteY20" fmla="*/ 31785 h 37124"/>
                <a:gd name="connsiteX21" fmla="*/ 32956 w 70124"/>
                <a:gd name="connsiteY21" fmla="*/ 31785 h 37124"/>
                <a:gd name="connsiteX22" fmla="*/ 20010 w 70124"/>
                <a:gd name="connsiteY22" fmla="*/ 0 h 37124"/>
                <a:gd name="connsiteX23" fmla="*/ 27072 w 70124"/>
                <a:gd name="connsiteY23" fmla="*/ 2652 h 37124"/>
                <a:gd name="connsiteX24" fmla="*/ 30604 w 70124"/>
                <a:gd name="connsiteY24" fmla="*/ 9281 h 37124"/>
                <a:gd name="connsiteX25" fmla="*/ 29426 w 70124"/>
                <a:gd name="connsiteY25" fmla="*/ 18562 h 37124"/>
                <a:gd name="connsiteX26" fmla="*/ 25896 w 70124"/>
                <a:gd name="connsiteY26" fmla="*/ 27843 h 37124"/>
                <a:gd name="connsiteX27" fmla="*/ 18834 w 70124"/>
                <a:gd name="connsiteY27" fmla="*/ 34473 h 37124"/>
                <a:gd name="connsiteX28" fmla="*/ 10594 w 70124"/>
                <a:gd name="connsiteY28" fmla="*/ 37124 h 37124"/>
                <a:gd name="connsiteX29" fmla="*/ 3532 w 70124"/>
                <a:gd name="connsiteY29" fmla="*/ 34473 h 37124"/>
                <a:gd name="connsiteX30" fmla="*/ 0 w 70124"/>
                <a:gd name="connsiteY30" fmla="*/ 27843 h 37124"/>
                <a:gd name="connsiteX31" fmla="*/ 1178 w 70124"/>
                <a:gd name="connsiteY31" fmla="*/ 19888 h 37124"/>
                <a:gd name="connsiteX32" fmla="*/ 8240 w 70124"/>
                <a:gd name="connsiteY32" fmla="*/ 5304 h 37124"/>
                <a:gd name="connsiteX33" fmla="*/ 20010 w 70124"/>
                <a:gd name="connsiteY33" fmla="*/ 0 h 3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124" h="37124">
                  <a:moveTo>
                    <a:pt x="18834" y="5304"/>
                  </a:moveTo>
                  <a:cubicBezTo>
                    <a:pt x="16480" y="5304"/>
                    <a:pt x="14124" y="5304"/>
                    <a:pt x="10594" y="7955"/>
                  </a:cubicBezTo>
                  <a:cubicBezTo>
                    <a:pt x="8240" y="10607"/>
                    <a:pt x="5886" y="13259"/>
                    <a:pt x="4708" y="19888"/>
                  </a:cubicBezTo>
                  <a:cubicBezTo>
                    <a:pt x="3532" y="23866"/>
                    <a:pt x="3532" y="26517"/>
                    <a:pt x="5886" y="29169"/>
                  </a:cubicBezTo>
                  <a:cubicBezTo>
                    <a:pt x="5886" y="31821"/>
                    <a:pt x="8240" y="33147"/>
                    <a:pt x="11770" y="33147"/>
                  </a:cubicBezTo>
                  <a:cubicBezTo>
                    <a:pt x="15302" y="33147"/>
                    <a:pt x="17656" y="31821"/>
                    <a:pt x="21188" y="29169"/>
                  </a:cubicBezTo>
                  <a:cubicBezTo>
                    <a:pt x="22364" y="26517"/>
                    <a:pt x="24718" y="23866"/>
                    <a:pt x="25896" y="18562"/>
                  </a:cubicBezTo>
                  <a:cubicBezTo>
                    <a:pt x="27072" y="15911"/>
                    <a:pt x="27072" y="13259"/>
                    <a:pt x="27072" y="10607"/>
                  </a:cubicBezTo>
                  <a:cubicBezTo>
                    <a:pt x="27072" y="9281"/>
                    <a:pt x="25896" y="7955"/>
                    <a:pt x="23542" y="6630"/>
                  </a:cubicBezTo>
                  <a:cubicBezTo>
                    <a:pt x="22364" y="5304"/>
                    <a:pt x="21188" y="5304"/>
                    <a:pt x="18834" y="5304"/>
                  </a:cubicBezTo>
                  <a:close/>
                  <a:moveTo>
                    <a:pt x="43208" y="4"/>
                  </a:moveTo>
                  <a:lnTo>
                    <a:pt x="47054" y="4"/>
                  </a:lnTo>
                  <a:lnTo>
                    <a:pt x="43208" y="15306"/>
                  </a:lnTo>
                  <a:lnTo>
                    <a:pt x="63716" y="4"/>
                  </a:lnTo>
                  <a:lnTo>
                    <a:pt x="70124" y="4"/>
                  </a:lnTo>
                  <a:lnTo>
                    <a:pt x="52180" y="11775"/>
                  </a:lnTo>
                  <a:lnTo>
                    <a:pt x="61152" y="31785"/>
                  </a:lnTo>
                  <a:lnTo>
                    <a:pt x="54744" y="31785"/>
                  </a:lnTo>
                  <a:lnTo>
                    <a:pt x="48336" y="15306"/>
                  </a:lnTo>
                  <a:lnTo>
                    <a:pt x="40644" y="20014"/>
                  </a:lnTo>
                  <a:lnTo>
                    <a:pt x="36800" y="31785"/>
                  </a:lnTo>
                  <a:lnTo>
                    <a:pt x="32956" y="31785"/>
                  </a:lnTo>
                  <a:close/>
                  <a:moveTo>
                    <a:pt x="20010" y="0"/>
                  </a:moveTo>
                  <a:cubicBezTo>
                    <a:pt x="22364" y="0"/>
                    <a:pt x="25896" y="1326"/>
                    <a:pt x="27072" y="2652"/>
                  </a:cubicBezTo>
                  <a:cubicBezTo>
                    <a:pt x="29426" y="5304"/>
                    <a:pt x="30604" y="6630"/>
                    <a:pt x="30604" y="9281"/>
                  </a:cubicBezTo>
                  <a:cubicBezTo>
                    <a:pt x="31780" y="11933"/>
                    <a:pt x="31780" y="14585"/>
                    <a:pt x="29426" y="18562"/>
                  </a:cubicBezTo>
                  <a:cubicBezTo>
                    <a:pt x="29426" y="22540"/>
                    <a:pt x="28250" y="25192"/>
                    <a:pt x="25896" y="27843"/>
                  </a:cubicBezTo>
                  <a:cubicBezTo>
                    <a:pt x="23542" y="30495"/>
                    <a:pt x="21188" y="33147"/>
                    <a:pt x="18834" y="34473"/>
                  </a:cubicBezTo>
                  <a:cubicBezTo>
                    <a:pt x="16480" y="37124"/>
                    <a:pt x="14124" y="37124"/>
                    <a:pt x="10594" y="37124"/>
                  </a:cubicBezTo>
                  <a:cubicBezTo>
                    <a:pt x="8240" y="37124"/>
                    <a:pt x="5886" y="37124"/>
                    <a:pt x="3532" y="34473"/>
                  </a:cubicBezTo>
                  <a:cubicBezTo>
                    <a:pt x="2354" y="33147"/>
                    <a:pt x="1178" y="30495"/>
                    <a:pt x="0" y="27843"/>
                  </a:cubicBezTo>
                  <a:cubicBezTo>
                    <a:pt x="0" y="25192"/>
                    <a:pt x="0" y="22540"/>
                    <a:pt x="1178" y="19888"/>
                  </a:cubicBezTo>
                  <a:cubicBezTo>
                    <a:pt x="2354" y="13259"/>
                    <a:pt x="4708" y="9281"/>
                    <a:pt x="8240" y="5304"/>
                  </a:cubicBezTo>
                  <a:cubicBezTo>
                    <a:pt x="11770" y="2652"/>
                    <a:pt x="15302" y="0"/>
                    <a:pt x="200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4D2A7EF1-DDE5-4E4C-84D8-C98D13C8E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008" y="5736418"/>
              <a:ext cx="664657" cy="433949"/>
            </a:xfrm>
            <a:custGeom>
              <a:avLst/>
              <a:gdLst>
                <a:gd name="T0" fmla="*/ 101 w 533"/>
                <a:gd name="T1" fmla="*/ 0 h 347"/>
                <a:gd name="T2" fmla="*/ 0 w 533"/>
                <a:gd name="T3" fmla="*/ 346 h 347"/>
                <a:gd name="T4" fmla="*/ 431 w 533"/>
                <a:gd name="T5" fmla="*/ 346 h 347"/>
                <a:gd name="T6" fmla="*/ 532 w 533"/>
                <a:gd name="T7" fmla="*/ 0 h 347"/>
                <a:gd name="T8" fmla="*/ 101 w 533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347">
                  <a:moveTo>
                    <a:pt x="101" y="0"/>
                  </a:moveTo>
                  <a:lnTo>
                    <a:pt x="0" y="346"/>
                  </a:lnTo>
                  <a:lnTo>
                    <a:pt x="431" y="346"/>
                  </a:lnTo>
                  <a:lnTo>
                    <a:pt x="532" y="0"/>
                  </a:lnTo>
                  <a:lnTo>
                    <a:pt x="101" y="0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0143A637-2BA3-6544-92E6-8D537193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9091" y="6824045"/>
              <a:ext cx="664657" cy="428458"/>
            </a:xfrm>
            <a:custGeom>
              <a:avLst/>
              <a:gdLst>
                <a:gd name="T0" fmla="*/ 102 w 533"/>
                <a:gd name="T1" fmla="*/ 0 h 346"/>
                <a:gd name="T2" fmla="*/ 0 w 533"/>
                <a:gd name="T3" fmla="*/ 345 h 346"/>
                <a:gd name="T4" fmla="*/ 431 w 533"/>
                <a:gd name="T5" fmla="*/ 345 h 346"/>
                <a:gd name="T6" fmla="*/ 532 w 533"/>
                <a:gd name="T7" fmla="*/ 0 h 346"/>
                <a:gd name="T8" fmla="*/ 102 w 533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346">
                  <a:moveTo>
                    <a:pt x="102" y="0"/>
                  </a:moveTo>
                  <a:lnTo>
                    <a:pt x="0" y="345"/>
                  </a:lnTo>
                  <a:lnTo>
                    <a:pt x="431" y="345"/>
                  </a:lnTo>
                  <a:lnTo>
                    <a:pt x="532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DC8386C-069E-594F-AEE1-BE651FD61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3315" y="7098693"/>
              <a:ext cx="175777" cy="65917"/>
            </a:xfrm>
            <a:custGeom>
              <a:avLst/>
              <a:gdLst>
                <a:gd name="T0" fmla="*/ 123 w 139"/>
                <a:gd name="T1" fmla="*/ 51 h 52"/>
                <a:gd name="T2" fmla="*/ 0 w 139"/>
                <a:gd name="T3" fmla="*/ 51 h 52"/>
                <a:gd name="T4" fmla="*/ 15 w 139"/>
                <a:gd name="T5" fmla="*/ 0 h 52"/>
                <a:gd name="T6" fmla="*/ 138 w 139"/>
                <a:gd name="T7" fmla="*/ 0 h 52"/>
                <a:gd name="T8" fmla="*/ 123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3" y="51"/>
                  </a:moveTo>
                  <a:lnTo>
                    <a:pt x="0" y="51"/>
                  </a:lnTo>
                  <a:lnTo>
                    <a:pt x="15" y="0"/>
                  </a:lnTo>
                  <a:lnTo>
                    <a:pt x="138" y="0"/>
                  </a:lnTo>
                  <a:lnTo>
                    <a:pt x="123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89">
              <a:extLst>
                <a:ext uri="{FF2B5EF4-FFF2-40B4-BE49-F238E27FC236}">
                  <a16:creationId xmlns:a16="http://schemas.microsoft.com/office/drawing/2014/main" id="{4D9E9162-319C-CF4B-A339-87EFA1145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5430" y="6752630"/>
              <a:ext cx="560291" cy="71411"/>
            </a:xfrm>
            <a:custGeom>
              <a:avLst/>
              <a:gdLst>
                <a:gd name="T0" fmla="*/ 448 w 449"/>
                <a:gd name="T1" fmla="*/ 0 h 59"/>
                <a:gd name="T2" fmla="*/ 16 w 449"/>
                <a:gd name="T3" fmla="*/ 0 h 59"/>
                <a:gd name="T4" fmla="*/ 0 w 449"/>
                <a:gd name="T5" fmla="*/ 58 h 59"/>
                <a:gd name="T6" fmla="*/ 430 w 449"/>
                <a:gd name="T7" fmla="*/ 58 h 59"/>
                <a:gd name="T8" fmla="*/ 448 w 4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9">
                  <a:moveTo>
                    <a:pt x="448" y="0"/>
                  </a:moveTo>
                  <a:lnTo>
                    <a:pt x="16" y="0"/>
                  </a:lnTo>
                  <a:lnTo>
                    <a:pt x="0" y="58"/>
                  </a:lnTo>
                  <a:lnTo>
                    <a:pt x="430" y="58"/>
                  </a:lnTo>
                  <a:lnTo>
                    <a:pt x="448" y="0"/>
                  </a:ln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90">
              <a:extLst>
                <a:ext uri="{FF2B5EF4-FFF2-40B4-BE49-F238E27FC236}">
                  <a16:creationId xmlns:a16="http://schemas.microsoft.com/office/drawing/2014/main" id="{42FC3439-F52C-2E47-BCF3-9FAF4F616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3883" y="6774602"/>
              <a:ext cx="27464" cy="27467"/>
            </a:xfrm>
            <a:custGeom>
              <a:avLst/>
              <a:gdLst>
                <a:gd name="T0" fmla="*/ 21 w 24"/>
                <a:gd name="T1" fmla="*/ 9 h 20"/>
                <a:gd name="T2" fmla="*/ 21 w 24"/>
                <a:gd name="T3" fmla="*/ 9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9 h 20"/>
                <a:gd name="T10" fmla="*/ 2 w 24"/>
                <a:gd name="T11" fmla="*/ 9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9"/>
                  </a:moveTo>
                  <a:lnTo>
                    <a:pt x="21" y="9"/>
                  </a:lnTo>
                  <a:cubicBezTo>
                    <a:pt x="20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4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1" y="9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91">
              <a:extLst>
                <a:ext uri="{FF2B5EF4-FFF2-40B4-BE49-F238E27FC236}">
                  <a16:creationId xmlns:a16="http://schemas.microsoft.com/office/drawing/2014/main" id="{8DABF04F-49F6-CF41-A980-2C5105BC7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8813" y="6774602"/>
              <a:ext cx="27464" cy="27467"/>
            </a:xfrm>
            <a:custGeom>
              <a:avLst/>
              <a:gdLst>
                <a:gd name="T0" fmla="*/ 21 w 23"/>
                <a:gd name="T1" fmla="*/ 9 h 20"/>
                <a:gd name="T2" fmla="*/ 21 w 23"/>
                <a:gd name="T3" fmla="*/ 9 h 20"/>
                <a:gd name="T4" fmla="*/ 8 w 23"/>
                <a:gd name="T5" fmla="*/ 19 h 20"/>
                <a:gd name="T6" fmla="*/ 8 w 23"/>
                <a:gd name="T7" fmla="*/ 19 h 20"/>
                <a:gd name="T8" fmla="*/ 2 w 23"/>
                <a:gd name="T9" fmla="*/ 9 h 20"/>
                <a:gd name="T10" fmla="*/ 2 w 23"/>
                <a:gd name="T11" fmla="*/ 9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3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3" y="4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9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92">
              <a:extLst>
                <a:ext uri="{FF2B5EF4-FFF2-40B4-BE49-F238E27FC236}">
                  <a16:creationId xmlns:a16="http://schemas.microsoft.com/office/drawing/2014/main" id="{CD4C6FE6-24C5-694D-9933-65031978A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744" y="6774602"/>
              <a:ext cx="27464" cy="27467"/>
            </a:xfrm>
            <a:custGeom>
              <a:avLst/>
              <a:gdLst>
                <a:gd name="T0" fmla="*/ 21 w 23"/>
                <a:gd name="T1" fmla="*/ 9 h 20"/>
                <a:gd name="T2" fmla="*/ 21 w 23"/>
                <a:gd name="T3" fmla="*/ 9 h 20"/>
                <a:gd name="T4" fmla="*/ 8 w 23"/>
                <a:gd name="T5" fmla="*/ 19 h 20"/>
                <a:gd name="T6" fmla="*/ 8 w 23"/>
                <a:gd name="T7" fmla="*/ 19 h 20"/>
                <a:gd name="T8" fmla="*/ 2 w 23"/>
                <a:gd name="T9" fmla="*/ 9 h 20"/>
                <a:gd name="T10" fmla="*/ 2 w 23"/>
                <a:gd name="T11" fmla="*/ 9 h 20"/>
                <a:gd name="T12" fmla="*/ 15 w 23"/>
                <a:gd name="T13" fmla="*/ 0 h 20"/>
                <a:gd name="T14" fmla="*/ 15 w 23"/>
                <a:gd name="T15" fmla="*/ 0 h 20"/>
                <a:gd name="T16" fmla="*/ 21 w 23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4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4" y="4"/>
                    <a:pt x="9" y="0"/>
                    <a:pt x="15" y="0"/>
                  </a:cubicBezTo>
                  <a:lnTo>
                    <a:pt x="15" y="0"/>
                  </a:lnTo>
                  <a:cubicBezTo>
                    <a:pt x="19" y="0"/>
                    <a:pt x="22" y="4"/>
                    <a:pt x="21" y="9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70ABEF8-88FB-7F45-A82E-0F457BDF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2332" y="6917425"/>
              <a:ext cx="339332" cy="103130"/>
            </a:xfrm>
            <a:custGeom>
              <a:avLst/>
              <a:gdLst>
                <a:gd name="connsiteX0" fmla="*/ 248630 w 339332"/>
                <a:gd name="connsiteY0" fmla="*/ 37390 h 103130"/>
                <a:gd name="connsiteX1" fmla="*/ 232242 w 339332"/>
                <a:gd name="connsiteY1" fmla="*/ 44832 h 103130"/>
                <a:gd name="connsiteX2" fmla="*/ 219634 w 339332"/>
                <a:gd name="connsiteY2" fmla="*/ 64678 h 103130"/>
                <a:gd name="connsiteX3" fmla="*/ 219634 w 339332"/>
                <a:gd name="connsiteY3" fmla="*/ 85765 h 103130"/>
                <a:gd name="connsiteX4" fmla="*/ 232242 w 339332"/>
                <a:gd name="connsiteY4" fmla="*/ 93207 h 103130"/>
                <a:gd name="connsiteX5" fmla="*/ 251152 w 339332"/>
                <a:gd name="connsiteY5" fmla="*/ 85765 h 103130"/>
                <a:gd name="connsiteX6" fmla="*/ 262498 w 339332"/>
                <a:gd name="connsiteY6" fmla="*/ 64678 h 103130"/>
                <a:gd name="connsiteX7" fmla="*/ 262498 w 339332"/>
                <a:gd name="connsiteY7" fmla="*/ 44832 h 103130"/>
                <a:gd name="connsiteX8" fmla="*/ 248630 w 339332"/>
                <a:gd name="connsiteY8" fmla="*/ 37390 h 103130"/>
                <a:gd name="connsiteX9" fmla="*/ 328234 w 339332"/>
                <a:gd name="connsiteY9" fmla="*/ 27467 h 103130"/>
                <a:gd name="connsiteX10" fmla="*/ 339332 w 339332"/>
                <a:gd name="connsiteY10" fmla="*/ 31249 h 103130"/>
                <a:gd name="connsiteX11" fmla="*/ 331934 w 339332"/>
                <a:gd name="connsiteY11" fmla="*/ 43856 h 103130"/>
                <a:gd name="connsiteX12" fmla="*/ 323302 w 339332"/>
                <a:gd name="connsiteY12" fmla="*/ 40074 h 103130"/>
                <a:gd name="connsiteX13" fmla="*/ 315904 w 339332"/>
                <a:gd name="connsiteY13" fmla="*/ 42596 h 103130"/>
                <a:gd name="connsiteX14" fmla="*/ 308506 w 339332"/>
                <a:gd name="connsiteY14" fmla="*/ 48899 h 103130"/>
                <a:gd name="connsiteX15" fmla="*/ 303572 w 339332"/>
                <a:gd name="connsiteY15" fmla="*/ 64028 h 103130"/>
                <a:gd name="connsiteX16" fmla="*/ 292476 w 339332"/>
                <a:gd name="connsiteY16" fmla="*/ 103110 h 103130"/>
                <a:gd name="connsiteX17" fmla="*/ 280144 w 339332"/>
                <a:gd name="connsiteY17" fmla="*/ 103110 h 103130"/>
                <a:gd name="connsiteX18" fmla="*/ 301106 w 339332"/>
                <a:gd name="connsiteY18" fmla="*/ 29989 h 103130"/>
                <a:gd name="connsiteX19" fmla="*/ 312204 w 339332"/>
                <a:gd name="connsiteY19" fmla="*/ 29989 h 103130"/>
                <a:gd name="connsiteX20" fmla="*/ 308506 w 339332"/>
                <a:gd name="connsiteY20" fmla="*/ 40074 h 103130"/>
                <a:gd name="connsiteX21" fmla="*/ 319604 w 339332"/>
                <a:gd name="connsiteY21" fmla="*/ 29989 h 103130"/>
                <a:gd name="connsiteX22" fmla="*/ 328234 w 339332"/>
                <a:gd name="connsiteY22" fmla="*/ 27467 h 103130"/>
                <a:gd name="connsiteX23" fmla="*/ 252412 w 339332"/>
                <a:gd name="connsiteY23" fmla="*/ 27467 h 103130"/>
                <a:gd name="connsiteX24" fmla="*/ 275106 w 339332"/>
                <a:gd name="connsiteY24" fmla="*/ 37390 h 103130"/>
                <a:gd name="connsiteX25" fmla="*/ 276366 w 339332"/>
                <a:gd name="connsiteY25" fmla="*/ 64678 h 103130"/>
                <a:gd name="connsiteX26" fmla="*/ 265020 w 339332"/>
                <a:gd name="connsiteY26" fmla="*/ 85765 h 103130"/>
                <a:gd name="connsiteX27" fmla="*/ 248630 w 339332"/>
                <a:gd name="connsiteY27" fmla="*/ 98168 h 103130"/>
                <a:gd name="connsiteX28" fmla="*/ 229720 w 339332"/>
                <a:gd name="connsiteY28" fmla="*/ 103130 h 103130"/>
                <a:gd name="connsiteX29" fmla="*/ 208288 w 339332"/>
                <a:gd name="connsiteY29" fmla="*/ 93207 h 103130"/>
                <a:gd name="connsiteX30" fmla="*/ 207028 w 339332"/>
                <a:gd name="connsiteY30" fmla="*/ 64678 h 103130"/>
                <a:gd name="connsiteX31" fmla="*/ 227198 w 339332"/>
                <a:gd name="connsiteY31" fmla="*/ 34909 h 103130"/>
                <a:gd name="connsiteX32" fmla="*/ 252412 w 339332"/>
                <a:gd name="connsiteY32" fmla="*/ 27467 h 103130"/>
                <a:gd name="connsiteX33" fmla="*/ 196402 w 339332"/>
                <a:gd name="connsiteY33" fmla="*/ 27467 h 103130"/>
                <a:gd name="connsiteX34" fmla="*/ 207500 w 339332"/>
                <a:gd name="connsiteY34" fmla="*/ 31249 h 103130"/>
                <a:gd name="connsiteX35" fmla="*/ 200102 w 339332"/>
                <a:gd name="connsiteY35" fmla="*/ 43856 h 103130"/>
                <a:gd name="connsiteX36" fmla="*/ 192702 w 339332"/>
                <a:gd name="connsiteY36" fmla="*/ 40074 h 103130"/>
                <a:gd name="connsiteX37" fmla="*/ 184070 w 339332"/>
                <a:gd name="connsiteY37" fmla="*/ 42596 h 103130"/>
                <a:gd name="connsiteX38" fmla="*/ 176672 w 339332"/>
                <a:gd name="connsiteY38" fmla="*/ 48899 h 103130"/>
                <a:gd name="connsiteX39" fmla="*/ 170506 w 339332"/>
                <a:gd name="connsiteY39" fmla="*/ 64028 h 103130"/>
                <a:gd name="connsiteX40" fmla="*/ 160642 w 339332"/>
                <a:gd name="connsiteY40" fmla="*/ 103110 h 103130"/>
                <a:gd name="connsiteX41" fmla="*/ 148310 w 339332"/>
                <a:gd name="connsiteY41" fmla="*/ 103110 h 103130"/>
                <a:gd name="connsiteX42" fmla="*/ 169274 w 339332"/>
                <a:gd name="connsiteY42" fmla="*/ 29989 h 103130"/>
                <a:gd name="connsiteX43" fmla="*/ 180372 w 339332"/>
                <a:gd name="connsiteY43" fmla="*/ 29989 h 103130"/>
                <a:gd name="connsiteX44" fmla="*/ 176672 w 339332"/>
                <a:gd name="connsiteY44" fmla="*/ 40074 h 103130"/>
                <a:gd name="connsiteX45" fmla="*/ 187770 w 339332"/>
                <a:gd name="connsiteY45" fmla="*/ 29989 h 103130"/>
                <a:gd name="connsiteX46" fmla="*/ 196402 w 339332"/>
                <a:gd name="connsiteY46" fmla="*/ 27467 h 103130"/>
                <a:gd name="connsiteX47" fmla="*/ 146968 w 339332"/>
                <a:gd name="connsiteY47" fmla="*/ 27467 h 103130"/>
                <a:gd name="connsiteX48" fmla="*/ 158066 w 339332"/>
                <a:gd name="connsiteY48" fmla="*/ 31249 h 103130"/>
                <a:gd name="connsiteX49" fmla="*/ 150668 w 339332"/>
                <a:gd name="connsiteY49" fmla="*/ 43856 h 103130"/>
                <a:gd name="connsiteX50" fmla="*/ 143268 w 339332"/>
                <a:gd name="connsiteY50" fmla="*/ 40074 h 103130"/>
                <a:gd name="connsiteX51" fmla="*/ 134636 w 339332"/>
                <a:gd name="connsiteY51" fmla="*/ 42596 h 103130"/>
                <a:gd name="connsiteX52" fmla="*/ 128470 w 339332"/>
                <a:gd name="connsiteY52" fmla="*/ 48899 h 103130"/>
                <a:gd name="connsiteX53" fmla="*/ 122306 w 339332"/>
                <a:gd name="connsiteY53" fmla="*/ 64028 h 103130"/>
                <a:gd name="connsiteX54" fmla="*/ 111206 w 339332"/>
                <a:gd name="connsiteY54" fmla="*/ 103110 h 103130"/>
                <a:gd name="connsiteX55" fmla="*/ 98874 w 339332"/>
                <a:gd name="connsiteY55" fmla="*/ 103110 h 103130"/>
                <a:gd name="connsiteX56" fmla="*/ 119838 w 339332"/>
                <a:gd name="connsiteY56" fmla="*/ 29989 h 103130"/>
                <a:gd name="connsiteX57" fmla="*/ 130938 w 339332"/>
                <a:gd name="connsiteY57" fmla="*/ 29989 h 103130"/>
                <a:gd name="connsiteX58" fmla="*/ 128470 w 339332"/>
                <a:gd name="connsiteY58" fmla="*/ 40074 h 103130"/>
                <a:gd name="connsiteX59" fmla="*/ 138336 w 339332"/>
                <a:gd name="connsiteY59" fmla="*/ 29989 h 103130"/>
                <a:gd name="connsiteX60" fmla="*/ 146968 w 339332"/>
                <a:gd name="connsiteY60" fmla="*/ 27467 h 103130"/>
                <a:gd name="connsiteX61" fmla="*/ 30180 w 339332"/>
                <a:gd name="connsiteY61" fmla="*/ 0 h 103130"/>
                <a:gd name="connsiteX62" fmla="*/ 103112 w 339332"/>
                <a:gd name="connsiteY62" fmla="*/ 0 h 103130"/>
                <a:gd name="connsiteX63" fmla="*/ 99340 w 339332"/>
                <a:gd name="connsiteY63" fmla="*/ 12728 h 103130"/>
                <a:gd name="connsiteX64" fmla="*/ 40240 w 339332"/>
                <a:gd name="connsiteY64" fmla="*/ 12728 h 103130"/>
                <a:gd name="connsiteX65" fmla="*/ 31436 w 339332"/>
                <a:gd name="connsiteY65" fmla="*/ 43276 h 103130"/>
                <a:gd name="connsiteX66" fmla="*/ 88022 w 339332"/>
                <a:gd name="connsiteY66" fmla="*/ 43276 h 103130"/>
                <a:gd name="connsiteX67" fmla="*/ 84250 w 339332"/>
                <a:gd name="connsiteY67" fmla="*/ 56004 h 103130"/>
                <a:gd name="connsiteX68" fmla="*/ 27664 w 339332"/>
                <a:gd name="connsiteY68" fmla="*/ 56004 h 103130"/>
                <a:gd name="connsiteX69" fmla="*/ 17604 w 339332"/>
                <a:gd name="connsiteY69" fmla="*/ 90369 h 103130"/>
                <a:gd name="connsiteX70" fmla="*/ 79220 w 339332"/>
                <a:gd name="connsiteY70" fmla="*/ 90369 h 103130"/>
                <a:gd name="connsiteX71" fmla="*/ 76706 w 339332"/>
                <a:gd name="connsiteY71" fmla="*/ 103097 h 103130"/>
                <a:gd name="connsiteX72" fmla="*/ 0 w 339332"/>
                <a:gd name="connsiteY72" fmla="*/ 103097 h 10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9332" h="103130">
                  <a:moveTo>
                    <a:pt x="248630" y="37390"/>
                  </a:moveTo>
                  <a:cubicBezTo>
                    <a:pt x="243588" y="37390"/>
                    <a:pt x="237284" y="39871"/>
                    <a:pt x="232242" y="44832"/>
                  </a:cubicBezTo>
                  <a:cubicBezTo>
                    <a:pt x="227198" y="48554"/>
                    <a:pt x="222156" y="55996"/>
                    <a:pt x="219634" y="64678"/>
                  </a:cubicBezTo>
                  <a:cubicBezTo>
                    <a:pt x="217112" y="73361"/>
                    <a:pt x="217112" y="80803"/>
                    <a:pt x="219634" y="85765"/>
                  </a:cubicBezTo>
                  <a:cubicBezTo>
                    <a:pt x="222156" y="90726"/>
                    <a:pt x="227198" y="93207"/>
                    <a:pt x="232242" y="93207"/>
                  </a:cubicBezTo>
                  <a:cubicBezTo>
                    <a:pt x="238544" y="93207"/>
                    <a:pt x="244848" y="90726"/>
                    <a:pt x="251152" y="85765"/>
                  </a:cubicBezTo>
                  <a:cubicBezTo>
                    <a:pt x="256194" y="80803"/>
                    <a:pt x="259976" y="73361"/>
                    <a:pt x="262498" y="64678"/>
                  </a:cubicBezTo>
                  <a:cubicBezTo>
                    <a:pt x="265020" y="55996"/>
                    <a:pt x="265020" y="48554"/>
                    <a:pt x="262498" y="44832"/>
                  </a:cubicBezTo>
                  <a:cubicBezTo>
                    <a:pt x="259976" y="39871"/>
                    <a:pt x="254934" y="37390"/>
                    <a:pt x="248630" y="37390"/>
                  </a:cubicBezTo>
                  <a:close/>
                  <a:moveTo>
                    <a:pt x="328234" y="27467"/>
                  </a:moveTo>
                  <a:cubicBezTo>
                    <a:pt x="333168" y="27467"/>
                    <a:pt x="336866" y="28728"/>
                    <a:pt x="339332" y="31249"/>
                  </a:cubicBezTo>
                  <a:lnTo>
                    <a:pt x="331934" y="43856"/>
                  </a:lnTo>
                  <a:cubicBezTo>
                    <a:pt x="329468" y="41335"/>
                    <a:pt x="327002" y="40074"/>
                    <a:pt x="323302" y="40074"/>
                  </a:cubicBezTo>
                  <a:cubicBezTo>
                    <a:pt x="320836" y="40074"/>
                    <a:pt x="318370" y="41335"/>
                    <a:pt x="315904" y="42596"/>
                  </a:cubicBezTo>
                  <a:cubicBezTo>
                    <a:pt x="313438" y="43856"/>
                    <a:pt x="310972" y="46378"/>
                    <a:pt x="308506" y="48899"/>
                  </a:cubicBezTo>
                  <a:cubicBezTo>
                    <a:pt x="307272" y="53942"/>
                    <a:pt x="304806" y="58985"/>
                    <a:pt x="303572" y="64028"/>
                  </a:cubicBezTo>
                  <a:lnTo>
                    <a:pt x="292476" y="103110"/>
                  </a:lnTo>
                  <a:lnTo>
                    <a:pt x="280144" y="103110"/>
                  </a:lnTo>
                  <a:lnTo>
                    <a:pt x="301106" y="29989"/>
                  </a:lnTo>
                  <a:lnTo>
                    <a:pt x="312204" y="29989"/>
                  </a:lnTo>
                  <a:lnTo>
                    <a:pt x="308506" y="40074"/>
                  </a:lnTo>
                  <a:cubicBezTo>
                    <a:pt x="313438" y="35031"/>
                    <a:pt x="317138" y="31249"/>
                    <a:pt x="319604" y="29989"/>
                  </a:cubicBezTo>
                  <a:cubicBezTo>
                    <a:pt x="323302" y="28728"/>
                    <a:pt x="324536" y="27467"/>
                    <a:pt x="328234" y="27467"/>
                  </a:cubicBezTo>
                  <a:close/>
                  <a:moveTo>
                    <a:pt x="252412" y="27467"/>
                  </a:moveTo>
                  <a:cubicBezTo>
                    <a:pt x="262498" y="27467"/>
                    <a:pt x="270062" y="31188"/>
                    <a:pt x="275106" y="37390"/>
                  </a:cubicBezTo>
                  <a:cubicBezTo>
                    <a:pt x="278888" y="43592"/>
                    <a:pt x="278888" y="52275"/>
                    <a:pt x="276366" y="64678"/>
                  </a:cubicBezTo>
                  <a:cubicBezTo>
                    <a:pt x="273844" y="73361"/>
                    <a:pt x="268802" y="80803"/>
                    <a:pt x="265020" y="85765"/>
                  </a:cubicBezTo>
                  <a:cubicBezTo>
                    <a:pt x="261238" y="91967"/>
                    <a:pt x="254934" y="95688"/>
                    <a:pt x="248630" y="98168"/>
                  </a:cubicBezTo>
                  <a:cubicBezTo>
                    <a:pt x="243588" y="101890"/>
                    <a:pt x="236024" y="103130"/>
                    <a:pt x="229720" y="103130"/>
                  </a:cubicBezTo>
                  <a:cubicBezTo>
                    <a:pt x="219634" y="103130"/>
                    <a:pt x="212070" y="99409"/>
                    <a:pt x="208288" y="93207"/>
                  </a:cubicBezTo>
                  <a:cubicBezTo>
                    <a:pt x="203246" y="87005"/>
                    <a:pt x="203246" y="77082"/>
                    <a:pt x="207028" y="64678"/>
                  </a:cubicBezTo>
                  <a:cubicBezTo>
                    <a:pt x="210810" y="52275"/>
                    <a:pt x="217112" y="42352"/>
                    <a:pt x="227198" y="34909"/>
                  </a:cubicBezTo>
                  <a:cubicBezTo>
                    <a:pt x="236024" y="29948"/>
                    <a:pt x="243588" y="27467"/>
                    <a:pt x="252412" y="27467"/>
                  </a:cubicBezTo>
                  <a:close/>
                  <a:moveTo>
                    <a:pt x="196402" y="27467"/>
                  </a:moveTo>
                  <a:cubicBezTo>
                    <a:pt x="200102" y="27467"/>
                    <a:pt x="205034" y="28728"/>
                    <a:pt x="207500" y="31249"/>
                  </a:cubicBezTo>
                  <a:lnTo>
                    <a:pt x="200102" y="43856"/>
                  </a:lnTo>
                  <a:cubicBezTo>
                    <a:pt x="197636" y="41335"/>
                    <a:pt x="193936" y="40074"/>
                    <a:pt x="192702" y="40074"/>
                  </a:cubicBezTo>
                  <a:cubicBezTo>
                    <a:pt x="189004" y="40074"/>
                    <a:pt x="186538" y="41335"/>
                    <a:pt x="184070" y="42596"/>
                  </a:cubicBezTo>
                  <a:cubicBezTo>
                    <a:pt x="181604" y="43856"/>
                    <a:pt x="179138" y="46378"/>
                    <a:pt x="176672" y="48899"/>
                  </a:cubicBezTo>
                  <a:cubicBezTo>
                    <a:pt x="175440" y="53942"/>
                    <a:pt x="172974" y="58985"/>
                    <a:pt x="170506" y="64028"/>
                  </a:cubicBezTo>
                  <a:lnTo>
                    <a:pt x="160642" y="103110"/>
                  </a:lnTo>
                  <a:lnTo>
                    <a:pt x="148310" y="103110"/>
                  </a:lnTo>
                  <a:lnTo>
                    <a:pt x="169274" y="29989"/>
                  </a:lnTo>
                  <a:lnTo>
                    <a:pt x="180372" y="29989"/>
                  </a:lnTo>
                  <a:lnTo>
                    <a:pt x="176672" y="40074"/>
                  </a:lnTo>
                  <a:cubicBezTo>
                    <a:pt x="180372" y="35031"/>
                    <a:pt x="185304" y="31249"/>
                    <a:pt x="187770" y="29989"/>
                  </a:cubicBezTo>
                  <a:cubicBezTo>
                    <a:pt x="191470" y="28728"/>
                    <a:pt x="192702" y="27467"/>
                    <a:pt x="196402" y="27467"/>
                  </a:cubicBezTo>
                  <a:close/>
                  <a:moveTo>
                    <a:pt x="146968" y="27467"/>
                  </a:moveTo>
                  <a:cubicBezTo>
                    <a:pt x="150668" y="27467"/>
                    <a:pt x="154368" y="28728"/>
                    <a:pt x="158066" y="31249"/>
                  </a:cubicBezTo>
                  <a:lnTo>
                    <a:pt x="150668" y="43856"/>
                  </a:lnTo>
                  <a:cubicBezTo>
                    <a:pt x="148202" y="41335"/>
                    <a:pt x="145736" y="40074"/>
                    <a:pt x="143268" y="40074"/>
                  </a:cubicBezTo>
                  <a:cubicBezTo>
                    <a:pt x="140802" y="40074"/>
                    <a:pt x="137104" y="41335"/>
                    <a:pt x="134636" y="42596"/>
                  </a:cubicBezTo>
                  <a:cubicBezTo>
                    <a:pt x="132170" y="43856"/>
                    <a:pt x="130938" y="46378"/>
                    <a:pt x="128470" y="48899"/>
                  </a:cubicBezTo>
                  <a:cubicBezTo>
                    <a:pt x="126004" y="53942"/>
                    <a:pt x="123538" y="58985"/>
                    <a:pt x="122306" y="64028"/>
                  </a:cubicBezTo>
                  <a:lnTo>
                    <a:pt x="111206" y="103110"/>
                  </a:lnTo>
                  <a:lnTo>
                    <a:pt x="98874" y="103110"/>
                  </a:lnTo>
                  <a:lnTo>
                    <a:pt x="119838" y="29989"/>
                  </a:lnTo>
                  <a:lnTo>
                    <a:pt x="130938" y="29989"/>
                  </a:lnTo>
                  <a:lnTo>
                    <a:pt x="128470" y="40074"/>
                  </a:lnTo>
                  <a:cubicBezTo>
                    <a:pt x="132170" y="35031"/>
                    <a:pt x="135870" y="31249"/>
                    <a:pt x="138336" y="29989"/>
                  </a:cubicBezTo>
                  <a:cubicBezTo>
                    <a:pt x="140802" y="28728"/>
                    <a:pt x="144502" y="27467"/>
                    <a:pt x="146968" y="27467"/>
                  </a:cubicBezTo>
                  <a:close/>
                  <a:moveTo>
                    <a:pt x="30180" y="0"/>
                  </a:moveTo>
                  <a:lnTo>
                    <a:pt x="103112" y="0"/>
                  </a:lnTo>
                  <a:lnTo>
                    <a:pt x="99340" y="12728"/>
                  </a:lnTo>
                  <a:lnTo>
                    <a:pt x="40240" y="12728"/>
                  </a:lnTo>
                  <a:lnTo>
                    <a:pt x="31436" y="43276"/>
                  </a:lnTo>
                  <a:lnTo>
                    <a:pt x="88022" y="43276"/>
                  </a:lnTo>
                  <a:lnTo>
                    <a:pt x="84250" y="56004"/>
                  </a:lnTo>
                  <a:lnTo>
                    <a:pt x="27664" y="56004"/>
                  </a:lnTo>
                  <a:lnTo>
                    <a:pt x="17604" y="90369"/>
                  </a:lnTo>
                  <a:lnTo>
                    <a:pt x="79220" y="90369"/>
                  </a:lnTo>
                  <a:lnTo>
                    <a:pt x="76706" y="103097"/>
                  </a:lnTo>
                  <a:lnTo>
                    <a:pt x="0" y="103097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219F6BF4-B5BD-F040-8509-47D59D3B4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3052" y="7115175"/>
              <a:ext cx="75326" cy="31781"/>
            </a:xfrm>
            <a:custGeom>
              <a:avLst/>
              <a:gdLst>
                <a:gd name="connsiteX0" fmla="*/ 18540 w 75326"/>
                <a:gd name="connsiteY0" fmla="*/ 3531 h 31781"/>
                <a:gd name="connsiteX1" fmla="*/ 11476 w 75326"/>
                <a:gd name="connsiteY1" fmla="*/ 5886 h 31781"/>
                <a:gd name="connsiteX2" fmla="*/ 4414 w 75326"/>
                <a:gd name="connsiteY2" fmla="*/ 16479 h 31781"/>
                <a:gd name="connsiteX3" fmla="*/ 5592 w 75326"/>
                <a:gd name="connsiteY3" fmla="*/ 24719 h 31781"/>
                <a:gd name="connsiteX4" fmla="*/ 11476 w 75326"/>
                <a:gd name="connsiteY4" fmla="*/ 28250 h 31781"/>
                <a:gd name="connsiteX5" fmla="*/ 20894 w 75326"/>
                <a:gd name="connsiteY5" fmla="*/ 24719 h 31781"/>
                <a:gd name="connsiteX6" fmla="*/ 26778 w 75326"/>
                <a:gd name="connsiteY6" fmla="*/ 15302 h 31781"/>
                <a:gd name="connsiteX7" fmla="*/ 26778 w 75326"/>
                <a:gd name="connsiteY7" fmla="*/ 9417 h 31781"/>
                <a:gd name="connsiteX8" fmla="*/ 24424 w 75326"/>
                <a:gd name="connsiteY8" fmla="*/ 4709 h 31781"/>
                <a:gd name="connsiteX9" fmla="*/ 18540 w 75326"/>
                <a:gd name="connsiteY9" fmla="*/ 3531 h 31781"/>
                <a:gd name="connsiteX10" fmla="*/ 48410 w 75326"/>
                <a:gd name="connsiteY10" fmla="*/ 0 h 31781"/>
                <a:gd name="connsiteX11" fmla="*/ 52254 w 75326"/>
                <a:gd name="connsiteY11" fmla="*/ 0 h 31781"/>
                <a:gd name="connsiteX12" fmla="*/ 48410 w 75326"/>
                <a:gd name="connsiteY12" fmla="*/ 14648 h 31781"/>
                <a:gd name="connsiteX13" fmla="*/ 68918 w 75326"/>
                <a:gd name="connsiteY13" fmla="*/ 0 h 31781"/>
                <a:gd name="connsiteX14" fmla="*/ 75326 w 75326"/>
                <a:gd name="connsiteY14" fmla="*/ 0 h 31781"/>
                <a:gd name="connsiteX15" fmla="*/ 57382 w 75326"/>
                <a:gd name="connsiteY15" fmla="*/ 12207 h 31781"/>
                <a:gd name="connsiteX16" fmla="*/ 66354 w 75326"/>
                <a:gd name="connsiteY16" fmla="*/ 31738 h 31781"/>
                <a:gd name="connsiteX17" fmla="*/ 59946 w 75326"/>
                <a:gd name="connsiteY17" fmla="*/ 31738 h 31781"/>
                <a:gd name="connsiteX18" fmla="*/ 53536 w 75326"/>
                <a:gd name="connsiteY18" fmla="*/ 14648 h 31781"/>
                <a:gd name="connsiteX19" fmla="*/ 45846 w 75326"/>
                <a:gd name="connsiteY19" fmla="*/ 20752 h 31781"/>
                <a:gd name="connsiteX20" fmla="*/ 42000 w 75326"/>
                <a:gd name="connsiteY20" fmla="*/ 31738 h 31781"/>
                <a:gd name="connsiteX21" fmla="*/ 38154 w 75326"/>
                <a:gd name="connsiteY21" fmla="*/ 31738 h 31781"/>
                <a:gd name="connsiteX22" fmla="*/ 20894 w 75326"/>
                <a:gd name="connsiteY22" fmla="*/ 0 h 31781"/>
                <a:gd name="connsiteX23" fmla="*/ 26778 w 75326"/>
                <a:gd name="connsiteY23" fmla="*/ 2354 h 31781"/>
                <a:gd name="connsiteX24" fmla="*/ 30310 w 75326"/>
                <a:gd name="connsiteY24" fmla="*/ 8240 h 31781"/>
                <a:gd name="connsiteX25" fmla="*/ 30310 w 75326"/>
                <a:gd name="connsiteY25" fmla="*/ 16479 h 31781"/>
                <a:gd name="connsiteX26" fmla="*/ 25602 w 75326"/>
                <a:gd name="connsiteY26" fmla="*/ 24719 h 31781"/>
                <a:gd name="connsiteX27" fmla="*/ 18540 w 75326"/>
                <a:gd name="connsiteY27" fmla="*/ 29427 h 31781"/>
                <a:gd name="connsiteX28" fmla="*/ 10300 w 75326"/>
                <a:gd name="connsiteY28" fmla="*/ 31781 h 31781"/>
                <a:gd name="connsiteX29" fmla="*/ 3238 w 75326"/>
                <a:gd name="connsiteY29" fmla="*/ 29427 h 31781"/>
                <a:gd name="connsiteX30" fmla="*/ 884 w 75326"/>
                <a:gd name="connsiteY30" fmla="*/ 24719 h 31781"/>
                <a:gd name="connsiteX31" fmla="*/ 884 w 75326"/>
                <a:gd name="connsiteY31" fmla="*/ 16479 h 31781"/>
                <a:gd name="connsiteX32" fmla="*/ 7946 w 75326"/>
                <a:gd name="connsiteY32" fmla="*/ 3531 h 31781"/>
                <a:gd name="connsiteX33" fmla="*/ 20894 w 75326"/>
                <a:gd name="connsiteY33" fmla="*/ 0 h 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326" h="31781">
                  <a:moveTo>
                    <a:pt x="18540" y="3531"/>
                  </a:moveTo>
                  <a:cubicBezTo>
                    <a:pt x="16186" y="3531"/>
                    <a:pt x="13830" y="3531"/>
                    <a:pt x="11476" y="5886"/>
                  </a:cubicBezTo>
                  <a:cubicBezTo>
                    <a:pt x="7946" y="8240"/>
                    <a:pt x="5592" y="11771"/>
                    <a:pt x="4414" y="16479"/>
                  </a:cubicBezTo>
                  <a:cubicBezTo>
                    <a:pt x="3238" y="20010"/>
                    <a:pt x="3238" y="22365"/>
                    <a:pt x="5592" y="24719"/>
                  </a:cubicBezTo>
                  <a:cubicBezTo>
                    <a:pt x="6768" y="27073"/>
                    <a:pt x="9122" y="28250"/>
                    <a:pt x="11476" y="28250"/>
                  </a:cubicBezTo>
                  <a:cubicBezTo>
                    <a:pt x="15008" y="28250"/>
                    <a:pt x="17362" y="27073"/>
                    <a:pt x="20894" y="24719"/>
                  </a:cubicBezTo>
                  <a:cubicBezTo>
                    <a:pt x="22070" y="22365"/>
                    <a:pt x="24424" y="20010"/>
                    <a:pt x="26778" y="15302"/>
                  </a:cubicBezTo>
                  <a:cubicBezTo>
                    <a:pt x="26778" y="14125"/>
                    <a:pt x="26778" y="10594"/>
                    <a:pt x="26778" y="9417"/>
                  </a:cubicBezTo>
                  <a:cubicBezTo>
                    <a:pt x="26778" y="8240"/>
                    <a:pt x="25602" y="5886"/>
                    <a:pt x="24424" y="4709"/>
                  </a:cubicBezTo>
                  <a:cubicBezTo>
                    <a:pt x="22070" y="3531"/>
                    <a:pt x="20894" y="3531"/>
                    <a:pt x="18540" y="3531"/>
                  </a:cubicBezTo>
                  <a:close/>
                  <a:moveTo>
                    <a:pt x="48410" y="0"/>
                  </a:moveTo>
                  <a:lnTo>
                    <a:pt x="52254" y="0"/>
                  </a:lnTo>
                  <a:lnTo>
                    <a:pt x="48410" y="14648"/>
                  </a:lnTo>
                  <a:lnTo>
                    <a:pt x="68918" y="0"/>
                  </a:lnTo>
                  <a:lnTo>
                    <a:pt x="75326" y="0"/>
                  </a:lnTo>
                  <a:lnTo>
                    <a:pt x="57382" y="12207"/>
                  </a:lnTo>
                  <a:lnTo>
                    <a:pt x="66354" y="31738"/>
                  </a:lnTo>
                  <a:lnTo>
                    <a:pt x="59946" y="31738"/>
                  </a:lnTo>
                  <a:lnTo>
                    <a:pt x="53536" y="14648"/>
                  </a:lnTo>
                  <a:lnTo>
                    <a:pt x="45846" y="20752"/>
                  </a:lnTo>
                  <a:lnTo>
                    <a:pt x="42000" y="31738"/>
                  </a:lnTo>
                  <a:lnTo>
                    <a:pt x="38154" y="31738"/>
                  </a:lnTo>
                  <a:close/>
                  <a:moveTo>
                    <a:pt x="20894" y="0"/>
                  </a:moveTo>
                  <a:cubicBezTo>
                    <a:pt x="23248" y="0"/>
                    <a:pt x="25602" y="1177"/>
                    <a:pt x="26778" y="2354"/>
                  </a:cubicBezTo>
                  <a:cubicBezTo>
                    <a:pt x="29132" y="3531"/>
                    <a:pt x="30310" y="5886"/>
                    <a:pt x="30310" y="8240"/>
                  </a:cubicBezTo>
                  <a:cubicBezTo>
                    <a:pt x="31486" y="9417"/>
                    <a:pt x="31486" y="12948"/>
                    <a:pt x="30310" y="16479"/>
                  </a:cubicBezTo>
                  <a:cubicBezTo>
                    <a:pt x="29132" y="18833"/>
                    <a:pt x="27956" y="22365"/>
                    <a:pt x="25602" y="24719"/>
                  </a:cubicBezTo>
                  <a:cubicBezTo>
                    <a:pt x="24424" y="27073"/>
                    <a:pt x="20894" y="28250"/>
                    <a:pt x="18540" y="29427"/>
                  </a:cubicBezTo>
                  <a:cubicBezTo>
                    <a:pt x="16186" y="31781"/>
                    <a:pt x="13830" y="31781"/>
                    <a:pt x="10300" y="31781"/>
                  </a:cubicBezTo>
                  <a:cubicBezTo>
                    <a:pt x="7946" y="31781"/>
                    <a:pt x="5592" y="31781"/>
                    <a:pt x="3238" y="29427"/>
                  </a:cubicBezTo>
                  <a:cubicBezTo>
                    <a:pt x="2060" y="28250"/>
                    <a:pt x="884" y="25896"/>
                    <a:pt x="884" y="24719"/>
                  </a:cubicBezTo>
                  <a:cubicBezTo>
                    <a:pt x="-294" y="21188"/>
                    <a:pt x="-294" y="18833"/>
                    <a:pt x="884" y="16479"/>
                  </a:cubicBezTo>
                  <a:cubicBezTo>
                    <a:pt x="2060" y="10594"/>
                    <a:pt x="4414" y="7063"/>
                    <a:pt x="7946" y="3531"/>
                  </a:cubicBezTo>
                  <a:cubicBezTo>
                    <a:pt x="11476" y="1177"/>
                    <a:pt x="16186" y="0"/>
                    <a:pt x="20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00">
              <a:extLst>
                <a:ext uri="{FF2B5EF4-FFF2-40B4-BE49-F238E27FC236}">
                  <a16:creationId xmlns:a16="http://schemas.microsoft.com/office/drawing/2014/main" id="{7B1221B6-D4C9-1A4E-9B4C-6556E8DD8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9091" y="6824045"/>
              <a:ext cx="664657" cy="428458"/>
            </a:xfrm>
            <a:custGeom>
              <a:avLst/>
              <a:gdLst>
                <a:gd name="T0" fmla="*/ 102 w 533"/>
                <a:gd name="T1" fmla="*/ 0 h 346"/>
                <a:gd name="T2" fmla="*/ 0 w 533"/>
                <a:gd name="T3" fmla="*/ 345 h 346"/>
                <a:gd name="T4" fmla="*/ 431 w 533"/>
                <a:gd name="T5" fmla="*/ 345 h 346"/>
                <a:gd name="T6" fmla="*/ 532 w 533"/>
                <a:gd name="T7" fmla="*/ 0 h 346"/>
                <a:gd name="T8" fmla="*/ 102 w 533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346">
                  <a:moveTo>
                    <a:pt x="102" y="0"/>
                  </a:moveTo>
                  <a:lnTo>
                    <a:pt x="0" y="345"/>
                  </a:lnTo>
                  <a:lnTo>
                    <a:pt x="431" y="345"/>
                  </a:lnTo>
                  <a:lnTo>
                    <a:pt x="532" y="0"/>
                  </a:lnTo>
                  <a:lnTo>
                    <a:pt x="102" y="0"/>
                  </a:lnTo>
                </a:path>
              </a:pathLst>
            </a:custGeom>
            <a:solidFill>
              <a:srgbClr val="3A393B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101">
              <a:extLst>
                <a:ext uri="{FF2B5EF4-FFF2-40B4-BE49-F238E27FC236}">
                  <a16:creationId xmlns:a16="http://schemas.microsoft.com/office/drawing/2014/main" id="{9BFA64F0-E32B-614E-97C3-5C3BA18BF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6830" y="5544163"/>
              <a:ext cx="664660" cy="428458"/>
            </a:xfrm>
            <a:custGeom>
              <a:avLst/>
              <a:gdLst>
                <a:gd name="T0" fmla="*/ 102 w 534"/>
                <a:gd name="T1" fmla="*/ 0 h 346"/>
                <a:gd name="T2" fmla="*/ 0 w 534"/>
                <a:gd name="T3" fmla="*/ 345 h 346"/>
                <a:gd name="T4" fmla="*/ 431 w 534"/>
                <a:gd name="T5" fmla="*/ 345 h 346"/>
                <a:gd name="T6" fmla="*/ 533 w 534"/>
                <a:gd name="T7" fmla="*/ 0 h 346"/>
                <a:gd name="T8" fmla="*/ 102 w 53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6">
                  <a:moveTo>
                    <a:pt x="102" y="0"/>
                  </a:moveTo>
                  <a:lnTo>
                    <a:pt x="0" y="345"/>
                  </a:lnTo>
                  <a:lnTo>
                    <a:pt x="431" y="345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02">
              <a:extLst>
                <a:ext uri="{FF2B5EF4-FFF2-40B4-BE49-F238E27FC236}">
                  <a16:creationId xmlns:a16="http://schemas.microsoft.com/office/drawing/2014/main" id="{1A0F84BE-8650-1843-B1DC-47B50F417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1060" y="5818812"/>
              <a:ext cx="175777" cy="65917"/>
            </a:xfrm>
            <a:custGeom>
              <a:avLst/>
              <a:gdLst>
                <a:gd name="T0" fmla="*/ 123 w 139"/>
                <a:gd name="T1" fmla="*/ 51 h 52"/>
                <a:gd name="T2" fmla="*/ 0 w 139"/>
                <a:gd name="T3" fmla="*/ 51 h 52"/>
                <a:gd name="T4" fmla="*/ 15 w 139"/>
                <a:gd name="T5" fmla="*/ 0 h 52"/>
                <a:gd name="T6" fmla="*/ 138 w 139"/>
                <a:gd name="T7" fmla="*/ 0 h 52"/>
                <a:gd name="T8" fmla="*/ 123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3" y="51"/>
                  </a:moveTo>
                  <a:lnTo>
                    <a:pt x="0" y="51"/>
                  </a:lnTo>
                  <a:lnTo>
                    <a:pt x="15" y="0"/>
                  </a:lnTo>
                  <a:lnTo>
                    <a:pt x="138" y="0"/>
                  </a:lnTo>
                  <a:lnTo>
                    <a:pt x="123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103">
              <a:extLst>
                <a:ext uri="{FF2B5EF4-FFF2-40B4-BE49-F238E27FC236}">
                  <a16:creationId xmlns:a16="http://schemas.microsoft.com/office/drawing/2014/main" id="{660B87D3-E3B5-4647-92A2-1942C6AEC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8666" y="5472755"/>
              <a:ext cx="560291" cy="71408"/>
            </a:xfrm>
            <a:custGeom>
              <a:avLst/>
              <a:gdLst>
                <a:gd name="T0" fmla="*/ 448 w 449"/>
                <a:gd name="T1" fmla="*/ 0 h 59"/>
                <a:gd name="T2" fmla="*/ 17 w 449"/>
                <a:gd name="T3" fmla="*/ 0 h 59"/>
                <a:gd name="T4" fmla="*/ 0 w 449"/>
                <a:gd name="T5" fmla="*/ 58 h 59"/>
                <a:gd name="T6" fmla="*/ 431 w 449"/>
                <a:gd name="T7" fmla="*/ 58 h 59"/>
                <a:gd name="T8" fmla="*/ 448 w 4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9">
                  <a:moveTo>
                    <a:pt x="448" y="0"/>
                  </a:moveTo>
                  <a:lnTo>
                    <a:pt x="17" y="0"/>
                  </a:lnTo>
                  <a:lnTo>
                    <a:pt x="0" y="58"/>
                  </a:lnTo>
                  <a:lnTo>
                    <a:pt x="431" y="58"/>
                  </a:lnTo>
                  <a:lnTo>
                    <a:pt x="448" y="0"/>
                  </a:lnTo>
                </a:path>
              </a:pathLst>
            </a:custGeom>
            <a:solidFill>
              <a:srgbClr val="916E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104">
              <a:extLst>
                <a:ext uri="{FF2B5EF4-FFF2-40B4-BE49-F238E27FC236}">
                  <a16:creationId xmlns:a16="http://schemas.microsoft.com/office/drawing/2014/main" id="{9B088EE1-4F97-4E4C-944A-CED20CEB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7119" y="5494727"/>
              <a:ext cx="27464" cy="27464"/>
            </a:xfrm>
            <a:custGeom>
              <a:avLst/>
              <a:gdLst>
                <a:gd name="T0" fmla="*/ 21 w 24"/>
                <a:gd name="T1" fmla="*/ 9 h 20"/>
                <a:gd name="T2" fmla="*/ 21 w 24"/>
                <a:gd name="T3" fmla="*/ 9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9 h 20"/>
                <a:gd name="T10" fmla="*/ 2 w 24"/>
                <a:gd name="T11" fmla="*/ 9 h 20"/>
                <a:gd name="T12" fmla="*/ 15 w 24"/>
                <a:gd name="T13" fmla="*/ 0 h 20"/>
                <a:gd name="T14" fmla="*/ 15 w 24"/>
                <a:gd name="T15" fmla="*/ 0 h 20"/>
                <a:gd name="T16" fmla="*/ 21 w 24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9"/>
                  </a:moveTo>
                  <a:lnTo>
                    <a:pt x="21" y="9"/>
                  </a:lnTo>
                  <a:cubicBezTo>
                    <a:pt x="20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4" y="4"/>
                    <a:pt x="9" y="0"/>
                    <a:pt x="15" y="0"/>
                  </a:cubicBezTo>
                  <a:lnTo>
                    <a:pt x="15" y="0"/>
                  </a:lnTo>
                  <a:cubicBezTo>
                    <a:pt x="20" y="0"/>
                    <a:pt x="23" y="4"/>
                    <a:pt x="21" y="9"/>
                  </a:cubicBezTo>
                </a:path>
              </a:pathLst>
            </a:custGeom>
            <a:solidFill>
              <a:srgbClr val="2702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05">
              <a:extLst>
                <a:ext uri="{FF2B5EF4-FFF2-40B4-BE49-F238E27FC236}">
                  <a16:creationId xmlns:a16="http://schemas.microsoft.com/office/drawing/2014/main" id="{CE8C4AC0-44AD-A442-B3B7-38E72CE6B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2050" y="5494727"/>
              <a:ext cx="27464" cy="27464"/>
            </a:xfrm>
            <a:custGeom>
              <a:avLst/>
              <a:gdLst>
                <a:gd name="T0" fmla="*/ 21 w 23"/>
                <a:gd name="T1" fmla="*/ 9 h 20"/>
                <a:gd name="T2" fmla="*/ 21 w 23"/>
                <a:gd name="T3" fmla="*/ 9 h 20"/>
                <a:gd name="T4" fmla="*/ 8 w 23"/>
                <a:gd name="T5" fmla="*/ 19 h 20"/>
                <a:gd name="T6" fmla="*/ 8 w 23"/>
                <a:gd name="T7" fmla="*/ 19 h 20"/>
                <a:gd name="T8" fmla="*/ 1 w 23"/>
                <a:gd name="T9" fmla="*/ 9 h 20"/>
                <a:gd name="T10" fmla="*/ 1 w 23"/>
                <a:gd name="T11" fmla="*/ 9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3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1" y="9"/>
                  </a:cubicBezTo>
                  <a:lnTo>
                    <a:pt x="1" y="9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9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525B1AA9-9FE8-774B-BE9F-EE3D6A54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6980" y="5494727"/>
              <a:ext cx="27464" cy="27464"/>
            </a:xfrm>
            <a:custGeom>
              <a:avLst/>
              <a:gdLst>
                <a:gd name="T0" fmla="*/ 21 w 24"/>
                <a:gd name="T1" fmla="*/ 9 h 20"/>
                <a:gd name="T2" fmla="*/ 21 w 24"/>
                <a:gd name="T3" fmla="*/ 9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9 h 20"/>
                <a:gd name="T10" fmla="*/ 2 w 24"/>
                <a:gd name="T11" fmla="*/ 9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9"/>
                  </a:moveTo>
                  <a:lnTo>
                    <a:pt x="21" y="9"/>
                  </a:lnTo>
                  <a:cubicBezTo>
                    <a:pt x="20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1" y="9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DD6F922-77FF-2F4C-A027-2E784F7E1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2610" y="5637547"/>
              <a:ext cx="328346" cy="97655"/>
            </a:xfrm>
            <a:custGeom>
              <a:avLst/>
              <a:gdLst>
                <a:gd name="connsiteX0" fmla="*/ 238906 w 328346"/>
                <a:gd name="connsiteY0" fmla="*/ 31895 h 97655"/>
                <a:gd name="connsiteX1" fmla="*/ 221256 w 328346"/>
                <a:gd name="connsiteY1" fmla="*/ 39337 h 97655"/>
                <a:gd name="connsiteX2" fmla="*/ 208648 w 328346"/>
                <a:gd name="connsiteY2" fmla="*/ 60424 h 97655"/>
                <a:gd name="connsiteX3" fmla="*/ 208648 w 328346"/>
                <a:gd name="connsiteY3" fmla="*/ 80270 h 97655"/>
                <a:gd name="connsiteX4" fmla="*/ 221256 w 328346"/>
                <a:gd name="connsiteY4" fmla="*/ 87712 h 97655"/>
                <a:gd name="connsiteX5" fmla="*/ 238906 w 328346"/>
                <a:gd name="connsiteY5" fmla="*/ 80270 h 97655"/>
                <a:gd name="connsiteX6" fmla="*/ 251512 w 328346"/>
                <a:gd name="connsiteY6" fmla="*/ 59183 h 97655"/>
                <a:gd name="connsiteX7" fmla="*/ 251512 w 328346"/>
                <a:gd name="connsiteY7" fmla="*/ 39337 h 97655"/>
                <a:gd name="connsiteX8" fmla="*/ 238906 w 328346"/>
                <a:gd name="connsiteY8" fmla="*/ 31895 h 97655"/>
                <a:gd name="connsiteX9" fmla="*/ 317248 w 328346"/>
                <a:gd name="connsiteY9" fmla="*/ 21972 h 97655"/>
                <a:gd name="connsiteX10" fmla="*/ 328346 w 328346"/>
                <a:gd name="connsiteY10" fmla="*/ 25817 h 97655"/>
                <a:gd name="connsiteX11" fmla="*/ 320948 w 328346"/>
                <a:gd name="connsiteY11" fmla="*/ 37353 h 97655"/>
                <a:gd name="connsiteX12" fmla="*/ 312316 w 328346"/>
                <a:gd name="connsiteY12" fmla="*/ 34789 h 97655"/>
                <a:gd name="connsiteX13" fmla="*/ 304918 w 328346"/>
                <a:gd name="connsiteY13" fmla="*/ 37353 h 97655"/>
                <a:gd name="connsiteX14" fmla="*/ 298752 w 328346"/>
                <a:gd name="connsiteY14" fmla="*/ 45043 h 97655"/>
                <a:gd name="connsiteX15" fmla="*/ 292586 w 328346"/>
                <a:gd name="connsiteY15" fmla="*/ 59142 h 97655"/>
                <a:gd name="connsiteX16" fmla="*/ 281490 w 328346"/>
                <a:gd name="connsiteY16" fmla="*/ 97594 h 97655"/>
                <a:gd name="connsiteX17" fmla="*/ 269158 w 328346"/>
                <a:gd name="connsiteY17" fmla="*/ 97594 h 97655"/>
                <a:gd name="connsiteX18" fmla="*/ 290120 w 328346"/>
                <a:gd name="connsiteY18" fmla="*/ 23254 h 97655"/>
                <a:gd name="connsiteX19" fmla="*/ 301218 w 328346"/>
                <a:gd name="connsiteY19" fmla="*/ 23254 h 97655"/>
                <a:gd name="connsiteX20" fmla="*/ 297520 w 328346"/>
                <a:gd name="connsiteY20" fmla="*/ 34789 h 97655"/>
                <a:gd name="connsiteX21" fmla="*/ 308618 w 328346"/>
                <a:gd name="connsiteY21" fmla="*/ 24536 h 97655"/>
                <a:gd name="connsiteX22" fmla="*/ 317248 w 328346"/>
                <a:gd name="connsiteY22" fmla="*/ 21972 h 97655"/>
                <a:gd name="connsiteX23" fmla="*/ 241426 w 328346"/>
                <a:gd name="connsiteY23" fmla="*/ 21972 h 97655"/>
                <a:gd name="connsiteX24" fmla="*/ 262858 w 328346"/>
                <a:gd name="connsiteY24" fmla="*/ 31895 h 97655"/>
                <a:gd name="connsiteX25" fmla="*/ 265380 w 328346"/>
                <a:gd name="connsiteY25" fmla="*/ 57943 h 97655"/>
                <a:gd name="connsiteX26" fmla="*/ 254034 w 328346"/>
                <a:gd name="connsiteY26" fmla="*/ 80270 h 97655"/>
                <a:gd name="connsiteX27" fmla="*/ 237644 w 328346"/>
                <a:gd name="connsiteY27" fmla="*/ 92673 h 97655"/>
                <a:gd name="connsiteX28" fmla="*/ 218734 w 328346"/>
                <a:gd name="connsiteY28" fmla="*/ 97635 h 97655"/>
                <a:gd name="connsiteX29" fmla="*/ 197302 w 328346"/>
                <a:gd name="connsiteY29" fmla="*/ 87712 h 97655"/>
                <a:gd name="connsiteX30" fmla="*/ 194780 w 328346"/>
                <a:gd name="connsiteY30" fmla="*/ 60424 h 97655"/>
                <a:gd name="connsiteX31" fmla="*/ 216212 w 328346"/>
                <a:gd name="connsiteY31" fmla="*/ 30655 h 97655"/>
                <a:gd name="connsiteX32" fmla="*/ 241426 w 328346"/>
                <a:gd name="connsiteY32" fmla="*/ 21972 h 97655"/>
                <a:gd name="connsiteX33" fmla="*/ 196402 w 328346"/>
                <a:gd name="connsiteY33" fmla="*/ 21972 h 97655"/>
                <a:gd name="connsiteX34" fmla="*/ 207500 w 328346"/>
                <a:gd name="connsiteY34" fmla="*/ 25817 h 97655"/>
                <a:gd name="connsiteX35" fmla="*/ 200102 w 328346"/>
                <a:gd name="connsiteY35" fmla="*/ 37353 h 97655"/>
                <a:gd name="connsiteX36" fmla="*/ 191470 w 328346"/>
                <a:gd name="connsiteY36" fmla="*/ 34789 h 97655"/>
                <a:gd name="connsiteX37" fmla="*/ 182838 w 328346"/>
                <a:gd name="connsiteY37" fmla="*/ 37353 h 97655"/>
                <a:gd name="connsiteX38" fmla="*/ 176672 w 328346"/>
                <a:gd name="connsiteY38" fmla="*/ 45043 h 97655"/>
                <a:gd name="connsiteX39" fmla="*/ 171740 w 328346"/>
                <a:gd name="connsiteY39" fmla="*/ 59142 h 97655"/>
                <a:gd name="connsiteX40" fmla="*/ 159408 w 328346"/>
                <a:gd name="connsiteY40" fmla="*/ 97594 h 97655"/>
                <a:gd name="connsiteX41" fmla="*/ 148312 w 328346"/>
                <a:gd name="connsiteY41" fmla="*/ 97594 h 97655"/>
                <a:gd name="connsiteX42" fmla="*/ 169274 w 328346"/>
                <a:gd name="connsiteY42" fmla="*/ 23254 h 97655"/>
                <a:gd name="connsiteX43" fmla="*/ 179138 w 328346"/>
                <a:gd name="connsiteY43" fmla="*/ 23254 h 97655"/>
                <a:gd name="connsiteX44" fmla="*/ 176672 w 328346"/>
                <a:gd name="connsiteY44" fmla="*/ 34789 h 97655"/>
                <a:gd name="connsiteX45" fmla="*/ 186538 w 328346"/>
                <a:gd name="connsiteY45" fmla="*/ 24536 h 97655"/>
                <a:gd name="connsiteX46" fmla="*/ 196402 w 328346"/>
                <a:gd name="connsiteY46" fmla="*/ 21972 h 97655"/>
                <a:gd name="connsiteX47" fmla="*/ 146968 w 328346"/>
                <a:gd name="connsiteY47" fmla="*/ 21972 h 97655"/>
                <a:gd name="connsiteX48" fmla="*/ 158066 w 328346"/>
                <a:gd name="connsiteY48" fmla="*/ 25817 h 97655"/>
                <a:gd name="connsiteX49" fmla="*/ 150668 w 328346"/>
                <a:gd name="connsiteY49" fmla="*/ 37353 h 97655"/>
                <a:gd name="connsiteX50" fmla="*/ 142036 w 328346"/>
                <a:gd name="connsiteY50" fmla="*/ 34789 h 97655"/>
                <a:gd name="connsiteX51" fmla="*/ 134636 w 328346"/>
                <a:gd name="connsiteY51" fmla="*/ 37353 h 97655"/>
                <a:gd name="connsiteX52" fmla="*/ 128470 w 328346"/>
                <a:gd name="connsiteY52" fmla="*/ 45043 h 97655"/>
                <a:gd name="connsiteX53" fmla="*/ 122306 w 328346"/>
                <a:gd name="connsiteY53" fmla="*/ 59142 h 97655"/>
                <a:gd name="connsiteX54" fmla="*/ 109974 w 328346"/>
                <a:gd name="connsiteY54" fmla="*/ 97594 h 97655"/>
                <a:gd name="connsiteX55" fmla="*/ 98876 w 328346"/>
                <a:gd name="connsiteY55" fmla="*/ 97594 h 97655"/>
                <a:gd name="connsiteX56" fmla="*/ 119838 w 328346"/>
                <a:gd name="connsiteY56" fmla="*/ 23254 h 97655"/>
                <a:gd name="connsiteX57" fmla="*/ 129704 w 328346"/>
                <a:gd name="connsiteY57" fmla="*/ 23254 h 97655"/>
                <a:gd name="connsiteX58" fmla="*/ 127238 w 328346"/>
                <a:gd name="connsiteY58" fmla="*/ 34789 h 97655"/>
                <a:gd name="connsiteX59" fmla="*/ 137104 w 328346"/>
                <a:gd name="connsiteY59" fmla="*/ 24536 h 97655"/>
                <a:gd name="connsiteX60" fmla="*/ 146968 w 328346"/>
                <a:gd name="connsiteY60" fmla="*/ 21972 h 97655"/>
                <a:gd name="connsiteX61" fmla="*/ 29274 w 328346"/>
                <a:gd name="connsiteY61" fmla="*/ 0 h 97655"/>
                <a:gd name="connsiteX62" fmla="*/ 103098 w 328346"/>
                <a:gd name="connsiteY62" fmla="*/ 0 h 97655"/>
                <a:gd name="connsiteX63" fmla="*/ 100552 w 328346"/>
                <a:gd name="connsiteY63" fmla="*/ 10986 h 97655"/>
                <a:gd name="connsiteX64" fmla="*/ 39456 w 328346"/>
                <a:gd name="connsiteY64" fmla="*/ 10986 h 97655"/>
                <a:gd name="connsiteX65" fmla="*/ 30548 w 328346"/>
                <a:gd name="connsiteY65" fmla="*/ 42724 h 97655"/>
                <a:gd name="connsiteX66" fmla="*/ 86550 w 328346"/>
                <a:gd name="connsiteY66" fmla="*/ 42724 h 97655"/>
                <a:gd name="connsiteX67" fmla="*/ 84006 w 328346"/>
                <a:gd name="connsiteY67" fmla="*/ 53710 h 97655"/>
                <a:gd name="connsiteX68" fmla="*/ 26728 w 328346"/>
                <a:gd name="connsiteY68" fmla="*/ 53710 h 97655"/>
                <a:gd name="connsiteX69" fmla="*/ 16546 w 328346"/>
                <a:gd name="connsiteY69" fmla="*/ 86668 h 97655"/>
                <a:gd name="connsiteX70" fmla="*/ 78914 w 328346"/>
                <a:gd name="connsiteY70" fmla="*/ 86668 h 97655"/>
                <a:gd name="connsiteX71" fmla="*/ 76368 w 328346"/>
                <a:gd name="connsiteY71" fmla="*/ 97655 h 97655"/>
                <a:gd name="connsiteX72" fmla="*/ 0 w 328346"/>
                <a:gd name="connsiteY72" fmla="*/ 97655 h 9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8346" h="97655">
                  <a:moveTo>
                    <a:pt x="238906" y="31895"/>
                  </a:moveTo>
                  <a:cubicBezTo>
                    <a:pt x="232602" y="31895"/>
                    <a:pt x="226298" y="34376"/>
                    <a:pt x="221256" y="39337"/>
                  </a:cubicBezTo>
                  <a:cubicBezTo>
                    <a:pt x="214952" y="43059"/>
                    <a:pt x="211170" y="50501"/>
                    <a:pt x="208648" y="60424"/>
                  </a:cubicBezTo>
                  <a:cubicBezTo>
                    <a:pt x="206126" y="69106"/>
                    <a:pt x="206126" y="75308"/>
                    <a:pt x="208648" y="80270"/>
                  </a:cubicBezTo>
                  <a:cubicBezTo>
                    <a:pt x="211170" y="85231"/>
                    <a:pt x="214952" y="87712"/>
                    <a:pt x="221256" y="87712"/>
                  </a:cubicBezTo>
                  <a:cubicBezTo>
                    <a:pt x="227558" y="87712"/>
                    <a:pt x="233862" y="85231"/>
                    <a:pt x="238906" y="80270"/>
                  </a:cubicBezTo>
                  <a:cubicBezTo>
                    <a:pt x="245208" y="75308"/>
                    <a:pt x="248990" y="69106"/>
                    <a:pt x="251512" y="59183"/>
                  </a:cubicBezTo>
                  <a:cubicBezTo>
                    <a:pt x="255294" y="50501"/>
                    <a:pt x="255294" y="44299"/>
                    <a:pt x="251512" y="39337"/>
                  </a:cubicBezTo>
                  <a:cubicBezTo>
                    <a:pt x="248990" y="34376"/>
                    <a:pt x="245208" y="31895"/>
                    <a:pt x="238906" y="31895"/>
                  </a:cubicBezTo>
                  <a:close/>
                  <a:moveTo>
                    <a:pt x="317248" y="21972"/>
                  </a:moveTo>
                  <a:cubicBezTo>
                    <a:pt x="320948" y="21972"/>
                    <a:pt x="324648" y="23254"/>
                    <a:pt x="328346" y="25817"/>
                  </a:cubicBezTo>
                  <a:lnTo>
                    <a:pt x="320948" y="37353"/>
                  </a:lnTo>
                  <a:cubicBezTo>
                    <a:pt x="318482" y="36071"/>
                    <a:pt x="316016" y="34789"/>
                    <a:pt x="312316" y="34789"/>
                  </a:cubicBezTo>
                  <a:cubicBezTo>
                    <a:pt x="309850" y="34789"/>
                    <a:pt x="307384" y="36071"/>
                    <a:pt x="304918" y="37353"/>
                  </a:cubicBezTo>
                  <a:cubicBezTo>
                    <a:pt x="302452" y="39916"/>
                    <a:pt x="299986" y="41198"/>
                    <a:pt x="298752" y="45043"/>
                  </a:cubicBezTo>
                  <a:cubicBezTo>
                    <a:pt x="296286" y="48888"/>
                    <a:pt x="293820" y="54015"/>
                    <a:pt x="292586" y="59142"/>
                  </a:cubicBezTo>
                  <a:lnTo>
                    <a:pt x="281490" y="97594"/>
                  </a:lnTo>
                  <a:lnTo>
                    <a:pt x="269158" y="97594"/>
                  </a:lnTo>
                  <a:lnTo>
                    <a:pt x="290120" y="23254"/>
                  </a:lnTo>
                  <a:lnTo>
                    <a:pt x="301218" y="23254"/>
                  </a:lnTo>
                  <a:lnTo>
                    <a:pt x="297520" y="34789"/>
                  </a:lnTo>
                  <a:cubicBezTo>
                    <a:pt x="302452" y="29663"/>
                    <a:pt x="304918" y="25817"/>
                    <a:pt x="308618" y="24536"/>
                  </a:cubicBezTo>
                  <a:cubicBezTo>
                    <a:pt x="311084" y="23254"/>
                    <a:pt x="314782" y="21972"/>
                    <a:pt x="317248" y="21972"/>
                  </a:cubicBezTo>
                  <a:close/>
                  <a:moveTo>
                    <a:pt x="241426" y="21972"/>
                  </a:moveTo>
                  <a:cubicBezTo>
                    <a:pt x="251512" y="21972"/>
                    <a:pt x="259076" y="24453"/>
                    <a:pt x="262858" y="31895"/>
                  </a:cubicBezTo>
                  <a:cubicBezTo>
                    <a:pt x="267902" y="38097"/>
                    <a:pt x="267902" y="46780"/>
                    <a:pt x="265380" y="57943"/>
                  </a:cubicBezTo>
                  <a:cubicBezTo>
                    <a:pt x="261598" y="67866"/>
                    <a:pt x="259076" y="75308"/>
                    <a:pt x="254034" y="80270"/>
                  </a:cubicBezTo>
                  <a:cubicBezTo>
                    <a:pt x="248990" y="85231"/>
                    <a:pt x="243948" y="90193"/>
                    <a:pt x="237644" y="92673"/>
                  </a:cubicBezTo>
                  <a:cubicBezTo>
                    <a:pt x="231340" y="96395"/>
                    <a:pt x="225038" y="97635"/>
                    <a:pt x="218734" y="97635"/>
                  </a:cubicBezTo>
                  <a:cubicBezTo>
                    <a:pt x="208648" y="97635"/>
                    <a:pt x="201084" y="93914"/>
                    <a:pt x="197302" y="87712"/>
                  </a:cubicBezTo>
                  <a:cubicBezTo>
                    <a:pt x="192260" y="81510"/>
                    <a:pt x="192260" y="71587"/>
                    <a:pt x="194780" y="60424"/>
                  </a:cubicBezTo>
                  <a:cubicBezTo>
                    <a:pt x="199824" y="46780"/>
                    <a:pt x="206126" y="36857"/>
                    <a:pt x="216212" y="30655"/>
                  </a:cubicBezTo>
                  <a:cubicBezTo>
                    <a:pt x="223776" y="24453"/>
                    <a:pt x="232602" y="21972"/>
                    <a:pt x="241426" y="21972"/>
                  </a:cubicBezTo>
                  <a:close/>
                  <a:moveTo>
                    <a:pt x="196402" y="21972"/>
                  </a:moveTo>
                  <a:cubicBezTo>
                    <a:pt x="200102" y="21972"/>
                    <a:pt x="203800" y="23254"/>
                    <a:pt x="207500" y="25817"/>
                  </a:cubicBezTo>
                  <a:lnTo>
                    <a:pt x="200102" y="37353"/>
                  </a:lnTo>
                  <a:cubicBezTo>
                    <a:pt x="196402" y="36071"/>
                    <a:pt x="193936" y="34789"/>
                    <a:pt x="191470" y="34789"/>
                  </a:cubicBezTo>
                  <a:cubicBezTo>
                    <a:pt x="189004" y="34789"/>
                    <a:pt x="186538" y="36071"/>
                    <a:pt x="182838" y="37353"/>
                  </a:cubicBezTo>
                  <a:cubicBezTo>
                    <a:pt x="180372" y="39916"/>
                    <a:pt x="179138" y="41198"/>
                    <a:pt x="176672" y="45043"/>
                  </a:cubicBezTo>
                  <a:cubicBezTo>
                    <a:pt x="174206" y="48888"/>
                    <a:pt x="172974" y="54015"/>
                    <a:pt x="171740" y="59142"/>
                  </a:cubicBezTo>
                  <a:lnTo>
                    <a:pt x="159408" y="97594"/>
                  </a:lnTo>
                  <a:lnTo>
                    <a:pt x="148312" y="97594"/>
                  </a:lnTo>
                  <a:lnTo>
                    <a:pt x="169274" y="23254"/>
                  </a:lnTo>
                  <a:lnTo>
                    <a:pt x="179138" y="23254"/>
                  </a:lnTo>
                  <a:lnTo>
                    <a:pt x="176672" y="34789"/>
                  </a:lnTo>
                  <a:cubicBezTo>
                    <a:pt x="180372" y="29663"/>
                    <a:pt x="185304" y="25817"/>
                    <a:pt x="186538" y="24536"/>
                  </a:cubicBezTo>
                  <a:cubicBezTo>
                    <a:pt x="190236" y="23254"/>
                    <a:pt x="192702" y="21972"/>
                    <a:pt x="196402" y="21972"/>
                  </a:cubicBezTo>
                  <a:close/>
                  <a:moveTo>
                    <a:pt x="146968" y="21972"/>
                  </a:moveTo>
                  <a:cubicBezTo>
                    <a:pt x="150668" y="21972"/>
                    <a:pt x="154368" y="23254"/>
                    <a:pt x="158066" y="25817"/>
                  </a:cubicBezTo>
                  <a:lnTo>
                    <a:pt x="150668" y="37353"/>
                  </a:lnTo>
                  <a:cubicBezTo>
                    <a:pt x="148202" y="36071"/>
                    <a:pt x="144502" y="34789"/>
                    <a:pt x="142036" y="34789"/>
                  </a:cubicBezTo>
                  <a:cubicBezTo>
                    <a:pt x="139570" y="34789"/>
                    <a:pt x="137104" y="36071"/>
                    <a:pt x="134636" y="37353"/>
                  </a:cubicBezTo>
                  <a:cubicBezTo>
                    <a:pt x="130938" y="39916"/>
                    <a:pt x="129704" y="41198"/>
                    <a:pt x="128470" y="45043"/>
                  </a:cubicBezTo>
                  <a:cubicBezTo>
                    <a:pt x="124772" y="48888"/>
                    <a:pt x="123538" y="54015"/>
                    <a:pt x="122306" y="59142"/>
                  </a:cubicBezTo>
                  <a:lnTo>
                    <a:pt x="109974" y="97594"/>
                  </a:lnTo>
                  <a:lnTo>
                    <a:pt x="98876" y="97594"/>
                  </a:lnTo>
                  <a:lnTo>
                    <a:pt x="119838" y="23254"/>
                  </a:lnTo>
                  <a:lnTo>
                    <a:pt x="129704" y="23254"/>
                  </a:lnTo>
                  <a:lnTo>
                    <a:pt x="127238" y="34789"/>
                  </a:lnTo>
                  <a:cubicBezTo>
                    <a:pt x="130938" y="29663"/>
                    <a:pt x="135870" y="25817"/>
                    <a:pt x="137104" y="24536"/>
                  </a:cubicBezTo>
                  <a:cubicBezTo>
                    <a:pt x="140802" y="23254"/>
                    <a:pt x="143268" y="21972"/>
                    <a:pt x="146968" y="21972"/>
                  </a:cubicBezTo>
                  <a:close/>
                  <a:moveTo>
                    <a:pt x="29274" y="0"/>
                  </a:moveTo>
                  <a:lnTo>
                    <a:pt x="103098" y="0"/>
                  </a:lnTo>
                  <a:lnTo>
                    <a:pt x="100552" y="10986"/>
                  </a:lnTo>
                  <a:lnTo>
                    <a:pt x="39456" y="10986"/>
                  </a:lnTo>
                  <a:lnTo>
                    <a:pt x="30548" y="42724"/>
                  </a:lnTo>
                  <a:lnTo>
                    <a:pt x="86550" y="42724"/>
                  </a:lnTo>
                  <a:lnTo>
                    <a:pt x="84006" y="53710"/>
                  </a:lnTo>
                  <a:lnTo>
                    <a:pt x="26728" y="53710"/>
                  </a:lnTo>
                  <a:lnTo>
                    <a:pt x="16546" y="86668"/>
                  </a:lnTo>
                  <a:lnTo>
                    <a:pt x="78914" y="86668"/>
                  </a:lnTo>
                  <a:lnTo>
                    <a:pt x="76368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3F0B4F7-2F29-3E46-8696-55FAA10CE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5994" y="5835297"/>
              <a:ext cx="70124" cy="31781"/>
            </a:xfrm>
            <a:custGeom>
              <a:avLst/>
              <a:gdLst>
                <a:gd name="connsiteX0" fmla="*/ 20010 w 70124"/>
                <a:gd name="connsiteY0" fmla="*/ 3531 h 31781"/>
                <a:gd name="connsiteX1" fmla="*/ 10594 w 70124"/>
                <a:gd name="connsiteY1" fmla="*/ 7063 h 31781"/>
                <a:gd name="connsiteX2" fmla="*/ 4708 w 70124"/>
                <a:gd name="connsiteY2" fmla="*/ 16479 h 31781"/>
                <a:gd name="connsiteX3" fmla="*/ 4708 w 70124"/>
                <a:gd name="connsiteY3" fmla="*/ 24719 h 31781"/>
                <a:gd name="connsiteX4" fmla="*/ 11770 w 70124"/>
                <a:gd name="connsiteY4" fmla="*/ 28250 h 31781"/>
                <a:gd name="connsiteX5" fmla="*/ 20010 w 70124"/>
                <a:gd name="connsiteY5" fmla="*/ 24719 h 31781"/>
                <a:gd name="connsiteX6" fmla="*/ 25896 w 70124"/>
                <a:gd name="connsiteY6" fmla="*/ 16479 h 31781"/>
                <a:gd name="connsiteX7" fmla="*/ 27072 w 70124"/>
                <a:gd name="connsiteY7" fmla="*/ 9417 h 31781"/>
                <a:gd name="connsiteX8" fmla="*/ 24718 w 70124"/>
                <a:gd name="connsiteY8" fmla="*/ 4709 h 31781"/>
                <a:gd name="connsiteX9" fmla="*/ 20010 w 70124"/>
                <a:gd name="connsiteY9" fmla="*/ 3531 h 31781"/>
                <a:gd name="connsiteX10" fmla="*/ 43208 w 70124"/>
                <a:gd name="connsiteY10" fmla="*/ 0 h 31781"/>
                <a:gd name="connsiteX11" fmla="*/ 48336 w 70124"/>
                <a:gd name="connsiteY11" fmla="*/ 0 h 31781"/>
                <a:gd name="connsiteX12" fmla="*/ 41926 w 70124"/>
                <a:gd name="connsiteY12" fmla="*/ 16479 h 31781"/>
                <a:gd name="connsiteX13" fmla="*/ 63716 w 70124"/>
                <a:gd name="connsiteY13" fmla="*/ 0 h 31781"/>
                <a:gd name="connsiteX14" fmla="*/ 70124 w 70124"/>
                <a:gd name="connsiteY14" fmla="*/ 0 h 31781"/>
                <a:gd name="connsiteX15" fmla="*/ 52180 w 70124"/>
                <a:gd name="connsiteY15" fmla="*/ 12676 h 31781"/>
                <a:gd name="connsiteX16" fmla="*/ 61152 w 70124"/>
                <a:gd name="connsiteY16" fmla="*/ 31691 h 31781"/>
                <a:gd name="connsiteX17" fmla="*/ 54744 w 70124"/>
                <a:gd name="connsiteY17" fmla="*/ 31691 h 31781"/>
                <a:gd name="connsiteX18" fmla="*/ 48336 w 70124"/>
                <a:gd name="connsiteY18" fmla="*/ 16479 h 31781"/>
                <a:gd name="connsiteX19" fmla="*/ 40644 w 70124"/>
                <a:gd name="connsiteY19" fmla="*/ 21550 h 31781"/>
                <a:gd name="connsiteX20" fmla="*/ 38082 w 70124"/>
                <a:gd name="connsiteY20" fmla="*/ 31691 h 31781"/>
                <a:gd name="connsiteX21" fmla="*/ 32956 w 70124"/>
                <a:gd name="connsiteY21" fmla="*/ 31691 h 31781"/>
                <a:gd name="connsiteX22" fmla="*/ 20010 w 70124"/>
                <a:gd name="connsiteY22" fmla="*/ 0 h 31781"/>
                <a:gd name="connsiteX23" fmla="*/ 27072 w 70124"/>
                <a:gd name="connsiteY23" fmla="*/ 2354 h 31781"/>
                <a:gd name="connsiteX24" fmla="*/ 31780 w 70124"/>
                <a:gd name="connsiteY24" fmla="*/ 8240 h 31781"/>
                <a:gd name="connsiteX25" fmla="*/ 30604 w 70124"/>
                <a:gd name="connsiteY25" fmla="*/ 16479 h 31781"/>
                <a:gd name="connsiteX26" fmla="*/ 25896 w 70124"/>
                <a:gd name="connsiteY26" fmla="*/ 24719 h 31781"/>
                <a:gd name="connsiteX27" fmla="*/ 18834 w 70124"/>
                <a:gd name="connsiteY27" fmla="*/ 30604 h 31781"/>
                <a:gd name="connsiteX28" fmla="*/ 10594 w 70124"/>
                <a:gd name="connsiteY28" fmla="*/ 31781 h 31781"/>
                <a:gd name="connsiteX29" fmla="*/ 3532 w 70124"/>
                <a:gd name="connsiteY29" fmla="*/ 29427 h 31781"/>
                <a:gd name="connsiteX30" fmla="*/ 0 w 70124"/>
                <a:gd name="connsiteY30" fmla="*/ 23542 h 31781"/>
                <a:gd name="connsiteX31" fmla="*/ 1178 w 70124"/>
                <a:gd name="connsiteY31" fmla="*/ 16479 h 31781"/>
                <a:gd name="connsiteX32" fmla="*/ 9416 w 70124"/>
                <a:gd name="connsiteY32" fmla="*/ 4709 h 31781"/>
                <a:gd name="connsiteX33" fmla="*/ 20010 w 70124"/>
                <a:gd name="connsiteY33" fmla="*/ 0 h 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124" h="31781">
                  <a:moveTo>
                    <a:pt x="20010" y="3531"/>
                  </a:moveTo>
                  <a:cubicBezTo>
                    <a:pt x="16480" y="3531"/>
                    <a:pt x="14124" y="4709"/>
                    <a:pt x="10594" y="7063"/>
                  </a:cubicBezTo>
                  <a:cubicBezTo>
                    <a:pt x="8240" y="9417"/>
                    <a:pt x="7062" y="11771"/>
                    <a:pt x="4708" y="16479"/>
                  </a:cubicBezTo>
                  <a:cubicBezTo>
                    <a:pt x="3532" y="20010"/>
                    <a:pt x="3532" y="23542"/>
                    <a:pt x="4708" y="24719"/>
                  </a:cubicBezTo>
                  <a:cubicBezTo>
                    <a:pt x="7062" y="27073"/>
                    <a:pt x="9416" y="28250"/>
                    <a:pt x="11770" y="28250"/>
                  </a:cubicBezTo>
                  <a:cubicBezTo>
                    <a:pt x="15302" y="28250"/>
                    <a:pt x="18834" y="27073"/>
                    <a:pt x="20010" y="24719"/>
                  </a:cubicBezTo>
                  <a:cubicBezTo>
                    <a:pt x="23542" y="23542"/>
                    <a:pt x="25896" y="20010"/>
                    <a:pt x="25896" y="16479"/>
                  </a:cubicBezTo>
                  <a:cubicBezTo>
                    <a:pt x="27072" y="14125"/>
                    <a:pt x="27072" y="10594"/>
                    <a:pt x="27072" y="9417"/>
                  </a:cubicBezTo>
                  <a:cubicBezTo>
                    <a:pt x="27072" y="7063"/>
                    <a:pt x="25896" y="5886"/>
                    <a:pt x="24718" y="4709"/>
                  </a:cubicBezTo>
                  <a:cubicBezTo>
                    <a:pt x="23542" y="3531"/>
                    <a:pt x="21188" y="3531"/>
                    <a:pt x="20010" y="3531"/>
                  </a:cubicBezTo>
                  <a:close/>
                  <a:moveTo>
                    <a:pt x="43208" y="0"/>
                  </a:moveTo>
                  <a:lnTo>
                    <a:pt x="48336" y="0"/>
                  </a:lnTo>
                  <a:lnTo>
                    <a:pt x="41926" y="16479"/>
                  </a:lnTo>
                  <a:lnTo>
                    <a:pt x="63716" y="0"/>
                  </a:lnTo>
                  <a:lnTo>
                    <a:pt x="70124" y="0"/>
                  </a:lnTo>
                  <a:lnTo>
                    <a:pt x="52180" y="12676"/>
                  </a:lnTo>
                  <a:lnTo>
                    <a:pt x="61152" y="31691"/>
                  </a:lnTo>
                  <a:lnTo>
                    <a:pt x="54744" y="31691"/>
                  </a:lnTo>
                  <a:lnTo>
                    <a:pt x="48336" y="16479"/>
                  </a:lnTo>
                  <a:lnTo>
                    <a:pt x="40644" y="21550"/>
                  </a:lnTo>
                  <a:lnTo>
                    <a:pt x="38082" y="31691"/>
                  </a:lnTo>
                  <a:lnTo>
                    <a:pt x="32956" y="31691"/>
                  </a:lnTo>
                  <a:close/>
                  <a:moveTo>
                    <a:pt x="20010" y="0"/>
                  </a:moveTo>
                  <a:cubicBezTo>
                    <a:pt x="23542" y="0"/>
                    <a:pt x="25896" y="1177"/>
                    <a:pt x="27072" y="2354"/>
                  </a:cubicBezTo>
                  <a:cubicBezTo>
                    <a:pt x="29426" y="3531"/>
                    <a:pt x="30604" y="4709"/>
                    <a:pt x="31780" y="8240"/>
                  </a:cubicBezTo>
                  <a:cubicBezTo>
                    <a:pt x="31780" y="10594"/>
                    <a:pt x="31780" y="12948"/>
                    <a:pt x="30604" y="16479"/>
                  </a:cubicBezTo>
                  <a:cubicBezTo>
                    <a:pt x="29426" y="18833"/>
                    <a:pt x="28250" y="22365"/>
                    <a:pt x="25896" y="24719"/>
                  </a:cubicBezTo>
                  <a:cubicBezTo>
                    <a:pt x="23542" y="27073"/>
                    <a:pt x="21188" y="29427"/>
                    <a:pt x="18834" y="30604"/>
                  </a:cubicBezTo>
                  <a:cubicBezTo>
                    <a:pt x="16480" y="30604"/>
                    <a:pt x="14124" y="31781"/>
                    <a:pt x="10594" y="31781"/>
                  </a:cubicBezTo>
                  <a:cubicBezTo>
                    <a:pt x="8240" y="31781"/>
                    <a:pt x="5886" y="30604"/>
                    <a:pt x="3532" y="29427"/>
                  </a:cubicBezTo>
                  <a:cubicBezTo>
                    <a:pt x="2354" y="28250"/>
                    <a:pt x="1178" y="27073"/>
                    <a:pt x="0" y="23542"/>
                  </a:cubicBezTo>
                  <a:cubicBezTo>
                    <a:pt x="0" y="22365"/>
                    <a:pt x="0" y="18833"/>
                    <a:pt x="1178" y="16479"/>
                  </a:cubicBezTo>
                  <a:cubicBezTo>
                    <a:pt x="2354" y="10594"/>
                    <a:pt x="4708" y="7063"/>
                    <a:pt x="9416" y="4709"/>
                  </a:cubicBezTo>
                  <a:cubicBezTo>
                    <a:pt x="12948" y="2354"/>
                    <a:pt x="16480" y="0"/>
                    <a:pt x="200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14">
              <a:extLst>
                <a:ext uri="{FF2B5EF4-FFF2-40B4-BE49-F238E27FC236}">
                  <a16:creationId xmlns:a16="http://schemas.microsoft.com/office/drawing/2014/main" id="{72AC6F75-13DA-8745-89F1-24C22A1F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7991" y="6247273"/>
              <a:ext cx="664657" cy="433952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1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1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15">
              <a:extLst>
                <a:ext uri="{FF2B5EF4-FFF2-40B4-BE49-F238E27FC236}">
                  <a16:creationId xmlns:a16="http://schemas.microsoft.com/office/drawing/2014/main" id="{245E0ED1-45F6-D648-AE6B-D9A6CB362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2215" y="6521922"/>
              <a:ext cx="175777" cy="65917"/>
            </a:xfrm>
            <a:custGeom>
              <a:avLst/>
              <a:gdLst>
                <a:gd name="T0" fmla="*/ 123 w 139"/>
                <a:gd name="T1" fmla="*/ 51 h 52"/>
                <a:gd name="T2" fmla="*/ 0 w 139"/>
                <a:gd name="T3" fmla="*/ 51 h 52"/>
                <a:gd name="T4" fmla="*/ 15 w 139"/>
                <a:gd name="T5" fmla="*/ 0 h 52"/>
                <a:gd name="T6" fmla="*/ 138 w 139"/>
                <a:gd name="T7" fmla="*/ 0 h 52"/>
                <a:gd name="T8" fmla="*/ 123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3" y="51"/>
                  </a:moveTo>
                  <a:lnTo>
                    <a:pt x="0" y="51"/>
                  </a:lnTo>
                  <a:lnTo>
                    <a:pt x="15" y="0"/>
                  </a:lnTo>
                  <a:lnTo>
                    <a:pt x="138" y="0"/>
                  </a:lnTo>
                  <a:lnTo>
                    <a:pt x="123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16">
              <a:extLst>
                <a:ext uri="{FF2B5EF4-FFF2-40B4-BE49-F238E27FC236}">
                  <a16:creationId xmlns:a16="http://schemas.microsoft.com/office/drawing/2014/main" id="{EABA874C-DEA2-CA44-BCAF-6E82C661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9825" y="6175865"/>
              <a:ext cx="560291" cy="71408"/>
            </a:xfrm>
            <a:custGeom>
              <a:avLst/>
              <a:gdLst>
                <a:gd name="T0" fmla="*/ 448 w 449"/>
                <a:gd name="T1" fmla="*/ 0 h 59"/>
                <a:gd name="T2" fmla="*/ 17 w 449"/>
                <a:gd name="T3" fmla="*/ 0 h 59"/>
                <a:gd name="T4" fmla="*/ 0 w 449"/>
                <a:gd name="T5" fmla="*/ 58 h 59"/>
                <a:gd name="T6" fmla="*/ 431 w 449"/>
                <a:gd name="T7" fmla="*/ 58 h 59"/>
                <a:gd name="T8" fmla="*/ 448 w 4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9">
                  <a:moveTo>
                    <a:pt x="448" y="0"/>
                  </a:moveTo>
                  <a:lnTo>
                    <a:pt x="17" y="0"/>
                  </a:lnTo>
                  <a:lnTo>
                    <a:pt x="0" y="58"/>
                  </a:lnTo>
                  <a:lnTo>
                    <a:pt x="431" y="58"/>
                  </a:lnTo>
                  <a:lnTo>
                    <a:pt x="448" y="0"/>
                  </a:ln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17">
              <a:extLst>
                <a:ext uri="{FF2B5EF4-FFF2-40B4-BE49-F238E27FC236}">
                  <a16:creationId xmlns:a16="http://schemas.microsoft.com/office/drawing/2014/main" id="{831523D1-9A6F-0342-A601-34523EA9E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8271" y="6197837"/>
              <a:ext cx="27467" cy="27464"/>
            </a:xfrm>
            <a:custGeom>
              <a:avLst/>
              <a:gdLst>
                <a:gd name="T0" fmla="*/ 20 w 23"/>
                <a:gd name="T1" fmla="*/ 10 h 21"/>
                <a:gd name="T2" fmla="*/ 20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4 w 23"/>
                <a:gd name="T13" fmla="*/ 0 h 21"/>
                <a:gd name="T14" fmla="*/ 14 w 23"/>
                <a:gd name="T15" fmla="*/ 0 h 21"/>
                <a:gd name="T16" fmla="*/ 20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0" y="10"/>
                  </a:moveTo>
                  <a:lnTo>
                    <a:pt x="20" y="10"/>
                  </a:lnTo>
                  <a:cubicBezTo>
                    <a:pt x="19" y="16"/>
                    <a:pt x="14" y="20"/>
                    <a:pt x="8" y="20"/>
                  </a:cubicBezTo>
                  <a:lnTo>
                    <a:pt x="8" y="20"/>
                  </a:lnTo>
                  <a:cubicBezTo>
                    <a:pt x="3" y="20"/>
                    <a:pt x="0" y="16"/>
                    <a:pt x="1" y="10"/>
                  </a:cubicBezTo>
                  <a:lnTo>
                    <a:pt x="1" y="10"/>
                  </a:lnTo>
                  <a:cubicBezTo>
                    <a:pt x="3" y="5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5"/>
                    <a:pt x="20" y="10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18">
              <a:extLst>
                <a:ext uri="{FF2B5EF4-FFF2-40B4-BE49-F238E27FC236}">
                  <a16:creationId xmlns:a16="http://schemas.microsoft.com/office/drawing/2014/main" id="{3D0208EA-4F0C-3340-98DA-1126EE3E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3201" y="6197837"/>
              <a:ext cx="27467" cy="27464"/>
            </a:xfrm>
            <a:custGeom>
              <a:avLst/>
              <a:gdLst>
                <a:gd name="T0" fmla="*/ 21 w 23"/>
                <a:gd name="T1" fmla="*/ 10 h 21"/>
                <a:gd name="T2" fmla="*/ 21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4 w 23"/>
                <a:gd name="T13" fmla="*/ 0 h 21"/>
                <a:gd name="T14" fmla="*/ 14 w 23"/>
                <a:gd name="T15" fmla="*/ 0 h 21"/>
                <a:gd name="T16" fmla="*/ 21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10"/>
                  </a:moveTo>
                  <a:lnTo>
                    <a:pt x="21" y="10"/>
                  </a:lnTo>
                  <a:cubicBezTo>
                    <a:pt x="19" y="16"/>
                    <a:pt x="14" y="20"/>
                    <a:pt x="8" y="20"/>
                  </a:cubicBezTo>
                  <a:lnTo>
                    <a:pt x="8" y="20"/>
                  </a:lnTo>
                  <a:cubicBezTo>
                    <a:pt x="3" y="20"/>
                    <a:pt x="0" y="16"/>
                    <a:pt x="1" y="10"/>
                  </a:cubicBezTo>
                  <a:lnTo>
                    <a:pt x="1" y="10"/>
                  </a:lnTo>
                  <a:cubicBezTo>
                    <a:pt x="3" y="5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19">
              <a:extLst>
                <a:ext uri="{FF2B5EF4-FFF2-40B4-BE49-F238E27FC236}">
                  <a16:creationId xmlns:a16="http://schemas.microsoft.com/office/drawing/2014/main" id="{7FED5F3A-41B9-874F-AD10-4DFD31727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132" y="6197837"/>
              <a:ext cx="27467" cy="27464"/>
            </a:xfrm>
            <a:custGeom>
              <a:avLst/>
              <a:gdLst>
                <a:gd name="T0" fmla="*/ 21 w 24"/>
                <a:gd name="T1" fmla="*/ 10 h 21"/>
                <a:gd name="T2" fmla="*/ 21 w 24"/>
                <a:gd name="T3" fmla="*/ 10 h 21"/>
                <a:gd name="T4" fmla="*/ 9 w 24"/>
                <a:gd name="T5" fmla="*/ 20 h 21"/>
                <a:gd name="T6" fmla="*/ 9 w 24"/>
                <a:gd name="T7" fmla="*/ 20 h 21"/>
                <a:gd name="T8" fmla="*/ 2 w 24"/>
                <a:gd name="T9" fmla="*/ 10 h 21"/>
                <a:gd name="T10" fmla="*/ 2 w 24"/>
                <a:gd name="T11" fmla="*/ 10 h 21"/>
                <a:gd name="T12" fmla="*/ 14 w 24"/>
                <a:gd name="T13" fmla="*/ 0 h 21"/>
                <a:gd name="T14" fmla="*/ 14 w 24"/>
                <a:gd name="T15" fmla="*/ 0 h 21"/>
                <a:gd name="T16" fmla="*/ 21 w 24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21" y="10"/>
                  </a:moveTo>
                  <a:lnTo>
                    <a:pt x="21" y="10"/>
                  </a:lnTo>
                  <a:cubicBezTo>
                    <a:pt x="20" y="16"/>
                    <a:pt x="14" y="20"/>
                    <a:pt x="9" y="20"/>
                  </a:cubicBezTo>
                  <a:lnTo>
                    <a:pt x="9" y="20"/>
                  </a:lnTo>
                  <a:cubicBezTo>
                    <a:pt x="3" y="20"/>
                    <a:pt x="0" y="16"/>
                    <a:pt x="2" y="10"/>
                  </a:cubicBezTo>
                  <a:lnTo>
                    <a:pt x="2" y="10"/>
                  </a:lnTo>
                  <a:cubicBezTo>
                    <a:pt x="3" y="5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5"/>
                    <a:pt x="21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2393532-DA2D-C046-92B9-DEDDBF6B3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1794" y="6340657"/>
              <a:ext cx="339338" cy="97655"/>
            </a:xfrm>
            <a:custGeom>
              <a:avLst/>
              <a:gdLst>
                <a:gd name="connsiteX0" fmla="*/ 249138 w 339338"/>
                <a:gd name="connsiteY0" fmla="*/ 32058 h 97655"/>
                <a:gd name="connsiteX1" fmla="*/ 231772 w 339338"/>
                <a:gd name="connsiteY1" fmla="*/ 38361 h 97655"/>
                <a:gd name="connsiteX2" fmla="*/ 219368 w 339338"/>
                <a:gd name="connsiteY2" fmla="*/ 59793 h 97655"/>
                <a:gd name="connsiteX3" fmla="*/ 219368 w 339338"/>
                <a:gd name="connsiteY3" fmla="*/ 81225 h 97655"/>
                <a:gd name="connsiteX4" fmla="*/ 233012 w 339338"/>
                <a:gd name="connsiteY4" fmla="*/ 88790 h 97655"/>
                <a:gd name="connsiteX5" fmla="*/ 249138 w 339338"/>
                <a:gd name="connsiteY5" fmla="*/ 81225 h 97655"/>
                <a:gd name="connsiteX6" fmla="*/ 262782 w 339338"/>
                <a:gd name="connsiteY6" fmla="*/ 59793 h 97655"/>
                <a:gd name="connsiteX7" fmla="*/ 261542 w 339338"/>
                <a:gd name="connsiteY7" fmla="*/ 38361 h 97655"/>
                <a:gd name="connsiteX8" fmla="*/ 249138 w 339338"/>
                <a:gd name="connsiteY8" fmla="*/ 32058 h 97655"/>
                <a:gd name="connsiteX9" fmla="*/ 328240 w 339338"/>
                <a:gd name="connsiteY9" fmla="*/ 21972 h 97655"/>
                <a:gd name="connsiteX10" fmla="*/ 339338 w 339338"/>
                <a:gd name="connsiteY10" fmla="*/ 25817 h 97655"/>
                <a:gd name="connsiteX11" fmla="*/ 331938 w 339338"/>
                <a:gd name="connsiteY11" fmla="*/ 37353 h 97655"/>
                <a:gd name="connsiteX12" fmla="*/ 323306 w 339338"/>
                <a:gd name="connsiteY12" fmla="*/ 34789 h 97655"/>
                <a:gd name="connsiteX13" fmla="*/ 315908 w 339338"/>
                <a:gd name="connsiteY13" fmla="*/ 37353 h 97655"/>
                <a:gd name="connsiteX14" fmla="*/ 309742 w 339338"/>
                <a:gd name="connsiteY14" fmla="*/ 45043 h 97655"/>
                <a:gd name="connsiteX15" fmla="*/ 303576 w 339338"/>
                <a:gd name="connsiteY15" fmla="*/ 59142 h 97655"/>
                <a:gd name="connsiteX16" fmla="*/ 292478 w 339338"/>
                <a:gd name="connsiteY16" fmla="*/ 97594 h 97655"/>
                <a:gd name="connsiteX17" fmla="*/ 280146 w 339338"/>
                <a:gd name="connsiteY17" fmla="*/ 97594 h 97655"/>
                <a:gd name="connsiteX18" fmla="*/ 301110 w 339338"/>
                <a:gd name="connsiteY18" fmla="*/ 23254 h 97655"/>
                <a:gd name="connsiteX19" fmla="*/ 312208 w 339338"/>
                <a:gd name="connsiteY19" fmla="*/ 23254 h 97655"/>
                <a:gd name="connsiteX20" fmla="*/ 308508 w 339338"/>
                <a:gd name="connsiteY20" fmla="*/ 34789 h 97655"/>
                <a:gd name="connsiteX21" fmla="*/ 319608 w 339338"/>
                <a:gd name="connsiteY21" fmla="*/ 24536 h 97655"/>
                <a:gd name="connsiteX22" fmla="*/ 328240 w 339338"/>
                <a:gd name="connsiteY22" fmla="*/ 21972 h 97655"/>
                <a:gd name="connsiteX23" fmla="*/ 251618 w 339338"/>
                <a:gd name="connsiteY23" fmla="*/ 21972 h 97655"/>
                <a:gd name="connsiteX24" fmla="*/ 272704 w 339338"/>
                <a:gd name="connsiteY24" fmla="*/ 32058 h 97655"/>
                <a:gd name="connsiteX25" fmla="*/ 273946 w 339338"/>
                <a:gd name="connsiteY25" fmla="*/ 58533 h 97655"/>
                <a:gd name="connsiteX26" fmla="*/ 264022 w 339338"/>
                <a:gd name="connsiteY26" fmla="*/ 81225 h 97655"/>
                <a:gd name="connsiteX27" fmla="*/ 249138 w 339338"/>
                <a:gd name="connsiteY27" fmla="*/ 93832 h 97655"/>
                <a:gd name="connsiteX28" fmla="*/ 229292 w 339338"/>
                <a:gd name="connsiteY28" fmla="*/ 97615 h 97655"/>
                <a:gd name="connsiteX29" fmla="*/ 208206 w 339338"/>
                <a:gd name="connsiteY29" fmla="*/ 88790 h 97655"/>
                <a:gd name="connsiteX30" fmla="*/ 206966 w 339338"/>
                <a:gd name="connsiteY30" fmla="*/ 59793 h 97655"/>
                <a:gd name="connsiteX31" fmla="*/ 226812 w 339338"/>
                <a:gd name="connsiteY31" fmla="*/ 30797 h 97655"/>
                <a:gd name="connsiteX32" fmla="*/ 251618 w 339338"/>
                <a:gd name="connsiteY32" fmla="*/ 21972 h 97655"/>
                <a:gd name="connsiteX33" fmla="*/ 196406 w 339338"/>
                <a:gd name="connsiteY33" fmla="*/ 21972 h 97655"/>
                <a:gd name="connsiteX34" fmla="*/ 207504 w 339338"/>
                <a:gd name="connsiteY34" fmla="*/ 25817 h 97655"/>
                <a:gd name="connsiteX35" fmla="*/ 200106 w 339338"/>
                <a:gd name="connsiteY35" fmla="*/ 37353 h 97655"/>
                <a:gd name="connsiteX36" fmla="*/ 191474 w 339338"/>
                <a:gd name="connsiteY36" fmla="*/ 34789 h 97655"/>
                <a:gd name="connsiteX37" fmla="*/ 184074 w 339338"/>
                <a:gd name="connsiteY37" fmla="*/ 37353 h 97655"/>
                <a:gd name="connsiteX38" fmla="*/ 177908 w 339338"/>
                <a:gd name="connsiteY38" fmla="*/ 45043 h 97655"/>
                <a:gd name="connsiteX39" fmla="*/ 171744 w 339338"/>
                <a:gd name="connsiteY39" fmla="*/ 59142 h 97655"/>
                <a:gd name="connsiteX40" fmla="*/ 160644 w 339338"/>
                <a:gd name="connsiteY40" fmla="*/ 97594 h 97655"/>
                <a:gd name="connsiteX41" fmla="*/ 148312 w 339338"/>
                <a:gd name="connsiteY41" fmla="*/ 97594 h 97655"/>
                <a:gd name="connsiteX42" fmla="*/ 169276 w 339338"/>
                <a:gd name="connsiteY42" fmla="*/ 23254 h 97655"/>
                <a:gd name="connsiteX43" fmla="*/ 180376 w 339338"/>
                <a:gd name="connsiteY43" fmla="*/ 23254 h 97655"/>
                <a:gd name="connsiteX44" fmla="*/ 176676 w 339338"/>
                <a:gd name="connsiteY44" fmla="*/ 34789 h 97655"/>
                <a:gd name="connsiteX45" fmla="*/ 187774 w 339338"/>
                <a:gd name="connsiteY45" fmla="*/ 24536 h 97655"/>
                <a:gd name="connsiteX46" fmla="*/ 196406 w 339338"/>
                <a:gd name="connsiteY46" fmla="*/ 21972 h 97655"/>
                <a:gd name="connsiteX47" fmla="*/ 141476 w 339338"/>
                <a:gd name="connsiteY47" fmla="*/ 21972 h 97655"/>
                <a:gd name="connsiteX48" fmla="*/ 152574 w 339338"/>
                <a:gd name="connsiteY48" fmla="*/ 25817 h 97655"/>
                <a:gd name="connsiteX49" fmla="*/ 145176 w 339338"/>
                <a:gd name="connsiteY49" fmla="*/ 37353 h 97655"/>
                <a:gd name="connsiteX50" fmla="*/ 136544 w 339338"/>
                <a:gd name="connsiteY50" fmla="*/ 34789 h 97655"/>
                <a:gd name="connsiteX51" fmla="*/ 129144 w 339338"/>
                <a:gd name="connsiteY51" fmla="*/ 37353 h 97655"/>
                <a:gd name="connsiteX52" fmla="*/ 122978 w 339338"/>
                <a:gd name="connsiteY52" fmla="*/ 45043 h 97655"/>
                <a:gd name="connsiteX53" fmla="*/ 116814 w 339338"/>
                <a:gd name="connsiteY53" fmla="*/ 59142 h 97655"/>
                <a:gd name="connsiteX54" fmla="*/ 105714 w 339338"/>
                <a:gd name="connsiteY54" fmla="*/ 97594 h 97655"/>
                <a:gd name="connsiteX55" fmla="*/ 93384 w 339338"/>
                <a:gd name="connsiteY55" fmla="*/ 97594 h 97655"/>
                <a:gd name="connsiteX56" fmla="*/ 114346 w 339338"/>
                <a:gd name="connsiteY56" fmla="*/ 23254 h 97655"/>
                <a:gd name="connsiteX57" fmla="*/ 125446 w 339338"/>
                <a:gd name="connsiteY57" fmla="*/ 23254 h 97655"/>
                <a:gd name="connsiteX58" fmla="*/ 122978 w 339338"/>
                <a:gd name="connsiteY58" fmla="*/ 34789 h 97655"/>
                <a:gd name="connsiteX59" fmla="*/ 132844 w 339338"/>
                <a:gd name="connsiteY59" fmla="*/ 24536 h 97655"/>
                <a:gd name="connsiteX60" fmla="*/ 141476 w 339338"/>
                <a:gd name="connsiteY60" fmla="*/ 21972 h 97655"/>
                <a:gd name="connsiteX61" fmla="*/ 30178 w 339338"/>
                <a:gd name="connsiteY61" fmla="*/ 0 h 97655"/>
                <a:gd name="connsiteX62" fmla="*/ 103108 w 339338"/>
                <a:gd name="connsiteY62" fmla="*/ 0 h 97655"/>
                <a:gd name="connsiteX63" fmla="*/ 99336 w 339338"/>
                <a:gd name="connsiteY63" fmla="*/ 12207 h 97655"/>
                <a:gd name="connsiteX64" fmla="*/ 40236 w 339338"/>
                <a:gd name="connsiteY64" fmla="*/ 12207 h 97655"/>
                <a:gd name="connsiteX65" fmla="*/ 31434 w 339338"/>
                <a:gd name="connsiteY65" fmla="*/ 41503 h 97655"/>
                <a:gd name="connsiteX66" fmla="*/ 86762 w 339338"/>
                <a:gd name="connsiteY66" fmla="*/ 41503 h 97655"/>
                <a:gd name="connsiteX67" fmla="*/ 82988 w 339338"/>
                <a:gd name="connsiteY67" fmla="*/ 53710 h 97655"/>
                <a:gd name="connsiteX68" fmla="*/ 26404 w 339338"/>
                <a:gd name="connsiteY68" fmla="*/ 53710 h 97655"/>
                <a:gd name="connsiteX69" fmla="*/ 17602 w 339338"/>
                <a:gd name="connsiteY69" fmla="*/ 86668 h 97655"/>
                <a:gd name="connsiteX70" fmla="*/ 79216 w 339338"/>
                <a:gd name="connsiteY70" fmla="*/ 86668 h 97655"/>
                <a:gd name="connsiteX71" fmla="*/ 75444 w 339338"/>
                <a:gd name="connsiteY71" fmla="*/ 97655 h 97655"/>
                <a:gd name="connsiteX72" fmla="*/ 0 w 339338"/>
                <a:gd name="connsiteY72" fmla="*/ 97655 h 9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9338" h="97655">
                  <a:moveTo>
                    <a:pt x="249138" y="32058"/>
                  </a:moveTo>
                  <a:cubicBezTo>
                    <a:pt x="242936" y="32058"/>
                    <a:pt x="237974" y="33319"/>
                    <a:pt x="231772" y="38361"/>
                  </a:cubicBezTo>
                  <a:cubicBezTo>
                    <a:pt x="225570" y="43404"/>
                    <a:pt x="221850" y="50968"/>
                    <a:pt x="219368" y="59793"/>
                  </a:cubicBezTo>
                  <a:cubicBezTo>
                    <a:pt x="216888" y="69879"/>
                    <a:pt x="216888" y="76183"/>
                    <a:pt x="219368" y="81225"/>
                  </a:cubicBezTo>
                  <a:cubicBezTo>
                    <a:pt x="221850" y="86268"/>
                    <a:pt x="226812" y="88790"/>
                    <a:pt x="233012" y="88790"/>
                  </a:cubicBezTo>
                  <a:cubicBezTo>
                    <a:pt x="239214" y="88790"/>
                    <a:pt x="244176" y="86268"/>
                    <a:pt x="249138" y="81225"/>
                  </a:cubicBezTo>
                  <a:cubicBezTo>
                    <a:pt x="255340" y="76183"/>
                    <a:pt x="259060" y="69879"/>
                    <a:pt x="262782" y="59793"/>
                  </a:cubicBezTo>
                  <a:cubicBezTo>
                    <a:pt x="265262" y="50968"/>
                    <a:pt x="265262" y="44665"/>
                    <a:pt x="261542" y="38361"/>
                  </a:cubicBezTo>
                  <a:cubicBezTo>
                    <a:pt x="259060" y="33319"/>
                    <a:pt x="255340" y="32058"/>
                    <a:pt x="249138" y="32058"/>
                  </a:cubicBezTo>
                  <a:close/>
                  <a:moveTo>
                    <a:pt x="328240" y="21972"/>
                  </a:moveTo>
                  <a:cubicBezTo>
                    <a:pt x="331938" y="21972"/>
                    <a:pt x="335638" y="23254"/>
                    <a:pt x="339338" y="25817"/>
                  </a:cubicBezTo>
                  <a:lnTo>
                    <a:pt x="331938" y="37353"/>
                  </a:lnTo>
                  <a:cubicBezTo>
                    <a:pt x="329472" y="36071"/>
                    <a:pt x="327006" y="34789"/>
                    <a:pt x="323306" y="34789"/>
                  </a:cubicBezTo>
                  <a:cubicBezTo>
                    <a:pt x="322074" y="34789"/>
                    <a:pt x="318374" y="36071"/>
                    <a:pt x="315908" y="37353"/>
                  </a:cubicBezTo>
                  <a:cubicBezTo>
                    <a:pt x="313442" y="38635"/>
                    <a:pt x="310976" y="41198"/>
                    <a:pt x="309742" y="45043"/>
                  </a:cubicBezTo>
                  <a:cubicBezTo>
                    <a:pt x="307276" y="48888"/>
                    <a:pt x="304810" y="54015"/>
                    <a:pt x="303576" y="59142"/>
                  </a:cubicBezTo>
                  <a:lnTo>
                    <a:pt x="292478" y="97594"/>
                  </a:lnTo>
                  <a:lnTo>
                    <a:pt x="280146" y="97594"/>
                  </a:lnTo>
                  <a:lnTo>
                    <a:pt x="301110" y="23254"/>
                  </a:lnTo>
                  <a:lnTo>
                    <a:pt x="312208" y="23254"/>
                  </a:lnTo>
                  <a:lnTo>
                    <a:pt x="308508" y="34789"/>
                  </a:lnTo>
                  <a:cubicBezTo>
                    <a:pt x="313442" y="29663"/>
                    <a:pt x="317140" y="25817"/>
                    <a:pt x="319608" y="24536"/>
                  </a:cubicBezTo>
                  <a:cubicBezTo>
                    <a:pt x="322074" y="23254"/>
                    <a:pt x="325774" y="21972"/>
                    <a:pt x="328240" y="21972"/>
                  </a:cubicBezTo>
                  <a:close/>
                  <a:moveTo>
                    <a:pt x="251618" y="21972"/>
                  </a:moveTo>
                  <a:cubicBezTo>
                    <a:pt x="261542" y="21972"/>
                    <a:pt x="268984" y="24494"/>
                    <a:pt x="272704" y="32058"/>
                  </a:cubicBezTo>
                  <a:cubicBezTo>
                    <a:pt x="277666" y="38361"/>
                    <a:pt x="278906" y="47186"/>
                    <a:pt x="273946" y="58533"/>
                  </a:cubicBezTo>
                  <a:cubicBezTo>
                    <a:pt x="272704" y="68618"/>
                    <a:pt x="268984" y="76183"/>
                    <a:pt x="264022" y="81225"/>
                  </a:cubicBezTo>
                  <a:cubicBezTo>
                    <a:pt x="260302" y="86268"/>
                    <a:pt x="255340" y="91311"/>
                    <a:pt x="249138" y="93832"/>
                  </a:cubicBezTo>
                  <a:cubicBezTo>
                    <a:pt x="241696" y="97615"/>
                    <a:pt x="235494" y="97615"/>
                    <a:pt x="229292" y="97615"/>
                  </a:cubicBezTo>
                  <a:cubicBezTo>
                    <a:pt x="220610" y="97615"/>
                    <a:pt x="211926" y="95093"/>
                    <a:pt x="208206" y="88790"/>
                  </a:cubicBezTo>
                  <a:cubicBezTo>
                    <a:pt x="203244" y="82486"/>
                    <a:pt x="203244" y="72400"/>
                    <a:pt x="206966" y="59793"/>
                  </a:cubicBezTo>
                  <a:cubicBezTo>
                    <a:pt x="210686" y="45926"/>
                    <a:pt x="218128" y="37101"/>
                    <a:pt x="226812" y="30797"/>
                  </a:cubicBezTo>
                  <a:cubicBezTo>
                    <a:pt x="234254" y="24494"/>
                    <a:pt x="242936" y="21972"/>
                    <a:pt x="251618" y="21972"/>
                  </a:cubicBezTo>
                  <a:close/>
                  <a:moveTo>
                    <a:pt x="196406" y="21972"/>
                  </a:moveTo>
                  <a:cubicBezTo>
                    <a:pt x="200106" y="21972"/>
                    <a:pt x="203806" y="23254"/>
                    <a:pt x="207504" y="25817"/>
                  </a:cubicBezTo>
                  <a:lnTo>
                    <a:pt x="200106" y="37353"/>
                  </a:lnTo>
                  <a:cubicBezTo>
                    <a:pt x="197640" y="36071"/>
                    <a:pt x="195174" y="34789"/>
                    <a:pt x="191474" y="34789"/>
                  </a:cubicBezTo>
                  <a:cubicBezTo>
                    <a:pt x="190240" y="34789"/>
                    <a:pt x="186542" y="36071"/>
                    <a:pt x="184074" y="37353"/>
                  </a:cubicBezTo>
                  <a:cubicBezTo>
                    <a:pt x="181608" y="38635"/>
                    <a:pt x="179142" y="41198"/>
                    <a:pt x="177908" y="45043"/>
                  </a:cubicBezTo>
                  <a:cubicBezTo>
                    <a:pt x="175442" y="48888"/>
                    <a:pt x="172976" y="54015"/>
                    <a:pt x="171744" y="59142"/>
                  </a:cubicBezTo>
                  <a:lnTo>
                    <a:pt x="160644" y="97594"/>
                  </a:lnTo>
                  <a:lnTo>
                    <a:pt x="148312" y="97594"/>
                  </a:lnTo>
                  <a:lnTo>
                    <a:pt x="169276" y="23254"/>
                  </a:lnTo>
                  <a:lnTo>
                    <a:pt x="180376" y="23254"/>
                  </a:lnTo>
                  <a:lnTo>
                    <a:pt x="176676" y="34789"/>
                  </a:lnTo>
                  <a:cubicBezTo>
                    <a:pt x="181608" y="29663"/>
                    <a:pt x="185308" y="25817"/>
                    <a:pt x="187774" y="24536"/>
                  </a:cubicBezTo>
                  <a:cubicBezTo>
                    <a:pt x="190240" y="23254"/>
                    <a:pt x="192706" y="21972"/>
                    <a:pt x="196406" y="21972"/>
                  </a:cubicBezTo>
                  <a:close/>
                  <a:moveTo>
                    <a:pt x="141476" y="21972"/>
                  </a:moveTo>
                  <a:cubicBezTo>
                    <a:pt x="145176" y="21972"/>
                    <a:pt x="148876" y="23254"/>
                    <a:pt x="152574" y="25817"/>
                  </a:cubicBezTo>
                  <a:lnTo>
                    <a:pt x="145176" y="37353"/>
                  </a:lnTo>
                  <a:cubicBezTo>
                    <a:pt x="142710" y="36071"/>
                    <a:pt x="140244" y="34789"/>
                    <a:pt x="136544" y="34789"/>
                  </a:cubicBezTo>
                  <a:cubicBezTo>
                    <a:pt x="134078" y="34789"/>
                    <a:pt x="131612" y="36071"/>
                    <a:pt x="129144" y="37353"/>
                  </a:cubicBezTo>
                  <a:cubicBezTo>
                    <a:pt x="126678" y="38635"/>
                    <a:pt x="125446" y="41198"/>
                    <a:pt x="122978" y="45043"/>
                  </a:cubicBezTo>
                  <a:cubicBezTo>
                    <a:pt x="120512" y="48888"/>
                    <a:pt x="118046" y="54015"/>
                    <a:pt x="116814" y="59142"/>
                  </a:cubicBezTo>
                  <a:lnTo>
                    <a:pt x="105714" y="97594"/>
                  </a:lnTo>
                  <a:lnTo>
                    <a:pt x="93384" y="97594"/>
                  </a:lnTo>
                  <a:lnTo>
                    <a:pt x="114346" y="23254"/>
                  </a:lnTo>
                  <a:lnTo>
                    <a:pt x="125446" y="23254"/>
                  </a:lnTo>
                  <a:lnTo>
                    <a:pt x="122978" y="34789"/>
                  </a:lnTo>
                  <a:cubicBezTo>
                    <a:pt x="126678" y="29663"/>
                    <a:pt x="130378" y="25817"/>
                    <a:pt x="132844" y="24536"/>
                  </a:cubicBezTo>
                  <a:cubicBezTo>
                    <a:pt x="135310" y="23254"/>
                    <a:pt x="139010" y="21972"/>
                    <a:pt x="141476" y="21972"/>
                  </a:cubicBezTo>
                  <a:close/>
                  <a:moveTo>
                    <a:pt x="30178" y="0"/>
                  </a:moveTo>
                  <a:lnTo>
                    <a:pt x="103108" y="0"/>
                  </a:lnTo>
                  <a:lnTo>
                    <a:pt x="99336" y="12207"/>
                  </a:lnTo>
                  <a:lnTo>
                    <a:pt x="40236" y="12207"/>
                  </a:lnTo>
                  <a:lnTo>
                    <a:pt x="31434" y="41503"/>
                  </a:lnTo>
                  <a:lnTo>
                    <a:pt x="86762" y="41503"/>
                  </a:lnTo>
                  <a:lnTo>
                    <a:pt x="82988" y="53710"/>
                  </a:lnTo>
                  <a:lnTo>
                    <a:pt x="26404" y="53710"/>
                  </a:lnTo>
                  <a:lnTo>
                    <a:pt x="17602" y="86668"/>
                  </a:lnTo>
                  <a:lnTo>
                    <a:pt x="79216" y="86668"/>
                  </a:lnTo>
                  <a:lnTo>
                    <a:pt x="75444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28084AF8-EE22-F84F-8346-0CE95CE1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7150" y="6538407"/>
              <a:ext cx="70170" cy="31781"/>
            </a:xfrm>
            <a:custGeom>
              <a:avLst/>
              <a:gdLst>
                <a:gd name="connsiteX0" fmla="*/ 20010 w 70170"/>
                <a:gd name="connsiteY0" fmla="*/ 3531 h 31781"/>
                <a:gd name="connsiteX1" fmla="*/ 11770 w 70170"/>
                <a:gd name="connsiteY1" fmla="*/ 7063 h 31781"/>
                <a:gd name="connsiteX2" fmla="*/ 5884 w 70170"/>
                <a:gd name="connsiteY2" fmla="*/ 16479 h 31781"/>
                <a:gd name="connsiteX3" fmla="*/ 5884 w 70170"/>
                <a:gd name="connsiteY3" fmla="*/ 24719 h 31781"/>
                <a:gd name="connsiteX4" fmla="*/ 12946 w 70170"/>
                <a:gd name="connsiteY4" fmla="*/ 28250 h 31781"/>
                <a:gd name="connsiteX5" fmla="*/ 20010 w 70170"/>
                <a:gd name="connsiteY5" fmla="*/ 24719 h 31781"/>
                <a:gd name="connsiteX6" fmla="*/ 25894 w 70170"/>
                <a:gd name="connsiteY6" fmla="*/ 15302 h 31781"/>
                <a:gd name="connsiteX7" fmla="*/ 27072 w 70170"/>
                <a:gd name="connsiteY7" fmla="*/ 9417 h 31781"/>
                <a:gd name="connsiteX8" fmla="*/ 24718 w 70170"/>
                <a:gd name="connsiteY8" fmla="*/ 4709 h 31781"/>
                <a:gd name="connsiteX9" fmla="*/ 20010 w 70170"/>
                <a:gd name="connsiteY9" fmla="*/ 3531 h 31781"/>
                <a:gd name="connsiteX10" fmla="*/ 42880 w 70170"/>
                <a:gd name="connsiteY10" fmla="*/ 0 h 31781"/>
                <a:gd name="connsiteX11" fmla="*/ 47842 w 70170"/>
                <a:gd name="connsiteY11" fmla="*/ 0 h 31781"/>
                <a:gd name="connsiteX12" fmla="*/ 42880 w 70170"/>
                <a:gd name="connsiteY12" fmla="*/ 14648 h 31781"/>
                <a:gd name="connsiteX13" fmla="*/ 63968 w 70170"/>
                <a:gd name="connsiteY13" fmla="*/ 0 h 31781"/>
                <a:gd name="connsiteX14" fmla="*/ 70170 w 70170"/>
                <a:gd name="connsiteY14" fmla="*/ 0 h 31781"/>
                <a:gd name="connsiteX15" fmla="*/ 51564 w 70170"/>
                <a:gd name="connsiteY15" fmla="*/ 12207 h 31781"/>
                <a:gd name="connsiteX16" fmla="*/ 60246 w 70170"/>
                <a:gd name="connsiteY16" fmla="*/ 31738 h 31781"/>
                <a:gd name="connsiteX17" fmla="*/ 55284 w 70170"/>
                <a:gd name="connsiteY17" fmla="*/ 31738 h 31781"/>
                <a:gd name="connsiteX18" fmla="*/ 47842 w 70170"/>
                <a:gd name="connsiteY18" fmla="*/ 14648 h 31781"/>
                <a:gd name="connsiteX19" fmla="*/ 41640 w 70170"/>
                <a:gd name="connsiteY19" fmla="*/ 20752 h 31781"/>
                <a:gd name="connsiteX20" fmla="*/ 37918 w 70170"/>
                <a:gd name="connsiteY20" fmla="*/ 31738 h 31781"/>
                <a:gd name="connsiteX21" fmla="*/ 32956 w 70170"/>
                <a:gd name="connsiteY21" fmla="*/ 31738 h 31781"/>
                <a:gd name="connsiteX22" fmla="*/ 20010 w 70170"/>
                <a:gd name="connsiteY22" fmla="*/ 0 h 31781"/>
                <a:gd name="connsiteX23" fmla="*/ 27072 w 70170"/>
                <a:gd name="connsiteY23" fmla="*/ 2354 h 31781"/>
                <a:gd name="connsiteX24" fmla="*/ 31780 w 70170"/>
                <a:gd name="connsiteY24" fmla="*/ 8240 h 31781"/>
                <a:gd name="connsiteX25" fmla="*/ 30602 w 70170"/>
                <a:gd name="connsiteY25" fmla="*/ 15302 h 31781"/>
                <a:gd name="connsiteX26" fmla="*/ 25894 w 70170"/>
                <a:gd name="connsiteY26" fmla="*/ 24719 h 31781"/>
                <a:gd name="connsiteX27" fmla="*/ 18832 w 70170"/>
                <a:gd name="connsiteY27" fmla="*/ 30604 h 31781"/>
                <a:gd name="connsiteX28" fmla="*/ 11770 w 70170"/>
                <a:gd name="connsiteY28" fmla="*/ 31781 h 31781"/>
                <a:gd name="connsiteX29" fmla="*/ 3530 w 70170"/>
                <a:gd name="connsiteY29" fmla="*/ 29427 h 31781"/>
                <a:gd name="connsiteX30" fmla="*/ 0 w 70170"/>
                <a:gd name="connsiteY30" fmla="*/ 23542 h 31781"/>
                <a:gd name="connsiteX31" fmla="*/ 1176 w 70170"/>
                <a:gd name="connsiteY31" fmla="*/ 16479 h 31781"/>
                <a:gd name="connsiteX32" fmla="*/ 9416 w 70170"/>
                <a:gd name="connsiteY32" fmla="*/ 4709 h 31781"/>
                <a:gd name="connsiteX33" fmla="*/ 20010 w 70170"/>
                <a:gd name="connsiteY33" fmla="*/ 0 h 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170" h="31781">
                  <a:moveTo>
                    <a:pt x="20010" y="3531"/>
                  </a:moveTo>
                  <a:cubicBezTo>
                    <a:pt x="16478" y="3531"/>
                    <a:pt x="14124" y="4709"/>
                    <a:pt x="11770" y="7063"/>
                  </a:cubicBezTo>
                  <a:cubicBezTo>
                    <a:pt x="9416" y="8240"/>
                    <a:pt x="7062" y="11771"/>
                    <a:pt x="5884" y="16479"/>
                  </a:cubicBezTo>
                  <a:cubicBezTo>
                    <a:pt x="3530" y="20010"/>
                    <a:pt x="4708" y="23542"/>
                    <a:pt x="5884" y="24719"/>
                  </a:cubicBezTo>
                  <a:cubicBezTo>
                    <a:pt x="7062" y="27073"/>
                    <a:pt x="9416" y="28250"/>
                    <a:pt x="12946" y="28250"/>
                  </a:cubicBezTo>
                  <a:cubicBezTo>
                    <a:pt x="15300" y="28250"/>
                    <a:pt x="18832" y="27073"/>
                    <a:pt x="20010" y="24719"/>
                  </a:cubicBezTo>
                  <a:cubicBezTo>
                    <a:pt x="23540" y="23542"/>
                    <a:pt x="25894" y="20010"/>
                    <a:pt x="25894" y="15302"/>
                  </a:cubicBezTo>
                  <a:cubicBezTo>
                    <a:pt x="27072" y="14125"/>
                    <a:pt x="27072" y="11771"/>
                    <a:pt x="27072" y="9417"/>
                  </a:cubicBezTo>
                  <a:cubicBezTo>
                    <a:pt x="27072" y="7063"/>
                    <a:pt x="25894" y="5886"/>
                    <a:pt x="24718" y="4709"/>
                  </a:cubicBezTo>
                  <a:cubicBezTo>
                    <a:pt x="23540" y="3531"/>
                    <a:pt x="22364" y="3531"/>
                    <a:pt x="20010" y="3531"/>
                  </a:cubicBezTo>
                  <a:close/>
                  <a:moveTo>
                    <a:pt x="42880" y="0"/>
                  </a:moveTo>
                  <a:lnTo>
                    <a:pt x="47842" y="0"/>
                  </a:lnTo>
                  <a:lnTo>
                    <a:pt x="42880" y="14648"/>
                  </a:lnTo>
                  <a:lnTo>
                    <a:pt x="63968" y="0"/>
                  </a:lnTo>
                  <a:lnTo>
                    <a:pt x="70170" y="0"/>
                  </a:lnTo>
                  <a:lnTo>
                    <a:pt x="51564" y="12207"/>
                  </a:lnTo>
                  <a:lnTo>
                    <a:pt x="60246" y="31738"/>
                  </a:lnTo>
                  <a:lnTo>
                    <a:pt x="55284" y="31738"/>
                  </a:lnTo>
                  <a:lnTo>
                    <a:pt x="47842" y="14648"/>
                  </a:lnTo>
                  <a:lnTo>
                    <a:pt x="41640" y="20752"/>
                  </a:lnTo>
                  <a:lnTo>
                    <a:pt x="37918" y="31738"/>
                  </a:lnTo>
                  <a:lnTo>
                    <a:pt x="32956" y="31738"/>
                  </a:lnTo>
                  <a:close/>
                  <a:moveTo>
                    <a:pt x="20010" y="0"/>
                  </a:moveTo>
                  <a:cubicBezTo>
                    <a:pt x="23540" y="0"/>
                    <a:pt x="25894" y="1177"/>
                    <a:pt x="27072" y="2354"/>
                  </a:cubicBezTo>
                  <a:cubicBezTo>
                    <a:pt x="29426" y="3531"/>
                    <a:pt x="30602" y="4709"/>
                    <a:pt x="31780" y="8240"/>
                  </a:cubicBezTo>
                  <a:cubicBezTo>
                    <a:pt x="31780" y="10594"/>
                    <a:pt x="31780" y="12948"/>
                    <a:pt x="30602" y="15302"/>
                  </a:cubicBezTo>
                  <a:cubicBezTo>
                    <a:pt x="29426" y="18833"/>
                    <a:pt x="28248" y="21188"/>
                    <a:pt x="25894" y="24719"/>
                  </a:cubicBezTo>
                  <a:cubicBezTo>
                    <a:pt x="24718" y="27073"/>
                    <a:pt x="22364" y="29427"/>
                    <a:pt x="18832" y="30604"/>
                  </a:cubicBezTo>
                  <a:cubicBezTo>
                    <a:pt x="16478" y="30604"/>
                    <a:pt x="14124" y="31781"/>
                    <a:pt x="11770" y="31781"/>
                  </a:cubicBezTo>
                  <a:cubicBezTo>
                    <a:pt x="8238" y="31781"/>
                    <a:pt x="5884" y="30604"/>
                    <a:pt x="3530" y="29427"/>
                  </a:cubicBezTo>
                  <a:cubicBezTo>
                    <a:pt x="2354" y="28250"/>
                    <a:pt x="1176" y="27073"/>
                    <a:pt x="0" y="23542"/>
                  </a:cubicBezTo>
                  <a:cubicBezTo>
                    <a:pt x="0" y="21188"/>
                    <a:pt x="0" y="18833"/>
                    <a:pt x="1176" y="16479"/>
                  </a:cubicBezTo>
                  <a:cubicBezTo>
                    <a:pt x="2354" y="10594"/>
                    <a:pt x="5884" y="7063"/>
                    <a:pt x="9416" y="4709"/>
                  </a:cubicBezTo>
                  <a:cubicBezTo>
                    <a:pt x="12946" y="1177"/>
                    <a:pt x="16478" y="0"/>
                    <a:pt x="200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27">
              <a:extLst>
                <a:ext uri="{FF2B5EF4-FFF2-40B4-BE49-F238E27FC236}">
                  <a16:creationId xmlns:a16="http://schemas.microsoft.com/office/drawing/2014/main" id="{CBF31B31-8ED6-4F44-B398-CA8380A5D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7991" y="6247273"/>
              <a:ext cx="664657" cy="433952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1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1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3A393B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28">
              <a:extLst>
                <a:ext uri="{FF2B5EF4-FFF2-40B4-BE49-F238E27FC236}">
                  <a16:creationId xmlns:a16="http://schemas.microsoft.com/office/drawing/2014/main" id="{3E237396-859F-6C4E-8474-FC434A4F5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813" y="6038537"/>
              <a:ext cx="664660" cy="433952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2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2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29">
              <a:extLst>
                <a:ext uri="{FF2B5EF4-FFF2-40B4-BE49-F238E27FC236}">
                  <a16:creationId xmlns:a16="http://schemas.microsoft.com/office/drawing/2014/main" id="{4AB5922F-5F88-C24B-AF3B-82217A9CD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4044" y="6313186"/>
              <a:ext cx="175777" cy="65917"/>
            </a:xfrm>
            <a:custGeom>
              <a:avLst/>
              <a:gdLst>
                <a:gd name="T0" fmla="*/ 123 w 139"/>
                <a:gd name="T1" fmla="*/ 51 h 52"/>
                <a:gd name="T2" fmla="*/ 0 w 139"/>
                <a:gd name="T3" fmla="*/ 51 h 52"/>
                <a:gd name="T4" fmla="*/ 15 w 139"/>
                <a:gd name="T5" fmla="*/ 0 h 52"/>
                <a:gd name="T6" fmla="*/ 138 w 139"/>
                <a:gd name="T7" fmla="*/ 0 h 52"/>
                <a:gd name="T8" fmla="*/ 123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3" y="51"/>
                  </a:moveTo>
                  <a:lnTo>
                    <a:pt x="0" y="51"/>
                  </a:lnTo>
                  <a:lnTo>
                    <a:pt x="15" y="0"/>
                  </a:lnTo>
                  <a:lnTo>
                    <a:pt x="138" y="0"/>
                  </a:lnTo>
                  <a:lnTo>
                    <a:pt x="123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130">
              <a:extLst>
                <a:ext uri="{FF2B5EF4-FFF2-40B4-BE49-F238E27FC236}">
                  <a16:creationId xmlns:a16="http://schemas.microsoft.com/office/drawing/2014/main" id="{4AE7DFD1-67DB-6C43-B39E-EA6D7CAE1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6158" y="5967129"/>
              <a:ext cx="560291" cy="71408"/>
            </a:xfrm>
            <a:custGeom>
              <a:avLst/>
              <a:gdLst>
                <a:gd name="T0" fmla="*/ 448 w 449"/>
                <a:gd name="T1" fmla="*/ 0 h 59"/>
                <a:gd name="T2" fmla="*/ 17 w 449"/>
                <a:gd name="T3" fmla="*/ 0 h 59"/>
                <a:gd name="T4" fmla="*/ 0 w 449"/>
                <a:gd name="T5" fmla="*/ 58 h 59"/>
                <a:gd name="T6" fmla="*/ 431 w 449"/>
                <a:gd name="T7" fmla="*/ 58 h 59"/>
                <a:gd name="T8" fmla="*/ 448 w 4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9">
                  <a:moveTo>
                    <a:pt x="448" y="0"/>
                  </a:moveTo>
                  <a:lnTo>
                    <a:pt x="17" y="0"/>
                  </a:lnTo>
                  <a:lnTo>
                    <a:pt x="0" y="58"/>
                  </a:lnTo>
                  <a:lnTo>
                    <a:pt x="431" y="58"/>
                  </a:lnTo>
                  <a:lnTo>
                    <a:pt x="448" y="0"/>
                  </a:ln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131">
              <a:extLst>
                <a:ext uri="{FF2B5EF4-FFF2-40B4-BE49-F238E27FC236}">
                  <a16:creationId xmlns:a16="http://schemas.microsoft.com/office/drawing/2014/main" id="{3F59007B-6859-B842-A4A7-D65EDC07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4604" y="5989102"/>
              <a:ext cx="27467" cy="27464"/>
            </a:xfrm>
            <a:custGeom>
              <a:avLst/>
              <a:gdLst>
                <a:gd name="T0" fmla="*/ 21 w 23"/>
                <a:gd name="T1" fmla="*/ 10 h 21"/>
                <a:gd name="T2" fmla="*/ 21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4 w 23"/>
                <a:gd name="T13" fmla="*/ 0 h 21"/>
                <a:gd name="T14" fmla="*/ 14 w 23"/>
                <a:gd name="T15" fmla="*/ 0 h 21"/>
                <a:gd name="T16" fmla="*/ 21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10"/>
                  </a:moveTo>
                  <a:lnTo>
                    <a:pt x="21" y="10"/>
                  </a:lnTo>
                  <a:cubicBezTo>
                    <a:pt x="19" y="16"/>
                    <a:pt x="13" y="20"/>
                    <a:pt x="8" y="20"/>
                  </a:cubicBezTo>
                  <a:lnTo>
                    <a:pt x="8" y="20"/>
                  </a:lnTo>
                  <a:cubicBezTo>
                    <a:pt x="3" y="20"/>
                    <a:pt x="0" y="16"/>
                    <a:pt x="1" y="10"/>
                  </a:cubicBezTo>
                  <a:lnTo>
                    <a:pt x="1" y="10"/>
                  </a:lnTo>
                  <a:cubicBezTo>
                    <a:pt x="3" y="5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2702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32">
              <a:extLst>
                <a:ext uri="{FF2B5EF4-FFF2-40B4-BE49-F238E27FC236}">
                  <a16:creationId xmlns:a16="http://schemas.microsoft.com/office/drawing/2014/main" id="{436A3E16-46C4-D34B-B9F9-283E0F56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9535" y="5989102"/>
              <a:ext cx="27467" cy="27464"/>
            </a:xfrm>
            <a:custGeom>
              <a:avLst/>
              <a:gdLst>
                <a:gd name="T0" fmla="*/ 21 w 23"/>
                <a:gd name="T1" fmla="*/ 10 h 21"/>
                <a:gd name="T2" fmla="*/ 21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2 w 23"/>
                <a:gd name="T9" fmla="*/ 10 h 21"/>
                <a:gd name="T10" fmla="*/ 2 w 23"/>
                <a:gd name="T11" fmla="*/ 10 h 21"/>
                <a:gd name="T12" fmla="*/ 14 w 23"/>
                <a:gd name="T13" fmla="*/ 0 h 21"/>
                <a:gd name="T14" fmla="*/ 14 w 23"/>
                <a:gd name="T15" fmla="*/ 0 h 21"/>
                <a:gd name="T16" fmla="*/ 21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10"/>
                  </a:moveTo>
                  <a:lnTo>
                    <a:pt x="21" y="10"/>
                  </a:lnTo>
                  <a:cubicBezTo>
                    <a:pt x="19" y="16"/>
                    <a:pt x="14" y="20"/>
                    <a:pt x="8" y="20"/>
                  </a:cubicBezTo>
                  <a:lnTo>
                    <a:pt x="8" y="20"/>
                  </a:lnTo>
                  <a:cubicBezTo>
                    <a:pt x="3" y="20"/>
                    <a:pt x="0" y="16"/>
                    <a:pt x="2" y="10"/>
                  </a:cubicBezTo>
                  <a:lnTo>
                    <a:pt x="2" y="10"/>
                  </a:lnTo>
                  <a:cubicBezTo>
                    <a:pt x="3" y="5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133">
              <a:extLst>
                <a:ext uri="{FF2B5EF4-FFF2-40B4-BE49-F238E27FC236}">
                  <a16:creationId xmlns:a16="http://schemas.microsoft.com/office/drawing/2014/main" id="{361ED3DE-1497-F64C-999A-82DDC84E7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4465" y="5989102"/>
              <a:ext cx="27467" cy="27464"/>
            </a:xfrm>
            <a:custGeom>
              <a:avLst/>
              <a:gdLst>
                <a:gd name="T0" fmla="*/ 20 w 23"/>
                <a:gd name="T1" fmla="*/ 10 h 21"/>
                <a:gd name="T2" fmla="*/ 20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3 w 23"/>
                <a:gd name="T13" fmla="*/ 0 h 21"/>
                <a:gd name="T14" fmla="*/ 13 w 23"/>
                <a:gd name="T15" fmla="*/ 0 h 21"/>
                <a:gd name="T16" fmla="*/ 20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0" y="10"/>
                  </a:moveTo>
                  <a:lnTo>
                    <a:pt x="20" y="10"/>
                  </a:lnTo>
                  <a:cubicBezTo>
                    <a:pt x="18" y="16"/>
                    <a:pt x="13" y="20"/>
                    <a:pt x="8" y="20"/>
                  </a:cubicBezTo>
                  <a:lnTo>
                    <a:pt x="8" y="20"/>
                  </a:lnTo>
                  <a:cubicBezTo>
                    <a:pt x="2" y="20"/>
                    <a:pt x="0" y="16"/>
                    <a:pt x="1" y="10"/>
                  </a:cubicBezTo>
                  <a:lnTo>
                    <a:pt x="1" y="10"/>
                  </a:lnTo>
                  <a:cubicBezTo>
                    <a:pt x="2" y="5"/>
                    <a:pt x="8" y="0"/>
                    <a:pt x="13" y="0"/>
                  </a:cubicBezTo>
                  <a:lnTo>
                    <a:pt x="13" y="0"/>
                  </a:lnTo>
                  <a:cubicBezTo>
                    <a:pt x="19" y="0"/>
                    <a:pt x="22" y="5"/>
                    <a:pt x="20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910F732-BFC2-C346-A4B5-952D88BAD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9114" y="6131921"/>
              <a:ext cx="328352" cy="97655"/>
            </a:xfrm>
            <a:custGeom>
              <a:avLst/>
              <a:gdLst>
                <a:gd name="connsiteX0" fmla="*/ 238904 w 328352"/>
                <a:gd name="connsiteY0" fmla="*/ 32058 h 97655"/>
                <a:gd name="connsiteX1" fmla="*/ 221254 w 328352"/>
                <a:gd name="connsiteY1" fmla="*/ 38361 h 97655"/>
                <a:gd name="connsiteX2" fmla="*/ 208648 w 328352"/>
                <a:gd name="connsiteY2" fmla="*/ 61054 h 97655"/>
                <a:gd name="connsiteX3" fmla="*/ 208648 w 328352"/>
                <a:gd name="connsiteY3" fmla="*/ 81225 h 97655"/>
                <a:gd name="connsiteX4" fmla="*/ 222514 w 328352"/>
                <a:gd name="connsiteY4" fmla="*/ 88790 h 97655"/>
                <a:gd name="connsiteX5" fmla="*/ 238904 w 328352"/>
                <a:gd name="connsiteY5" fmla="*/ 81225 h 97655"/>
                <a:gd name="connsiteX6" fmla="*/ 251512 w 328352"/>
                <a:gd name="connsiteY6" fmla="*/ 59793 h 97655"/>
                <a:gd name="connsiteX7" fmla="*/ 251512 w 328352"/>
                <a:gd name="connsiteY7" fmla="*/ 38361 h 97655"/>
                <a:gd name="connsiteX8" fmla="*/ 238904 w 328352"/>
                <a:gd name="connsiteY8" fmla="*/ 32058 h 97655"/>
                <a:gd name="connsiteX9" fmla="*/ 317254 w 328352"/>
                <a:gd name="connsiteY9" fmla="*/ 21972 h 97655"/>
                <a:gd name="connsiteX10" fmla="*/ 328352 w 328352"/>
                <a:gd name="connsiteY10" fmla="*/ 25817 h 97655"/>
                <a:gd name="connsiteX11" fmla="*/ 320952 w 328352"/>
                <a:gd name="connsiteY11" fmla="*/ 37353 h 97655"/>
                <a:gd name="connsiteX12" fmla="*/ 313554 w 328352"/>
                <a:gd name="connsiteY12" fmla="*/ 34789 h 97655"/>
                <a:gd name="connsiteX13" fmla="*/ 304922 w 328352"/>
                <a:gd name="connsiteY13" fmla="*/ 37353 h 97655"/>
                <a:gd name="connsiteX14" fmla="*/ 298756 w 328352"/>
                <a:gd name="connsiteY14" fmla="*/ 45043 h 97655"/>
                <a:gd name="connsiteX15" fmla="*/ 292590 w 328352"/>
                <a:gd name="connsiteY15" fmla="*/ 59142 h 97655"/>
                <a:gd name="connsiteX16" fmla="*/ 281492 w 328352"/>
                <a:gd name="connsiteY16" fmla="*/ 97594 h 97655"/>
                <a:gd name="connsiteX17" fmla="*/ 269160 w 328352"/>
                <a:gd name="connsiteY17" fmla="*/ 97594 h 97655"/>
                <a:gd name="connsiteX18" fmla="*/ 290124 w 328352"/>
                <a:gd name="connsiteY18" fmla="*/ 23254 h 97655"/>
                <a:gd name="connsiteX19" fmla="*/ 301222 w 328352"/>
                <a:gd name="connsiteY19" fmla="*/ 23254 h 97655"/>
                <a:gd name="connsiteX20" fmla="*/ 298756 w 328352"/>
                <a:gd name="connsiteY20" fmla="*/ 34789 h 97655"/>
                <a:gd name="connsiteX21" fmla="*/ 308622 w 328352"/>
                <a:gd name="connsiteY21" fmla="*/ 24536 h 97655"/>
                <a:gd name="connsiteX22" fmla="*/ 317254 w 328352"/>
                <a:gd name="connsiteY22" fmla="*/ 21972 h 97655"/>
                <a:gd name="connsiteX23" fmla="*/ 241426 w 328352"/>
                <a:gd name="connsiteY23" fmla="*/ 21972 h 97655"/>
                <a:gd name="connsiteX24" fmla="*/ 262858 w 328352"/>
                <a:gd name="connsiteY24" fmla="*/ 32058 h 97655"/>
                <a:gd name="connsiteX25" fmla="*/ 265378 w 328352"/>
                <a:gd name="connsiteY25" fmla="*/ 58533 h 97655"/>
                <a:gd name="connsiteX26" fmla="*/ 254032 w 328352"/>
                <a:gd name="connsiteY26" fmla="*/ 81225 h 97655"/>
                <a:gd name="connsiteX27" fmla="*/ 237644 w 328352"/>
                <a:gd name="connsiteY27" fmla="*/ 93832 h 97655"/>
                <a:gd name="connsiteX28" fmla="*/ 218732 w 328352"/>
                <a:gd name="connsiteY28" fmla="*/ 97615 h 97655"/>
                <a:gd name="connsiteX29" fmla="*/ 197300 w 328352"/>
                <a:gd name="connsiteY29" fmla="*/ 88790 h 97655"/>
                <a:gd name="connsiteX30" fmla="*/ 196040 w 328352"/>
                <a:gd name="connsiteY30" fmla="*/ 61054 h 97655"/>
                <a:gd name="connsiteX31" fmla="*/ 216212 w 328352"/>
                <a:gd name="connsiteY31" fmla="*/ 30797 h 97655"/>
                <a:gd name="connsiteX32" fmla="*/ 241426 w 328352"/>
                <a:gd name="connsiteY32" fmla="*/ 21972 h 97655"/>
                <a:gd name="connsiteX33" fmla="*/ 190908 w 328352"/>
                <a:gd name="connsiteY33" fmla="*/ 21972 h 97655"/>
                <a:gd name="connsiteX34" fmla="*/ 202006 w 328352"/>
                <a:gd name="connsiteY34" fmla="*/ 25817 h 97655"/>
                <a:gd name="connsiteX35" fmla="*/ 194608 w 328352"/>
                <a:gd name="connsiteY35" fmla="*/ 37353 h 97655"/>
                <a:gd name="connsiteX36" fmla="*/ 187210 w 328352"/>
                <a:gd name="connsiteY36" fmla="*/ 34789 h 97655"/>
                <a:gd name="connsiteX37" fmla="*/ 178578 w 328352"/>
                <a:gd name="connsiteY37" fmla="*/ 37353 h 97655"/>
                <a:gd name="connsiteX38" fmla="*/ 172412 w 328352"/>
                <a:gd name="connsiteY38" fmla="*/ 45043 h 97655"/>
                <a:gd name="connsiteX39" fmla="*/ 165014 w 328352"/>
                <a:gd name="connsiteY39" fmla="*/ 59142 h 97655"/>
                <a:gd name="connsiteX40" fmla="*/ 155150 w 328352"/>
                <a:gd name="connsiteY40" fmla="*/ 97594 h 97655"/>
                <a:gd name="connsiteX41" fmla="*/ 142818 w 328352"/>
                <a:gd name="connsiteY41" fmla="*/ 97594 h 97655"/>
                <a:gd name="connsiteX42" fmla="*/ 163780 w 328352"/>
                <a:gd name="connsiteY42" fmla="*/ 23254 h 97655"/>
                <a:gd name="connsiteX43" fmla="*/ 174878 w 328352"/>
                <a:gd name="connsiteY43" fmla="*/ 23254 h 97655"/>
                <a:gd name="connsiteX44" fmla="*/ 171180 w 328352"/>
                <a:gd name="connsiteY44" fmla="*/ 34789 h 97655"/>
                <a:gd name="connsiteX45" fmla="*/ 182278 w 328352"/>
                <a:gd name="connsiteY45" fmla="*/ 24536 h 97655"/>
                <a:gd name="connsiteX46" fmla="*/ 190908 w 328352"/>
                <a:gd name="connsiteY46" fmla="*/ 21972 h 97655"/>
                <a:gd name="connsiteX47" fmla="*/ 135978 w 328352"/>
                <a:gd name="connsiteY47" fmla="*/ 21972 h 97655"/>
                <a:gd name="connsiteX48" fmla="*/ 147076 w 328352"/>
                <a:gd name="connsiteY48" fmla="*/ 25817 h 97655"/>
                <a:gd name="connsiteX49" fmla="*/ 139678 w 328352"/>
                <a:gd name="connsiteY49" fmla="*/ 37353 h 97655"/>
                <a:gd name="connsiteX50" fmla="*/ 131046 w 328352"/>
                <a:gd name="connsiteY50" fmla="*/ 34789 h 97655"/>
                <a:gd name="connsiteX51" fmla="*/ 123648 w 328352"/>
                <a:gd name="connsiteY51" fmla="*/ 37353 h 97655"/>
                <a:gd name="connsiteX52" fmla="*/ 117482 w 328352"/>
                <a:gd name="connsiteY52" fmla="*/ 45043 h 97655"/>
                <a:gd name="connsiteX53" fmla="*/ 111316 w 328352"/>
                <a:gd name="connsiteY53" fmla="*/ 59142 h 97655"/>
                <a:gd name="connsiteX54" fmla="*/ 100220 w 328352"/>
                <a:gd name="connsiteY54" fmla="*/ 97594 h 97655"/>
                <a:gd name="connsiteX55" fmla="*/ 87888 w 328352"/>
                <a:gd name="connsiteY55" fmla="*/ 97594 h 97655"/>
                <a:gd name="connsiteX56" fmla="*/ 108850 w 328352"/>
                <a:gd name="connsiteY56" fmla="*/ 23254 h 97655"/>
                <a:gd name="connsiteX57" fmla="*/ 118716 w 328352"/>
                <a:gd name="connsiteY57" fmla="*/ 23254 h 97655"/>
                <a:gd name="connsiteX58" fmla="*/ 116250 w 328352"/>
                <a:gd name="connsiteY58" fmla="*/ 34789 h 97655"/>
                <a:gd name="connsiteX59" fmla="*/ 127348 w 328352"/>
                <a:gd name="connsiteY59" fmla="*/ 24536 h 97655"/>
                <a:gd name="connsiteX60" fmla="*/ 135978 w 328352"/>
                <a:gd name="connsiteY60" fmla="*/ 21972 h 97655"/>
                <a:gd name="connsiteX61" fmla="*/ 29272 w 328352"/>
                <a:gd name="connsiteY61" fmla="*/ 0 h 97655"/>
                <a:gd name="connsiteX62" fmla="*/ 103092 w 328352"/>
                <a:gd name="connsiteY62" fmla="*/ 0 h 97655"/>
                <a:gd name="connsiteX63" fmla="*/ 99274 w 328352"/>
                <a:gd name="connsiteY63" fmla="*/ 12207 h 97655"/>
                <a:gd name="connsiteX64" fmla="*/ 39454 w 328352"/>
                <a:gd name="connsiteY64" fmla="*/ 12207 h 97655"/>
                <a:gd name="connsiteX65" fmla="*/ 29272 w 328352"/>
                <a:gd name="connsiteY65" fmla="*/ 41503 h 97655"/>
                <a:gd name="connsiteX66" fmla="*/ 86546 w 328352"/>
                <a:gd name="connsiteY66" fmla="*/ 41503 h 97655"/>
                <a:gd name="connsiteX67" fmla="*/ 82728 w 328352"/>
                <a:gd name="connsiteY67" fmla="*/ 53710 h 97655"/>
                <a:gd name="connsiteX68" fmla="*/ 26726 w 328352"/>
                <a:gd name="connsiteY68" fmla="*/ 53710 h 97655"/>
                <a:gd name="connsiteX69" fmla="*/ 16544 w 328352"/>
                <a:gd name="connsiteY69" fmla="*/ 86668 h 97655"/>
                <a:gd name="connsiteX70" fmla="*/ 78910 w 328352"/>
                <a:gd name="connsiteY70" fmla="*/ 86668 h 97655"/>
                <a:gd name="connsiteX71" fmla="*/ 75092 w 328352"/>
                <a:gd name="connsiteY71" fmla="*/ 97655 h 97655"/>
                <a:gd name="connsiteX72" fmla="*/ 0 w 328352"/>
                <a:gd name="connsiteY72" fmla="*/ 97655 h 9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8352" h="97655">
                  <a:moveTo>
                    <a:pt x="238904" y="32058"/>
                  </a:moveTo>
                  <a:cubicBezTo>
                    <a:pt x="232600" y="32058"/>
                    <a:pt x="226298" y="34579"/>
                    <a:pt x="221254" y="38361"/>
                  </a:cubicBezTo>
                  <a:cubicBezTo>
                    <a:pt x="216212" y="43404"/>
                    <a:pt x="211168" y="50968"/>
                    <a:pt x="208648" y="61054"/>
                  </a:cubicBezTo>
                  <a:cubicBezTo>
                    <a:pt x="206126" y="69879"/>
                    <a:pt x="206126" y="76183"/>
                    <a:pt x="208648" y="81225"/>
                  </a:cubicBezTo>
                  <a:cubicBezTo>
                    <a:pt x="211168" y="86268"/>
                    <a:pt x="216212" y="88790"/>
                    <a:pt x="222514" y="88790"/>
                  </a:cubicBezTo>
                  <a:cubicBezTo>
                    <a:pt x="227558" y="88790"/>
                    <a:pt x="233862" y="86268"/>
                    <a:pt x="238904" y="81225"/>
                  </a:cubicBezTo>
                  <a:cubicBezTo>
                    <a:pt x="245208" y="76183"/>
                    <a:pt x="248990" y="69879"/>
                    <a:pt x="251512" y="59793"/>
                  </a:cubicBezTo>
                  <a:cubicBezTo>
                    <a:pt x="255294" y="50968"/>
                    <a:pt x="254032" y="44665"/>
                    <a:pt x="251512" y="38361"/>
                  </a:cubicBezTo>
                  <a:cubicBezTo>
                    <a:pt x="248990" y="34579"/>
                    <a:pt x="245208" y="32058"/>
                    <a:pt x="238904" y="32058"/>
                  </a:cubicBezTo>
                  <a:close/>
                  <a:moveTo>
                    <a:pt x="317254" y="21972"/>
                  </a:moveTo>
                  <a:cubicBezTo>
                    <a:pt x="320952" y="21972"/>
                    <a:pt x="325886" y="23254"/>
                    <a:pt x="328352" y="25817"/>
                  </a:cubicBezTo>
                  <a:lnTo>
                    <a:pt x="320952" y="37353"/>
                  </a:lnTo>
                  <a:cubicBezTo>
                    <a:pt x="318486" y="36071"/>
                    <a:pt x="316020" y="34789"/>
                    <a:pt x="313554" y="34789"/>
                  </a:cubicBezTo>
                  <a:cubicBezTo>
                    <a:pt x="309854" y="34789"/>
                    <a:pt x="307388" y="36071"/>
                    <a:pt x="304922" y="37353"/>
                  </a:cubicBezTo>
                  <a:cubicBezTo>
                    <a:pt x="302456" y="38635"/>
                    <a:pt x="299990" y="41198"/>
                    <a:pt x="298756" y="45043"/>
                  </a:cubicBezTo>
                  <a:cubicBezTo>
                    <a:pt x="296290" y="48888"/>
                    <a:pt x="293824" y="54015"/>
                    <a:pt x="292590" y="59142"/>
                  </a:cubicBezTo>
                  <a:lnTo>
                    <a:pt x="281492" y="97594"/>
                  </a:lnTo>
                  <a:lnTo>
                    <a:pt x="269160" y="97594"/>
                  </a:lnTo>
                  <a:lnTo>
                    <a:pt x="290124" y="23254"/>
                  </a:lnTo>
                  <a:lnTo>
                    <a:pt x="301222" y="23254"/>
                  </a:lnTo>
                  <a:lnTo>
                    <a:pt x="298756" y="34789"/>
                  </a:lnTo>
                  <a:cubicBezTo>
                    <a:pt x="302456" y="29663"/>
                    <a:pt x="306154" y="25817"/>
                    <a:pt x="308622" y="24536"/>
                  </a:cubicBezTo>
                  <a:cubicBezTo>
                    <a:pt x="312320" y="23254"/>
                    <a:pt x="314788" y="21972"/>
                    <a:pt x="317254" y="21972"/>
                  </a:cubicBezTo>
                  <a:close/>
                  <a:moveTo>
                    <a:pt x="241426" y="21972"/>
                  </a:moveTo>
                  <a:cubicBezTo>
                    <a:pt x="251512" y="21972"/>
                    <a:pt x="259076" y="24494"/>
                    <a:pt x="262858" y="32058"/>
                  </a:cubicBezTo>
                  <a:cubicBezTo>
                    <a:pt x="267900" y="38361"/>
                    <a:pt x="267900" y="47186"/>
                    <a:pt x="265378" y="58533"/>
                  </a:cubicBezTo>
                  <a:cubicBezTo>
                    <a:pt x="261596" y="68618"/>
                    <a:pt x="259076" y="76183"/>
                    <a:pt x="254032" y="81225"/>
                  </a:cubicBezTo>
                  <a:cubicBezTo>
                    <a:pt x="250250" y="86268"/>
                    <a:pt x="243946" y="91311"/>
                    <a:pt x="237644" y="93832"/>
                  </a:cubicBezTo>
                  <a:cubicBezTo>
                    <a:pt x="231340" y="97615"/>
                    <a:pt x="225036" y="97615"/>
                    <a:pt x="218732" y="97615"/>
                  </a:cubicBezTo>
                  <a:cubicBezTo>
                    <a:pt x="208648" y="97615"/>
                    <a:pt x="202344" y="95093"/>
                    <a:pt x="197300" y="88790"/>
                  </a:cubicBezTo>
                  <a:cubicBezTo>
                    <a:pt x="192258" y="82486"/>
                    <a:pt x="192258" y="72400"/>
                    <a:pt x="196040" y="61054"/>
                  </a:cubicBezTo>
                  <a:cubicBezTo>
                    <a:pt x="199822" y="45926"/>
                    <a:pt x="206126" y="37101"/>
                    <a:pt x="216212" y="30797"/>
                  </a:cubicBezTo>
                  <a:cubicBezTo>
                    <a:pt x="223776" y="24494"/>
                    <a:pt x="232600" y="21972"/>
                    <a:pt x="241426" y="21972"/>
                  </a:cubicBezTo>
                  <a:close/>
                  <a:moveTo>
                    <a:pt x="190908" y="21972"/>
                  </a:moveTo>
                  <a:cubicBezTo>
                    <a:pt x="194608" y="21972"/>
                    <a:pt x="198308" y="23254"/>
                    <a:pt x="202006" y="25817"/>
                  </a:cubicBezTo>
                  <a:lnTo>
                    <a:pt x="194608" y="37353"/>
                  </a:lnTo>
                  <a:cubicBezTo>
                    <a:pt x="192142" y="36071"/>
                    <a:pt x="189676" y="34789"/>
                    <a:pt x="187210" y="34789"/>
                  </a:cubicBezTo>
                  <a:cubicBezTo>
                    <a:pt x="183510" y="34789"/>
                    <a:pt x="181044" y="36071"/>
                    <a:pt x="178578" y="37353"/>
                  </a:cubicBezTo>
                  <a:cubicBezTo>
                    <a:pt x="176112" y="38635"/>
                    <a:pt x="173646" y="41198"/>
                    <a:pt x="172412" y="45043"/>
                  </a:cubicBezTo>
                  <a:cubicBezTo>
                    <a:pt x="168714" y="48888"/>
                    <a:pt x="167480" y="54015"/>
                    <a:pt x="165014" y="59142"/>
                  </a:cubicBezTo>
                  <a:lnTo>
                    <a:pt x="155150" y="97594"/>
                  </a:lnTo>
                  <a:lnTo>
                    <a:pt x="142818" y="97594"/>
                  </a:lnTo>
                  <a:lnTo>
                    <a:pt x="163780" y="23254"/>
                  </a:lnTo>
                  <a:lnTo>
                    <a:pt x="174878" y="23254"/>
                  </a:lnTo>
                  <a:lnTo>
                    <a:pt x="171180" y="34789"/>
                  </a:lnTo>
                  <a:cubicBezTo>
                    <a:pt x="176112" y="29663"/>
                    <a:pt x="178578" y="25817"/>
                    <a:pt x="182278" y="24536"/>
                  </a:cubicBezTo>
                  <a:cubicBezTo>
                    <a:pt x="184744" y="23254"/>
                    <a:pt x="188442" y="21972"/>
                    <a:pt x="190908" y="21972"/>
                  </a:cubicBezTo>
                  <a:close/>
                  <a:moveTo>
                    <a:pt x="135978" y="21972"/>
                  </a:moveTo>
                  <a:cubicBezTo>
                    <a:pt x="139678" y="21972"/>
                    <a:pt x="143378" y="23254"/>
                    <a:pt x="147076" y="25817"/>
                  </a:cubicBezTo>
                  <a:lnTo>
                    <a:pt x="139678" y="37353"/>
                  </a:lnTo>
                  <a:cubicBezTo>
                    <a:pt x="137212" y="36071"/>
                    <a:pt x="134746" y="34789"/>
                    <a:pt x="131046" y="34789"/>
                  </a:cubicBezTo>
                  <a:cubicBezTo>
                    <a:pt x="128580" y="34789"/>
                    <a:pt x="126114" y="36071"/>
                    <a:pt x="123648" y="37353"/>
                  </a:cubicBezTo>
                  <a:cubicBezTo>
                    <a:pt x="121182" y="38635"/>
                    <a:pt x="118716" y="41198"/>
                    <a:pt x="117482" y="45043"/>
                  </a:cubicBezTo>
                  <a:cubicBezTo>
                    <a:pt x="115016" y="48888"/>
                    <a:pt x="112550" y="54015"/>
                    <a:pt x="111316" y="59142"/>
                  </a:cubicBezTo>
                  <a:lnTo>
                    <a:pt x="100220" y="97594"/>
                  </a:lnTo>
                  <a:lnTo>
                    <a:pt x="87888" y="97594"/>
                  </a:lnTo>
                  <a:lnTo>
                    <a:pt x="108850" y="23254"/>
                  </a:lnTo>
                  <a:lnTo>
                    <a:pt x="118716" y="23254"/>
                  </a:lnTo>
                  <a:lnTo>
                    <a:pt x="116250" y="34789"/>
                  </a:lnTo>
                  <a:cubicBezTo>
                    <a:pt x="121182" y="29663"/>
                    <a:pt x="124882" y="25817"/>
                    <a:pt x="127348" y="24536"/>
                  </a:cubicBezTo>
                  <a:cubicBezTo>
                    <a:pt x="129814" y="23254"/>
                    <a:pt x="132280" y="21972"/>
                    <a:pt x="135978" y="21972"/>
                  </a:cubicBezTo>
                  <a:close/>
                  <a:moveTo>
                    <a:pt x="29272" y="0"/>
                  </a:moveTo>
                  <a:lnTo>
                    <a:pt x="103092" y="0"/>
                  </a:lnTo>
                  <a:lnTo>
                    <a:pt x="99274" y="12207"/>
                  </a:lnTo>
                  <a:lnTo>
                    <a:pt x="39454" y="12207"/>
                  </a:lnTo>
                  <a:lnTo>
                    <a:pt x="29272" y="41503"/>
                  </a:lnTo>
                  <a:lnTo>
                    <a:pt x="86546" y="41503"/>
                  </a:lnTo>
                  <a:lnTo>
                    <a:pt x="82728" y="53710"/>
                  </a:lnTo>
                  <a:lnTo>
                    <a:pt x="26726" y="53710"/>
                  </a:lnTo>
                  <a:lnTo>
                    <a:pt x="16544" y="86668"/>
                  </a:lnTo>
                  <a:lnTo>
                    <a:pt x="78910" y="86668"/>
                  </a:lnTo>
                  <a:lnTo>
                    <a:pt x="75092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567B8F0-97AC-D549-8D84-1C387F214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776" y="6329671"/>
              <a:ext cx="69836" cy="31781"/>
            </a:xfrm>
            <a:custGeom>
              <a:avLst/>
              <a:gdLst>
                <a:gd name="connsiteX0" fmla="*/ 18540 w 69836"/>
                <a:gd name="connsiteY0" fmla="*/ 3531 h 31781"/>
                <a:gd name="connsiteX1" fmla="*/ 11478 w 69836"/>
                <a:gd name="connsiteY1" fmla="*/ 7063 h 31781"/>
                <a:gd name="connsiteX2" fmla="*/ 4416 w 69836"/>
                <a:gd name="connsiteY2" fmla="*/ 16479 h 31781"/>
                <a:gd name="connsiteX3" fmla="*/ 5592 w 69836"/>
                <a:gd name="connsiteY3" fmla="*/ 24719 h 31781"/>
                <a:gd name="connsiteX4" fmla="*/ 11478 w 69836"/>
                <a:gd name="connsiteY4" fmla="*/ 28250 h 31781"/>
                <a:gd name="connsiteX5" fmla="*/ 20894 w 69836"/>
                <a:gd name="connsiteY5" fmla="*/ 24719 h 31781"/>
                <a:gd name="connsiteX6" fmla="*/ 25602 w 69836"/>
                <a:gd name="connsiteY6" fmla="*/ 16479 h 31781"/>
                <a:gd name="connsiteX7" fmla="*/ 26780 w 69836"/>
                <a:gd name="connsiteY7" fmla="*/ 9417 h 31781"/>
                <a:gd name="connsiteX8" fmla="*/ 24426 w 69836"/>
                <a:gd name="connsiteY8" fmla="*/ 4709 h 31781"/>
                <a:gd name="connsiteX9" fmla="*/ 18540 w 69836"/>
                <a:gd name="connsiteY9" fmla="*/ 3531 h 31781"/>
                <a:gd name="connsiteX10" fmla="*/ 42920 w 69836"/>
                <a:gd name="connsiteY10" fmla="*/ 0 h 31781"/>
                <a:gd name="connsiteX11" fmla="*/ 46764 w 69836"/>
                <a:gd name="connsiteY11" fmla="*/ 0 h 31781"/>
                <a:gd name="connsiteX12" fmla="*/ 42920 w 69836"/>
                <a:gd name="connsiteY12" fmla="*/ 15869 h 31781"/>
                <a:gd name="connsiteX13" fmla="*/ 64710 w 69836"/>
                <a:gd name="connsiteY13" fmla="*/ 0 h 31781"/>
                <a:gd name="connsiteX14" fmla="*/ 69836 w 69836"/>
                <a:gd name="connsiteY14" fmla="*/ 0 h 31781"/>
                <a:gd name="connsiteX15" fmla="*/ 51892 w 69836"/>
                <a:gd name="connsiteY15" fmla="*/ 12207 h 31781"/>
                <a:gd name="connsiteX16" fmla="*/ 60864 w 69836"/>
                <a:gd name="connsiteY16" fmla="*/ 31738 h 31781"/>
                <a:gd name="connsiteX17" fmla="*/ 54456 w 69836"/>
                <a:gd name="connsiteY17" fmla="*/ 31738 h 31781"/>
                <a:gd name="connsiteX18" fmla="*/ 48046 w 69836"/>
                <a:gd name="connsiteY18" fmla="*/ 15869 h 31781"/>
                <a:gd name="connsiteX19" fmla="*/ 40356 w 69836"/>
                <a:gd name="connsiteY19" fmla="*/ 20752 h 31781"/>
                <a:gd name="connsiteX20" fmla="*/ 37792 w 69836"/>
                <a:gd name="connsiteY20" fmla="*/ 31738 h 31781"/>
                <a:gd name="connsiteX21" fmla="*/ 32666 w 69836"/>
                <a:gd name="connsiteY21" fmla="*/ 31738 h 31781"/>
                <a:gd name="connsiteX22" fmla="*/ 20894 w 69836"/>
                <a:gd name="connsiteY22" fmla="*/ 0 h 31781"/>
                <a:gd name="connsiteX23" fmla="*/ 27956 w 69836"/>
                <a:gd name="connsiteY23" fmla="*/ 2354 h 31781"/>
                <a:gd name="connsiteX24" fmla="*/ 31488 w 69836"/>
                <a:gd name="connsiteY24" fmla="*/ 8240 h 31781"/>
                <a:gd name="connsiteX25" fmla="*/ 30310 w 69836"/>
                <a:gd name="connsiteY25" fmla="*/ 16479 h 31781"/>
                <a:gd name="connsiteX26" fmla="*/ 25602 w 69836"/>
                <a:gd name="connsiteY26" fmla="*/ 24719 h 31781"/>
                <a:gd name="connsiteX27" fmla="*/ 18540 w 69836"/>
                <a:gd name="connsiteY27" fmla="*/ 30604 h 31781"/>
                <a:gd name="connsiteX28" fmla="*/ 11478 w 69836"/>
                <a:gd name="connsiteY28" fmla="*/ 31781 h 31781"/>
                <a:gd name="connsiteX29" fmla="*/ 4416 w 69836"/>
                <a:gd name="connsiteY29" fmla="*/ 29427 h 31781"/>
                <a:gd name="connsiteX30" fmla="*/ 884 w 69836"/>
                <a:gd name="connsiteY30" fmla="*/ 23542 h 31781"/>
                <a:gd name="connsiteX31" fmla="*/ 884 w 69836"/>
                <a:gd name="connsiteY31" fmla="*/ 16479 h 31781"/>
                <a:gd name="connsiteX32" fmla="*/ 7946 w 69836"/>
                <a:gd name="connsiteY32" fmla="*/ 4709 h 31781"/>
                <a:gd name="connsiteX33" fmla="*/ 20894 w 69836"/>
                <a:gd name="connsiteY33" fmla="*/ 0 h 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36" h="31781">
                  <a:moveTo>
                    <a:pt x="18540" y="3531"/>
                  </a:moveTo>
                  <a:cubicBezTo>
                    <a:pt x="16186" y="3531"/>
                    <a:pt x="12654" y="4709"/>
                    <a:pt x="11478" y="7063"/>
                  </a:cubicBezTo>
                  <a:cubicBezTo>
                    <a:pt x="7946" y="8240"/>
                    <a:pt x="5592" y="11771"/>
                    <a:pt x="4416" y="16479"/>
                  </a:cubicBezTo>
                  <a:cubicBezTo>
                    <a:pt x="4416" y="20010"/>
                    <a:pt x="4416" y="23542"/>
                    <a:pt x="5592" y="24719"/>
                  </a:cubicBezTo>
                  <a:cubicBezTo>
                    <a:pt x="6770" y="27073"/>
                    <a:pt x="9124" y="28250"/>
                    <a:pt x="11478" y="28250"/>
                  </a:cubicBezTo>
                  <a:cubicBezTo>
                    <a:pt x="15008" y="28250"/>
                    <a:pt x="17364" y="27073"/>
                    <a:pt x="20894" y="24719"/>
                  </a:cubicBezTo>
                  <a:cubicBezTo>
                    <a:pt x="23248" y="23542"/>
                    <a:pt x="24426" y="20010"/>
                    <a:pt x="25602" y="16479"/>
                  </a:cubicBezTo>
                  <a:cubicBezTo>
                    <a:pt x="26780" y="14125"/>
                    <a:pt x="26780" y="11771"/>
                    <a:pt x="26780" y="9417"/>
                  </a:cubicBezTo>
                  <a:cubicBezTo>
                    <a:pt x="25602" y="7063"/>
                    <a:pt x="25602" y="5886"/>
                    <a:pt x="24426" y="4709"/>
                  </a:cubicBezTo>
                  <a:cubicBezTo>
                    <a:pt x="23248" y="3531"/>
                    <a:pt x="20894" y="3531"/>
                    <a:pt x="18540" y="3531"/>
                  </a:cubicBezTo>
                  <a:close/>
                  <a:moveTo>
                    <a:pt x="42920" y="0"/>
                  </a:moveTo>
                  <a:lnTo>
                    <a:pt x="46764" y="0"/>
                  </a:lnTo>
                  <a:lnTo>
                    <a:pt x="42920" y="15869"/>
                  </a:lnTo>
                  <a:lnTo>
                    <a:pt x="64710" y="0"/>
                  </a:lnTo>
                  <a:lnTo>
                    <a:pt x="69836" y="0"/>
                  </a:lnTo>
                  <a:lnTo>
                    <a:pt x="51892" y="12207"/>
                  </a:lnTo>
                  <a:lnTo>
                    <a:pt x="60864" y="31738"/>
                  </a:lnTo>
                  <a:lnTo>
                    <a:pt x="54456" y="31738"/>
                  </a:lnTo>
                  <a:lnTo>
                    <a:pt x="48046" y="15869"/>
                  </a:lnTo>
                  <a:lnTo>
                    <a:pt x="40356" y="20752"/>
                  </a:lnTo>
                  <a:lnTo>
                    <a:pt x="37792" y="31738"/>
                  </a:lnTo>
                  <a:lnTo>
                    <a:pt x="32666" y="31738"/>
                  </a:lnTo>
                  <a:close/>
                  <a:moveTo>
                    <a:pt x="20894" y="0"/>
                  </a:moveTo>
                  <a:cubicBezTo>
                    <a:pt x="23248" y="0"/>
                    <a:pt x="25602" y="1177"/>
                    <a:pt x="27956" y="2354"/>
                  </a:cubicBezTo>
                  <a:cubicBezTo>
                    <a:pt x="29134" y="3531"/>
                    <a:pt x="30310" y="4709"/>
                    <a:pt x="31488" y="8240"/>
                  </a:cubicBezTo>
                  <a:cubicBezTo>
                    <a:pt x="31488" y="10594"/>
                    <a:pt x="31488" y="12948"/>
                    <a:pt x="30310" y="16479"/>
                  </a:cubicBezTo>
                  <a:cubicBezTo>
                    <a:pt x="29134" y="18833"/>
                    <a:pt x="27956" y="22365"/>
                    <a:pt x="25602" y="24719"/>
                  </a:cubicBezTo>
                  <a:cubicBezTo>
                    <a:pt x="24426" y="27073"/>
                    <a:pt x="22072" y="29427"/>
                    <a:pt x="18540" y="30604"/>
                  </a:cubicBezTo>
                  <a:cubicBezTo>
                    <a:pt x="16186" y="30604"/>
                    <a:pt x="12654" y="31781"/>
                    <a:pt x="11478" y="31781"/>
                  </a:cubicBezTo>
                  <a:cubicBezTo>
                    <a:pt x="7946" y="31781"/>
                    <a:pt x="5592" y="30604"/>
                    <a:pt x="4416" y="29427"/>
                  </a:cubicBezTo>
                  <a:cubicBezTo>
                    <a:pt x="2062" y="28250"/>
                    <a:pt x="884" y="27073"/>
                    <a:pt x="884" y="23542"/>
                  </a:cubicBezTo>
                  <a:cubicBezTo>
                    <a:pt x="-294" y="22365"/>
                    <a:pt x="-294" y="18833"/>
                    <a:pt x="884" y="16479"/>
                  </a:cubicBezTo>
                  <a:cubicBezTo>
                    <a:pt x="2062" y="10594"/>
                    <a:pt x="4416" y="7063"/>
                    <a:pt x="7946" y="4709"/>
                  </a:cubicBezTo>
                  <a:cubicBezTo>
                    <a:pt x="11478" y="1177"/>
                    <a:pt x="16186" y="0"/>
                    <a:pt x="20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41">
              <a:extLst>
                <a:ext uri="{FF2B5EF4-FFF2-40B4-BE49-F238E27FC236}">
                  <a16:creationId xmlns:a16="http://schemas.microsoft.com/office/drawing/2014/main" id="{4AA9B9C1-0452-D148-B7FA-32F400890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813" y="6038537"/>
              <a:ext cx="664660" cy="433952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2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2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42">
              <a:extLst>
                <a:ext uri="{FF2B5EF4-FFF2-40B4-BE49-F238E27FC236}">
                  <a16:creationId xmlns:a16="http://schemas.microsoft.com/office/drawing/2014/main" id="{CE74B3CE-200B-624B-A0EE-0786F60E2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0938" y="6824045"/>
              <a:ext cx="664660" cy="428458"/>
            </a:xfrm>
            <a:custGeom>
              <a:avLst/>
              <a:gdLst>
                <a:gd name="T0" fmla="*/ 101 w 533"/>
                <a:gd name="T1" fmla="*/ 0 h 346"/>
                <a:gd name="T2" fmla="*/ 0 w 533"/>
                <a:gd name="T3" fmla="*/ 345 h 346"/>
                <a:gd name="T4" fmla="*/ 430 w 533"/>
                <a:gd name="T5" fmla="*/ 345 h 346"/>
                <a:gd name="T6" fmla="*/ 532 w 533"/>
                <a:gd name="T7" fmla="*/ 0 h 346"/>
                <a:gd name="T8" fmla="*/ 101 w 533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346">
                  <a:moveTo>
                    <a:pt x="101" y="0"/>
                  </a:moveTo>
                  <a:lnTo>
                    <a:pt x="0" y="345"/>
                  </a:lnTo>
                  <a:lnTo>
                    <a:pt x="430" y="345"/>
                  </a:lnTo>
                  <a:lnTo>
                    <a:pt x="532" y="0"/>
                  </a:lnTo>
                  <a:lnTo>
                    <a:pt x="1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43">
              <a:extLst>
                <a:ext uri="{FF2B5EF4-FFF2-40B4-BE49-F238E27FC236}">
                  <a16:creationId xmlns:a16="http://schemas.microsoft.com/office/drawing/2014/main" id="{4011973F-0128-734B-ADE6-EC5EAF17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5169" y="7098693"/>
              <a:ext cx="175777" cy="65917"/>
            </a:xfrm>
            <a:custGeom>
              <a:avLst/>
              <a:gdLst>
                <a:gd name="T0" fmla="*/ 123 w 139"/>
                <a:gd name="T1" fmla="*/ 51 h 52"/>
                <a:gd name="T2" fmla="*/ 0 w 139"/>
                <a:gd name="T3" fmla="*/ 51 h 52"/>
                <a:gd name="T4" fmla="*/ 15 w 139"/>
                <a:gd name="T5" fmla="*/ 0 h 52"/>
                <a:gd name="T6" fmla="*/ 138 w 139"/>
                <a:gd name="T7" fmla="*/ 0 h 52"/>
                <a:gd name="T8" fmla="*/ 123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3" y="51"/>
                  </a:moveTo>
                  <a:lnTo>
                    <a:pt x="0" y="51"/>
                  </a:lnTo>
                  <a:lnTo>
                    <a:pt x="15" y="0"/>
                  </a:lnTo>
                  <a:lnTo>
                    <a:pt x="138" y="0"/>
                  </a:lnTo>
                  <a:lnTo>
                    <a:pt x="123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44">
              <a:extLst>
                <a:ext uri="{FF2B5EF4-FFF2-40B4-BE49-F238E27FC236}">
                  <a16:creationId xmlns:a16="http://schemas.microsoft.com/office/drawing/2014/main" id="{28479832-8493-294A-B6A0-A2F1B9E3B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7283" y="6752630"/>
              <a:ext cx="560291" cy="71411"/>
            </a:xfrm>
            <a:custGeom>
              <a:avLst/>
              <a:gdLst>
                <a:gd name="T0" fmla="*/ 448 w 449"/>
                <a:gd name="T1" fmla="*/ 0 h 59"/>
                <a:gd name="T2" fmla="*/ 17 w 449"/>
                <a:gd name="T3" fmla="*/ 0 h 59"/>
                <a:gd name="T4" fmla="*/ 0 w 449"/>
                <a:gd name="T5" fmla="*/ 58 h 59"/>
                <a:gd name="T6" fmla="*/ 431 w 449"/>
                <a:gd name="T7" fmla="*/ 58 h 59"/>
                <a:gd name="T8" fmla="*/ 448 w 4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9">
                  <a:moveTo>
                    <a:pt x="448" y="0"/>
                  </a:moveTo>
                  <a:lnTo>
                    <a:pt x="17" y="0"/>
                  </a:lnTo>
                  <a:lnTo>
                    <a:pt x="0" y="58"/>
                  </a:lnTo>
                  <a:lnTo>
                    <a:pt x="431" y="58"/>
                  </a:lnTo>
                  <a:lnTo>
                    <a:pt x="448" y="0"/>
                  </a:lnTo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45">
              <a:extLst>
                <a:ext uri="{FF2B5EF4-FFF2-40B4-BE49-F238E27FC236}">
                  <a16:creationId xmlns:a16="http://schemas.microsoft.com/office/drawing/2014/main" id="{9E17F1C6-6556-2647-B747-EBBD1933D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5730" y="6774602"/>
              <a:ext cx="27467" cy="27467"/>
            </a:xfrm>
            <a:custGeom>
              <a:avLst/>
              <a:gdLst>
                <a:gd name="T0" fmla="*/ 21 w 23"/>
                <a:gd name="T1" fmla="*/ 10 h 21"/>
                <a:gd name="T2" fmla="*/ 21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3 w 23"/>
                <a:gd name="T13" fmla="*/ 0 h 21"/>
                <a:gd name="T14" fmla="*/ 13 w 23"/>
                <a:gd name="T15" fmla="*/ 0 h 21"/>
                <a:gd name="T16" fmla="*/ 21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10"/>
                  </a:moveTo>
                  <a:lnTo>
                    <a:pt x="21" y="10"/>
                  </a:lnTo>
                  <a:cubicBezTo>
                    <a:pt x="19" y="16"/>
                    <a:pt x="13" y="20"/>
                    <a:pt x="8" y="20"/>
                  </a:cubicBezTo>
                  <a:lnTo>
                    <a:pt x="8" y="20"/>
                  </a:lnTo>
                  <a:cubicBezTo>
                    <a:pt x="2" y="20"/>
                    <a:pt x="0" y="16"/>
                    <a:pt x="1" y="10"/>
                  </a:cubicBezTo>
                  <a:lnTo>
                    <a:pt x="1" y="10"/>
                  </a:lnTo>
                  <a:cubicBezTo>
                    <a:pt x="3" y="5"/>
                    <a:pt x="9" y="0"/>
                    <a:pt x="13" y="0"/>
                  </a:cubicBezTo>
                  <a:lnTo>
                    <a:pt x="13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46">
              <a:extLst>
                <a:ext uri="{FF2B5EF4-FFF2-40B4-BE49-F238E27FC236}">
                  <a16:creationId xmlns:a16="http://schemas.microsoft.com/office/drawing/2014/main" id="{86266C73-181A-154E-8129-049308809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660" y="6774602"/>
              <a:ext cx="27467" cy="27467"/>
            </a:xfrm>
            <a:custGeom>
              <a:avLst/>
              <a:gdLst>
                <a:gd name="T0" fmla="*/ 21 w 24"/>
                <a:gd name="T1" fmla="*/ 10 h 21"/>
                <a:gd name="T2" fmla="*/ 21 w 24"/>
                <a:gd name="T3" fmla="*/ 10 h 21"/>
                <a:gd name="T4" fmla="*/ 9 w 24"/>
                <a:gd name="T5" fmla="*/ 20 h 21"/>
                <a:gd name="T6" fmla="*/ 9 w 24"/>
                <a:gd name="T7" fmla="*/ 20 h 21"/>
                <a:gd name="T8" fmla="*/ 2 w 24"/>
                <a:gd name="T9" fmla="*/ 10 h 21"/>
                <a:gd name="T10" fmla="*/ 2 w 24"/>
                <a:gd name="T11" fmla="*/ 10 h 21"/>
                <a:gd name="T12" fmla="*/ 14 w 24"/>
                <a:gd name="T13" fmla="*/ 0 h 21"/>
                <a:gd name="T14" fmla="*/ 14 w 24"/>
                <a:gd name="T15" fmla="*/ 0 h 21"/>
                <a:gd name="T16" fmla="*/ 21 w 24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21" y="10"/>
                  </a:moveTo>
                  <a:lnTo>
                    <a:pt x="21" y="10"/>
                  </a:lnTo>
                  <a:cubicBezTo>
                    <a:pt x="20" y="16"/>
                    <a:pt x="14" y="20"/>
                    <a:pt x="9" y="20"/>
                  </a:cubicBezTo>
                  <a:lnTo>
                    <a:pt x="9" y="20"/>
                  </a:lnTo>
                  <a:cubicBezTo>
                    <a:pt x="3" y="20"/>
                    <a:pt x="0" y="16"/>
                    <a:pt x="2" y="10"/>
                  </a:cubicBezTo>
                  <a:lnTo>
                    <a:pt x="2" y="10"/>
                  </a:lnTo>
                  <a:cubicBezTo>
                    <a:pt x="3" y="5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5"/>
                    <a:pt x="21" y="10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47">
              <a:extLst>
                <a:ext uri="{FF2B5EF4-FFF2-40B4-BE49-F238E27FC236}">
                  <a16:creationId xmlns:a16="http://schemas.microsoft.com/office/drawing/2014/main" id="{F9673A1E-3106-D84C-BA12-DC6B4F4F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1089" y="6774602"/>
              <a:ext cx="27464" cy="27467"/>
            </a:xfrm>
            <a:custGeom>
              <a:avLst/>
              <a:gdLst>
                <a:gd name="T0" fmla="*/ 21 w 23"/>
                <a:gd name="T1" fmla="*/ 10 h 21"/>
                <a:gd name="T2" fmla="*/ 21 w 23"/>
                <a:gd name="T3" fmla="*/ 10 h 21"/>
                <a:gd name="T4" fmla="*/ 8 w 23"/>
                <a:gd name="T5" fmla="*/ 20 h 21"/>
                <a:gd name="T6" fmla="*/ 8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4 w 23"/>
                <a:gd name="T13" fmla="*/ 0 h 21"/>
                <a:gd name="T14" fmla="*/ 14 w 23"/>
                <a:gd name="T15" fmla="*/ 0 h 21"/>
                <a:gd name="T16" fmla="*/ 21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10"/>
                  </a:moveTo>
                  <a:lnTo>
                    <a:pt x="21" y="10"/>
                  </a:lnTo>
                  <a:cubicBezTo>
                    <a:pt x="19" y="16"/>
                    <a:pt x="13" y="20"/>
                    <a:pt x="8" y="20"/>
                  </a:cubicBezTo>
                  <a:lnTo>
                    <a:pt x="8" y="20"/>
                  </a:lnTo>
                  <a:cubicBezTo>
                    <a:pt x="3" y="20"/>
                    <a:pt x="0" y="16"/>
                    <a:pt x="1" y="10"/>
                  </a:cubicBezTo>
                  <a:lnTo>
                    <a:pt x="1" y="10"/>
                  </a:lnTo>
                  <a:cubicBezTo>
                    <a:pt x="3" y="5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FAA6CDB3-BCB5-2641-88BC-7B2B9A674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9252" y="6911933"/>
              <a:ext cx="344828" cy="103107"/>
            </a:xfrm>
            <a:custGeom>
              <a:avLst/>
              <a:gdLst>
                <a:gd name="connsiteX0" fmla="*/ 249138 w 344828"/>
                <a:gd name="connsiteY0" fmla="*/ 37550 h 103107"/>
                <a:gd name="connsiteX1" fmla="*/ 231774 w 344828"/>
                <a:gd name="connsiteY1" fmla="*/ 43853 h 103107"/>
                <a:gd name="connsiteX2" fmla="*/ 219370 w 344828"/>
                <a:gd name="connsiteY2" fmla="*/ 65285 h 103107"/>
                <a:gd name="connsiteX3" fmla="*/ 219370 w 344828"/>
                <a:gd name="connsiteY3" fmla="*/ 86717 h 103107"/>
                <a:gd name="connsiteX4" fmla="*/ 233014 w 344828"/>
                <a:gd name="connsiteY4" fmla="*/ 93021 h 103107"/>
                <a:gd name="connsiteX5" fmla="*/ 250380 w 344828"/>
                <a:gd name="connsiteY5" fmla="*/ 86717 h 103107"/>
                <a:gd name="connsiteX6" fmla="*/ 262782 w 344828"/>
                <a:gd name="connsiteY6" fmla="*/ 65285 h 103107"/>
                <a:gd name="connsiteX7" fmla="*/ 262782 w 344828"/>
                <a:gd name="connsiteY7" fmla="*/ 43853 h 103107"/>
                <a:gd name="connsiteX8" fmla="*/ 249138 w 344828"/>
                <a:gd name="connsiteY8" fmla="*/ 37550 h 103107"/>
                <a:gd name="connsiteX9" fmla="*/ 333730 w 344828"/>
                <a:gd name="connsiteY9" fmla="*/ 27464 h 103107"/>
                <a:gd name="connsiteX10" fmla="*/ 344828 w 344828"/>
                <a:gd name="connsiteY10" fmla="*/ 31309 h 103107"/>
                <a:gd name="connsiteX11" fmla="*/ 337430 w 344828"/>
                <a:gd name="connsiteY11" fmla="*/ 42845 h 103107"/>
                <a:gd name="connsiteX12" fmla="*/ 328798 w 344828"/>
                <a:gd name="connsiteY12" fmla="*/ 40281 h 103107"/>
                <a:gd name="connsiteX13" fmla="*/ 321398 w 344828"/>
                <a:gd name="connsiteY13" fmla="*/ 42845 h 103107"/>
                <a:gd name="connsiteX14" fmla="*/ 315234 w 344828"/>
                <a:gd name="connsiteY14" fmla="*/ 49253 h 103107"/>
                <a:gd name="connsiteX15" fmla="*/ 309068 w 344828"/>
                <a:gd name="connsiteY15" fmla="*/ 64634 h 103107"/>
                <a:gd name="connsiteX16" fmla="*/ 297970 w 344828"/>
                <a:gd name="connsiteY16" fmla="*/ 103086 h 103107"/>
                <a:gd name="connsiteX17" fmla="*/ 285638 w 344828"/>
                <a:gd name="connsiteY17" fmla="*/ 103086 h 103107"/>
                <a:gd name="connsiteX18" fmla="*/ 306602 w 344828"/>
                <a:gd name="connsiteY18" fmla="*/ 28746 h 103107"/>
                <a:gd name="connsiteX19" fmla="*/ 317700 w 344828"/>
                <a:gd name="connsiteY19" fmla="*/ 28746 h 103107"/>
                <a:gd name="connsiteX20" fmla="*/ 315234 w 344828"/>
                <a:gd name="connsiteY20" fmla="*/ 40281 h 103107"/>
                <a:gd name="connsiteX21" fmla="*/ 325098 w 344828"/>
                <a:gd name="connsiteY21" fmla="*/ 30028 h 103107"/>
                <a:gd name="connsiteX22" fmla="*/ 333730 w 344828"/>
                <a:gd name="connsiteY22" fmla="*/ 27464 h 103107"/>
                <a:gd name="connsiteX23" fmla="*/ 251620 w 344828"/>
                <a:gd name="connsiteY23" fmla="*/ 27464 h 103107"/>
                <a:gd name="connsiteX24" fmla="*/ 273946 w 344828"/>
                <a:gd name="connsiteY24" fmla="*/ 37550 h 103107"/>
                <a:gd name="connsiteX25" fmla="*/ 275186 w 344828"/>
                <a:gd name="connsiteY25" fmla="*/ 64025 h 103107"/>
                <a:gd name="connsiteX26" fmla="*/ 265264 w 344828"/>
                <a:gd name="connsiteY26" fmla="*/ 86717 h 103107"/>
                <a:gd name="connsiteX27" fmla="*/ 249138 w 344828"/>
                <a:gd name="connsiteY27" fmla="*/ 99324 h 103107"/>
                <a:gd name="connsiteX28" fmla="*/ 229292 w 344828"/>
                <a:gd name="connsiteY28" fmla="*/ 103107 h 103107"/>
                <a:gd name="connsiteX29" fmla="*/ 208206 w 344828"/>
                <a:gd name="connsiteY29" fmla="*/ 94282 h 103107"/>
                <a:gd name="connsiteX30" fmla="*/ 206966 w 344828"/>
                <a:gd name="connsiteY30" fmla="*/ 65285 h 103107"/>
                <a:gd name="connsiteX31" fmla="*/ 226812 w 344828"/>
                <a:gd name="connsiteY31" fmla="*/ 35028 h 103107"/>
                <a:gd name="connsiteX32" fmla="*/ 251620 w 344828"/>
                <a:gd name="connsiteY32" fmla="*/ 27464 h 103107"/>
                <a:gd name="connsiteX33" fmla="*/ 201896 w 344828"/>
                <a:gd name="connsiteY33" fmla="*/ 27464 h 103107"/>
                <a:gd name="connsiteX34" fmla="*/ 212994 w 344828"/>
                <a:gd name="connsiteY34" fmla="*/ 31309 h 103107"/>
                <a:gd name="connsiteX35" fmla="*/ 205596 w 344828"/>
                <a:gd name="connsiteY35" fmla="*/ 42845 h 103107"/>
                <a:gd name="connsiteX36" fmla="*/ 198198 w 344828"/>
                <a:gd name="connsiteY36" fmla="*/ 40281 h 103107"/>
                <a:gd name="connsiteX37" fmla="*/ 189566 w 344828"/>
                <a:gd name="connsiteY37" fmla="*/ 42845 h 103107"/>
                <a:gd name="connsiteX38" fmla="*/ 183400 w 344828"/>
                <a:gd name="connsiteY38" fmla="*/ 49253 h 103107"/>
                <a:gd name="connsiteX39" fmla="*/ 177234 w 344828"/>
                <a:gd name="connsiteY39" fmla="*/ 64634 h 103107"/>
                <a:gd name="connsiteX40" fmla="*/ 166138 w 344828"/>
                <a:gd name="connsiteY40" fmla="*/ 103086 h 103107"/>
                <a:gd name="connsiteX41" fmla="*/ 153806 w 344828"/>
                <a:gd name="connsiteY41" fmla="*/ 103086 h 103107"/>
                <a:gd name="connsiteX42" fmla="*/ 174768 w 344828"/>
                <a:gd name="connsiteY42" fmla="*/ 28746 h 103107"/>
                <a:gd name="connsiteX43" fmla="*/ 185866 w 344828"/>
                <a:gd name="connsiteY43" fmla="*/ 28746 h 103107"/>
                <a:gd name="connsiteX44" fmla="*/ 183400 w 344828"/>
                <a:gd name="connsiteY44" fmla="*/ 40281 h 103107"/>
                <a:gd name="connsiteX45" fmla="*/ 193266 w 344828"/>
                <a:gd name="connsiteY45" fmla="*/ 30028 h 103107"/>
                <a:gd name="connsiteX46" fmla="*/ 201896 w 344828"/>
                <a:gd name="connsiteY46" fmla="*/ 27464 h 103107"/>
                <a:gd name="connsiteX47" fmla="*/ 145732 w 344828"/>
                <a:gd name="connsiteY47" fmla="*/ 27464 h 103107"/>
                <a:gd name="connsiteX48" fmla="*/ 158064 w 344828"/>
                <a:gd name="connsiteY48" fmla="*/ 31309 h 103107"/>
                <a:gd name="connsiteX49" fmla="*/ 150666 w 344828"/>
                <a:gd name="connsiteY49" fmla="*/ 42845 h 103107"/>
                <a:gd name="connsiteX50" fmla="*/ 142034 w 344828"/>
                <a:gd name="connsiteY50" fmla="*/ 40281 h 103107"/>
                <a:gd name="connsiteX51" fmla="*/ 134634 w 344828"/>
                <a:gd name="connsiteY51" fmla="*/ 42845 h 103107"/>
                <a:gd name="connsiteX52" fmla="*/ 127236 w 344828"/>
                <a:gd name="connsiteY52" fmla="*/ 49253 h 103107"/>
                <a:gd name="connsiteX53" fmla="*/ 121070 w 344828"/>
                <a:gd name="connsiteY53" fmla="*/ 64634 h 103107"/>
                <a:gd name="connsiteX54" fmla="*/ 111206 w 344828"/>
                <a:gd name="connsiteY54" fmla="*/ 103086 h 103107"/>
                <a:gd name="connsiteX55" fmla="*/ 98874 w 344828"/>
                <a:gd name="connsiteY55" fmla="*/ 103086 h 103107"/>
                <a:gd name="connsiteX56" fmla="*/ 118604 w 344828"/>
                <a:gd name="connsiteY56" fmla="*/ 28746 h 103107"/>
                <a:gd name="connsiteX57" fmla="*/ 129702 w 344828"/>
                <a:gd name="connsiteY57" fmla="*/ 28746 h 103107"/>
                <a:gd name="connsiteX58" fmla="*/ 127236 w 344828"/>
                <a:gd name="connsiteY58" fmla="*/ 40281 h 103107"/>
                <a:gd name="connsiteX59" fmla="*/ 138334 w 344828"/>
                <a:gd name="connsiteY59" fmla="*/ 30028 h 103107"/>
                <a:gd name="connsiteX60" fmla="*/ 145732 w 344828"/>
                <a:gd name="connsiteY60" fmla="*/ 27464 h 103107"/>
                <a:gd name="connsiteX61" fmla="*/ 30178 w 344828"/>
                <a:gd name="connsiteY61" fmla="*/ 0 h 103107"/>
                <a:gd name="connsiteX62" fmla="*/ 103108 w 344828"/>
                <a:gd name="connsiteY62" fmla="*/ 0 h 103107"/>
                <a:gd name="connsiteX63" fmla="*/ 99336 w 344828"/>
                <a:gd name="connsiteY63" fmla="*/ 12207 h 103107"/>
                <a:gd name="connsiteX64" fmla="*/ 40238 w 344828"/>
                <a:gd name="connsiteY64" fmla="*/ 12207 h 103107"/>
                <a:gd name="connsiteX65" fmla="*/ 30178 w 344828"/>
                <a:gd name="connsiteY65" fmla="*/ 41503 h 103107"/>
                <a:gd name="connsiteX66" fmla="*/ 86762 w 344828"/>
                <a:gd name="connsiteY66" fmla="*/ 41503 h 103107"/>
                <a:gd name="connsiteX67" fmla="*/ 84248 w 344828"/>
                <a:gd name="connsiteY67" fmla="*/ 52489 h 103107"/>
                <a:gd name="connsiteX68" fmla="*/ 27664 w 344828"/>
                <a:gd name="connsiteY68" fmla="*/ 52489 h 103107"/>
                <a:gd name="connsiteX69" fmla="*/ 17604 w 344828"/>
                <a:gd name="connsiteY69" fmla="*/ 86668 h 103107"/>
                <a:gd name="connsiteX70" fmla="*/ 79218 w 344828"/>
                <a:gd name="connsiteY70" fmla="*/ 86668 h 103107"/>
                <a:gd name="connsiteX71" fmla="*/ 75446 w 344828"/>
                <a:gd name="connsiteY71" fmla="*/ 97655 h 103107"/>
                <a:gd name="connsiteX72" fmla="*/ 0 w 344828"/>
                <a:gd name="connsiteY72" fmla="*/ 97655 h 10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44828" h="103107">
                  <a:moveTo>
                    <a:pt x="249138" y="37550"/>
                  </a:moveTo>
                  <a:cubicBezTo>
                    <a:pt x="242936" y="37550"/>
                    <a:pt x="237976" y="40071"/>
                    <a:pt x="231774" y="43853"/>
                  </a:cubicBezTo>
                  <a:cubicBezTo>
                    <a:pt x="226812" y="48896"/>
                    <a:pt x="221850" y="56460"/>
                    <a:pt x="219370" y="65285"/>
                  </a:cubicBezTo>
                  <a:cubicBezTo>
                    <a:pt x="216890" y="75371"/>
                    <a:pt x="216890" y="81675"/>
                    <a:pt x="219370" y="86717"/>
                  </a:cubicBezTo>
                  <a:cubicBezTo>
                    <a:pt x="221850" y="91760"/>
                    <a:pt x="226812" y="93021"/>
                    <a:pt x="233014" y="93021"/>
                  </a:cubicBezTo>
                  <a:cubicBezTo>
                    <a:pt x="239216" y="93021"/>
                    <a:pt x="245418" y="91760"/>
                    <a:pt x="250380" y="86717"/>
                  </a:cubicBezTo>
                  <a:cubicBezTo>
                    <a:pt x="255340" y="81675"/>
                    <a:pt x="259062" y="75371"/>
                    <a:pt x="262782" y="65285"/>
                  </a:cubicBezTo>
                  <a:cubicBezTo>
                    <a:pt x="265264" y="55200"/>
                    <a:pt x="265264" y="48896"/>
                    <a:pt x="262782" y="43853"/>
                  </a:cubicBezTo>
                  <a:cubicBezTo>
                    <a:pt x="259062" y="40071"/>
                    <a:pt x="254100" y="37550"/>
                    <a:pt x="249138" y="37550"/>
                  </a:cubicBezTo>
                  <a:close/>
                  <a:moveTo>
                    <a:pt x="333730" y="27464"/>
                  </a:moveTo>
                  <a:cubicBezTo>
                    <a:pt x="338662" y="27464"/>
                    <a:pt x="342362" y="28746"/>
                    <a:pt x="344828" y="31309"/>
                  </a:cubicBezTo>
                  <a:lnTo>
                    <a:pt x="337430" y="42845"/>
                  </a:lnTo>
                  <a:cubicBezTo>
                    <a:pt x="334964" y="41563"/>
                    <a:pt x="332496" y="40281"/>
                    <a:pt x="328798" y="40281"/>
                  </a:cubicBezTo>
                  <a:cubicBezTo>
                    <a:pt x="327564" y="40281"/>
                    <a:pt x="323866" y="41563"/>
                    <a:pt x="321398" y="42845"/>
                  </a:cubicBezTo>
                  <a:cubicBezTo>
                    <a:pt x="320166" y="44127"/>
                    <a:pt x="317700" y="46690"/>
                    <a:pt x="315234" y="49253"/>
                  </a:cubicBezTo>
                  <a:cubicBezTo>
                    <a:pt x="312768" y="54380"/>
                    <a:pt x="310302" y="59507"/>
                    <a:pt x="309068" y="64634"/>
                  </a:cubicBezTo>
                  <a:lnTo>
                    <a:pt x="297970" y="103086"/>
                  </a:lnTo>
                  <a:lnTo>
                    <a:pt x="285638" y="103086"/>
                  </a:lnTo>
                  <a:lnTo>
                    <a:pt x="306602" y="28746"/>
                  </a:lnTo>
                  <a:lnTo>
                    <a:pt x="317700" y="28746"/>
                  </a:lnTo>
                  <a:lnTo>
                    <a:pt x="315234" y="40281"/>
                  </a:lnTo>
                  <a:cubicBezTo>
                    <a:pt x="318932" y="35155"/>
                    <a:pt x="322632" y="31309"/>
                    <a:pt x="325098" y="30028"/>
                  </a:cubicBezTo>
                  <a:cubicBezTo>
                    <a:pt x="328798" y="27464"/>
                    <a:pt x="331264" y="27464"/>
                    <a:pt x="333730" y="27464"/>
                  </a:cubicBezTo>
                  <a:close/>
                  <a:moveTo>
                    <a:pt x="251620" y="27464"/>
                  </a:moveTo>
                  <a:cubicBezTo>
                    <a:pt x="261542" y="27464"/>
                    <a:pt x="268984" y="29986"/>
                    <a:pt x="273946" y="37550"/>
                  </a:cubicBezTo>
                  <a:cubicBezTo>
                    <a:pt x="277668" y="43853"/>
                    <a:pt x="278908" y="52678"/>
                    <a:pt x="275186" y="64025"/>
                  </a:cubicBezTo>
                  <a:cubicBezTo>
                    <a:pt x="272706" y="74110"/>
                    <a:pt x="267744" y="81675"/>
                    <a:pt x="265264" y="86717"/>
                  </a:cubicBezTo>
                  <a:cubicBezTo>
                    <a:pt x="260302" y="91760"/>
                    <a:pt x="254100" y="96803"/>
                    <a:pt x="249138" y="99324"/>
                  </a:cubicBezTo>
                  <a:cubicBezTo>
                    <a:pt x="242936" y="103107"/>
                    <a:pt x="236736" y="103107"/>
                    <a:pt x="229292" y="103107"/>
                  </a:cubicBezTo>
                  <a:cubicBezTo>
                    <a:pt x="219370" y="103107"/>
                    <a:pt x="211928" y="100585"/>
                    <a:pt x="208206" y="94282"/>
                  </a:cubicBezTo>
                  <a:cubicBezTo>
                    <a:pt x="203246" y="86717"/>
                    <a:pt x="203246" y="77892"/>
                    <a:pt x="206966" y="65285"/>
                  </a:cubicBezTo>
                  <a:cubicBezTo>
                    <a:pt x="210688" y="51418"/>
                    <a:pt x="218130" y="41332"/>
                    <a:pt x="226812" y="35028"/>
                  </a:cubicBezTo>
                  <a:cubicBezTo>
                    <a:pt x="235494" y="29986"/>
                    <a:pt x="244178" y="27464"/>
                    <a:pt x="251620" y="27464"/>
                  </a:cubicBezTo>
                  <a:close/>
                  <a:moveTo>
                    <a:pt x="201896" y="27464"/>
                  </a:moveTo>
                  <a:cubicBezTo>
                    <a:pt x="205596" y="27464"/>
                    <a:pt x="210528" y="28746"/>
                    <a:pt x="212994" y="31309"/>
                  </a:cubicBezTo>
                  <a:lnTo>
                    <a:pt x="205596" y="42845"/>
                  </a:lnTo>
                  <a:cubicBezTo>
                    <a:pt x="203130" y="41563"/>
                    <a:pt x="200664" y="40281"/>
                    <a:pt x="198198" y="40281"/>
                  </a:cubicBezTo>
                  <a:cubicBezTo>
                    <a:pt x="194498" y="40281"/>
                    <a:pt x="192032" y="41563"/>
                    <a:pt x="189566" y="42845"/>
                  </a:cubicBezTo>
                  <a:cubicBezTo>
                    <a:pt x="187100" y="44127"/>
                    <a:pt x="184634" y="46690"/>
                    <a:pt x="183400" y="49253"/>
                  </a:cubicBezTo>
                  <a:cubicBezTo>
                    <a:pt x="180934" y="54380"/>
                    <a:pt x="178468" y="59507"/>
                    <a:pt x="177234" y="64634"/>
                  </a:cubicBezTo>
                  <a:lnTo>
                    <a:pt x="166138" y="103086"/>
                  </a:lnTo>
                  <a:lnTo>
                    <a:pt x="153806" y="103086"/>
                  </a:lnTo>
                  <a:lnTo>
                    <a:pt x="174768" y="28746"/>
                  </a:lnTo>
                  <a:lnTo>
                    <a:pt x="185866" y="28746"/>
                  </a:lnTo>
                  <a:lnTo>
                    <a:pt x="183400" y="40281"/>
                  </a:lnTo>
                  <a:cubicBezTo>
                    <a:pt x="187100" y="35155"/>
                    <a:pt x="190800" y="31309"/>
                    <a:pt x="193266" y="30028"/>
                  </a:cubicBezTo>
                  <a:cubicBezTo>
                    <a:pt x="196964" y="27464"/>
                    <a:pt x="198198" y="27464"/>
                    <a:pt x="201896" y="27464"/>
                  </a:cubicBezTo>
                  <a:close/>
                  <a:moveTo>
                    <a:pt x="145732" y="27464"/>
                  </a:moveTo>
                  <a:cubicBezTo>
                    <a:pt x="150666" y="27464"/>
                    <a:pt x="154364" y="28746"/>
                    <a:pt x="158064" y="31309"/>
                  </a:cubicBezTo>
                  <a:lnTo>
                    <a:pt x="150666" y="42845"/>
                  </a:lnTo>
                  <a:cubicBezTo>
                    <a:pt x="148200" y="41563"/>
                    <a:pt x="144500" y="40281"/>
                    <a:pt x="142034" y="40281"/>
                  </a:cubicBezTo>
                  <a:cubicBezTo>
                    <a:pt x="139568" y="40281"/>
                    <a:pt x="135868" y="41563"/>
                    <a:pt x="134634" y="42845"/>
                  </a:cubicBezTo>
                  <a:cubicBezTo>
                    <a:pt x="132168" y="44127"/>
                    <a:pt x="129702" y="46690"/>
                    <a:pt x="127236" y="49253"/>
                  </a:cubicBezTo>
                  <a:cubicBezTo>
                    <a:pt x="124770" y="54380"/>
                    <a:pt x="122304" y="59507"/>
                    <a:pt x="121070" y="64634"/>
                  </a:cubicBezTo>
                  <a:lnTo>
                    <a:pt x="111206" y="103086"/>
                  </a:lnTo>
                  <a:lnTo>
                    <a:pt x="98874" y="103086"/>
                  </a:lnTo>
                  <a:lnTo>
                    <a:pt x="118604" y="28746"/>
                  </a:lnTo>
                  <a:lnTo>
                    <a:pt x="129702" y="28746"/>
                  </a:lnTo>
                  <a:lnTo>
                    <a:pt x="127236" y="40281"/>
                  </a:lnTo>
                  <a:cubicBezTo>
                    <a:pt x="130936" y="35155"/>
                    <a:pt x="134634" y="31309"/>
                    <a:pt x="138334" y="30028"/>
                  </a:cubicBezTo>
                  <a:cubicBezTo>
                    <a:pt x="140800" y="27464"/>
                    <a:pt x="143266" y="27464"/>
                    <a:pt x="145732" y="27464"/>
                  </a:cubicBezTo>
                  <a:close/>
                  <a:moveTo>
                    <a:pt x="30178" y="0"/>
                  </a:moveTo>
                  <a:lnTo>
                    <a:pt x="103108" y="0"/>
                  </a:lnTo>
                  <a:lnTo>
                    <a:pt x="99336" y="12207"/>
                  </a:lnTo>
                  <a:lnTo>
                    <a:pt x="40238" y="12207"/>
                  </a:lnTo>
                  <a:lnTo>
                    <a:pt x="30178" y="41503"/>
                  </a:lnTo>
                  <a:lnTo>
                    <a:pt x="86762" y="41503"/>
                  </a:lnTo>
                  <a:lnTo>
                    <a:pt x="84248" y="52489"/>
                  </a:lnTo>
                  <a:lnTo>
                    <a:pt x="27664" y="52489"/>
                  </a:lnTo>
                  <a:lnTo>
                    <a:pt x="17604" y="86668"/>
                  </a:lnTo>
                  <a:lnTo>
                    <a:pt x="79218" y="86668"/>
                  </a:lnTo>
                  <a:lnTo>
                    <a:pt x="75446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BC8530-7948-E242-93E1-94584456A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0396" y="7109683"/>
              <a:ext cx="69830" cy="37229"/>
            </a:xfrm>
            <a:custGeom>
              <a:avLst/>
              <a:gdLst>
                <a:gd name="connsiteX0" fmla="*/ 41634 w 69830"/>
                <a:gd name="connsiteY0" fmla="*/ 5491 h 37229"/>
                <a:gd name="connsiteX1" fmla="*/ 46760 w 69830"/>
                <a:gd name="connsiteY1" fmla="*/ 5491 h 37229"/>
                <a:gd name="connsiteX2" fmla="*/ 41634 w 69830"/>
                <a:gd name="connsiteY2" fmla="*/ 21360 h 37229"/>
                <a:gd name="connsiteX3" fmla="*/ 63422 w 69830"/>
                <a:gd name="connsiteY3" fmla="*/ 5491 h 37229"/>
                <a:gd name="connsiteX4" fmla="*/ 69830 w 69830"/>
                <a:gd name="connsiteY4" fmla="*/ 5491 h 37229"/>
                <a:gd name="connsiteX5" fmla="*/ 50606 w 69830"/>
                <a:gd name="connsiteY5" fmla="*/ 17698 h 37229"/>
                <a:gd name="connsiteX6" fmla="*/ 59578 w 69830"/>
                <a:gd name="connsiteY6" fmla="*/ 37229 h 37229"/>
                <a:gd name="connsiteX7" fmla="*/ 54450 w 69830"/>
                <a:gd name="connsiteY7" fmla="*/ 37229 h 37229"/>
                <a:gd name="connsiteX8" fmla="*/ 48042 w 69830"/>
                <a:gd name="connsiteY8" fmla="*/ 21360 h 37229"/>
                <a:gd name="connsiteX9" fmla="*/ 40352 w 69830"/>
                <a:gd name="connsiteY9" fmla="*/ 26243 h 37229"/>
                <a:gd name="connsiteX10" fmla="*/ 36506 w 69830"/>
                <a:gd name="connsiteY10" fmla="*/ 37229 h 37229"/>
                <a:gd name="connsiteX11" fmla="*/ 32662 w 69830"/>
                <a:gd name="connsiteY11" fmla="*/ 37229 h 37229"/>
                <a:gd name="connsiteX12" fmla="*/ 19718 w 69830"/>
                <a:gd name="connsiteY12" fmla="*/ 3531 h 37229"/>
                <a:gd name="connsiteX13" fmla="*/ 11478 w 69830"/>
                <a:gd name="connsiteY13" fmla="*/ 5886 h 37229"/>
                <a:gd name="connsiteX14" fmla="*/ 5592 w 69830"/>
                <a:gd name="connsiteY14" fmla="*/ 16479 h 37229"/>
                <a:gd name="connsiteX15" fmla="*/ 5592 w 69830"/>
                <a:gd name="connsiteY15" fmla="*/ 24719 h 37229"/>
                <a:gd name="connsiteX16" fmla="*/ 12654 w 69830"/>
                <a:gd name="connsiteY16" fmla="*/ 28250 h 37229"/>
                <a:gd name="connsiteX17" fmla="*/ 20894 w 69830"/>
                <a:gd name="connsiteY17" fmla="*/ 24719 h 37229"/>
                <a:gd name="connsiteX18" fmla="*/ 26780 w 69830"/>
                <a:gd name="connsiteY18" fmla="*/ 16479 h 37229"/>
                <a:gd name="connsiteX19" fmla="*/ 27956 w 69830"/>
                <a:gd name="connsiteY19" fmla="*/ 9417 h 37229"/>
                <a:gd name="connsiteX20" fmla="*/ 24426 w 69830"/>
                <a:gd name="connsiteY20" fmla="*/ 4709 h 37229"/>
                <a:gd name="connsiteX21" fmla="*/ 19718 w 69830"/>
                <a:gd name="connsiteY21" fmla="*/ 3531 h 37229"/>
                <a:gd name="connsiteX22" fmla="*/ 20894 w 69830"/>
                <a:gd name="connsiteY22" fmla="*/ 0 h 37229"/>
                <a:gd name="connsiteX23" fmla="*/ 27956 w 69830"/>
                <a:gd name="connsiteY23" fmla="*/ 2354 h 37229"/>
                <a:gd name="connsiteX24" fmla="*/ 31488 w 69830"/>
                <a:gd name="connsiteY24" fmla="*/ 8240 h 37229"/>
                <a:gd name="connsiteX25" fmla="*/ 31488 w 69830"/>
                <a:gd name="connsiteY25" fmla="*/ 16479 h 37229"/>
                <a:gd name="connsiteX26" fmla="*/ 25602 w 69830"/>
                <a:gd name="connsiteY26" fmla="*/ 24719 h 37229"/>
                <a:gd name="connsiteX27" fmla="*/ 19718 w 69830"/>
                <a:gd name="connsiteY27" fmla="*/ 30604 h 37229"/>
                <a:gd name="connsiteX28" fmla="*/ 10300 w 69830"/>
                <a:gd name="connsiteY28" fmla="*/ 31781 h 37229"/>
                <a:gd name="connsiteX29" fmla="*/ 3238 w 69830"/>
                <a:gd name="connsiteY29" fmla="*/ 29427 h 37229"/>
                <a:gd name="connsiteX30" fmla="*/ 884 w 69830"/>
                <a:gd name="connsiteY30" fmla="*/ 23542 h 37229"/>
                <a:gd name="connsiteX31" fmla="*/ 884 w 69830"/>
                <a:gd name="connsiteY31" fmla="*/ 16479 h 37229"/>
                <a:gd name="connsiteX32" fmla="*/ 7946 w 69830"/>
                <a:gd name="connsiteY32" fmla="*/ 4709 h 37229"/>
                <a:gd name="connsiteX33" fmla="*/ 20894 w 69830"/>
                <a:gd name="connsiteY33" fmla="*/ 0 h 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30" h="37229">
                  <a:moveTo>
                    <a:pt x="41634" y="5491"/>
                  </a:moveTo>
                  <a:lnTo>
                    <a:pt x="46760" y="5491"/>
                  </a:lnTo>
                  <a:lnTo>
                    <a:pt x="41634" y="21360"/>
                  </a:lnTo>
                  <a:lnTo>
                    <a:pt x="63422" y="5491"/>
                  </a:lnTo>
                  <a:lnTo>
                    <a:pt x="69830" y="5491"/>
                  </a:lnTo>
                  <a:lnTo>
                    <a:pt x="50606" y="17698"/>
                  </a:lnTo>
                  <a:lnTo>
                    <a:pt x="59578" y="37229"/>
                  </a:lnTo>
                  <a:lnTo>
                    <a:pt x="54450" y="37229"/>
                  </a:lnTo>
                  <a:lnTo>
                    <a:pt x="48042" y="21360"/>
                  </a:lnTo>
                  <a:lnTo>
                    <a:pt x="40352" y="26243"/>
                  </a:lnTo>
                  <a:lnTo>
                    <a:pt x="36506" y="37229"/>
                  </a:lnTo>
                  <a:lnTo>
                    <a:pt x="32662" y="37229"/>
                  </a:lnTo>
                  <a:close/>
                  <a:moveTo>
                    <a:pt x="19718" y="3531"/>
                  </a:moveTo>
                  <a:cubicBezTo>
                    <a:pt x="16186" y="3531"/>
                    <a:pt x="13832" y="4709"/>
                    <a:pt x="11478" y="5886"/>
                  </a:cubicBezTo>
                  <a:cubicBezTo>
                    <a:pt x="7946" y="8240"/>
                    <a:pt x="6770" y="11771"/>
                    <a:pt x="5592" y="16479"/>
                  </a:cubicBezTo>
                  <a:cubicBezTo>
                    <a:pt x="4416" y="20010"/>
                    <a:pt x="4416" y="23542"/>
                    <a:pt x="5592" y="24719"/>
                  </a:cubicBezTo>
                  <a:cubicBezTo>
                    <a:pt x="6770" y="27073"/>
                    <a:pt x="9124" y="28250"/>
                    <a:pt x="12654" y="28250"/>
                  </a:cubicBezTo>
                  <a:cubicBezTo>
                    <a:pt x="15008" y="28250"/>
                    <a:pt x="18540" y="27073"/>
                    <a:pt x="20894" y="24719"/>
                  </a:cubicBezTo>
                  <a:cubicBezTo>
                    <a:pt x="23248" y="23542"/>
                    <a:pt x="25602" y="20010"/>
                    <a:pt x="26780" y="16479"/>
                  </a:cubicBezTo>
                  <a:cubicBezTo>
                    <a:pt x="27956" y="12948"/>
                    <a:pt x="27956" y="10594"/>
                    <a:pt x="27956" y="9417"/>
                  </a:cubicBezTo>
                  <a:cubicBezTo>
                    <a:pt x="26780" y="7063"/>
                    <a:pt x="25602" y="5886"/>
                    <a:pt x="24426" y="4709"/>
                  </a:cubicBezTo>
                  <a:cubicBezTo>
                    <a:pt x="23248" y="3531"/>
                    <a:pt x="22072" y="3531"/>
                    <a:pt x="19718" y="3531"/>
                  </a:cubicBezTo>
                  <a:close/>
                  <a:moveTo>
                    <a:pt x="20894" y="0"/>
                  </a:moveTo>
                  <a:cubicBezTo>
                    <a:pt x="23248" y="0"/>
                    <a:pt x="25602" y="1177"/>
                    <a:pt x="27956" y="2354"/>
                  </a:cubicBezTo>
                  <a:cubicBezTo>
                    <a:pt x="29134" y="3531"/>
                    <a:pt x="31488" y="4709"/>
                    <a:pt x="31488" y="8240"/>
                  </a:cubicBezTo>
                  <a:cubicBezTo>
                    <a:pt x="31488" y="10594"/>
                    <a:pt x="31488" y="12948"/>
                    <a:pt x="31488" y="16479"/>
                  </a:cubicBezTo>
                  <a:cubicBezTo>
                    <a:pt x="29134" y="18833"/>
                    <a:pt x="27956" y="21188"/>
                    <a:pt x="25602" y="24719"/>
                  </a:cubicBezTo>
                  <a:cubicBezTo>
                    <a:pt x="24426" y="27073"/>
                    <a:pt x="22072" y="28250"/>
                    <a:pt x="19718" y="30604"/>
                  </a:cubicBezTo>
                  <a:cubicBezTo>
                    <a:pt x="16186" y="30604"/>
                    <a:pt x="13832" y="31781"/>
                    <a:pt x="10300" y="31781"/>
                  </a:cubicBezTo>
                  <a:cubicBezTo>
                    <a:pt x="7946" y="31781"/>
                    <a:pt x="5592" y="30604"/>
                    <a:pt x="3238" y="29427"/>
                  </a:cubicBezTo>
                  <a:cubicBezTo>
                    <a:pt x="2062" y="28250"/>
                    <a:pt x="884" y="27073"/>
                    <a:pt x="884" y="23542"/>
                  </a:cubicBezTo>
                  <a:cubicBezTo>
                    <a:pt x="-294" y="21188"/>
                    <a:pt x="-294" y="18833"/>
                    <a:pt x="884" y="16479"/>
                  </a:cubicBezTo>
                  <a:cubicBezTo>
                    <a:pt x="2062" y="10594"/>
                    <a:pt x="5592" y="7063"/>
                    <a:pt x="7946" y="4709"/>
                  </a:cubicBezTo>
                  <a:cubicBezTo>
                    <a:pt x="12654" y="1177"/>
                    <a:pt x="16186" y="0"/>
                    <a:pt x="20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155">
              <a:extLst>
                <a:ext uri="{FF2B5EF4-FFF2-40B4-BE49-F238E27FC236}">
                  <a16:creationId xmlns:a16="http://schemas.microsoft.com/office/drawing/2014/main" id="{29794C9F-DF9B-9440-B0BD-FE8DEF302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0938" y="6824045"/>
              <a:ext cx="664660" cy="428458"/>
            </a:xfrm>
            <a:custGeom>
              <a:avLst/>
              <a:gdLst>
                <a:gd name="T0" fmla="*/ 101 w 533"/>
                <a:gd name="T1" fmla="*/ 0 h 346"/>
                <a:gd name="T2" fmla="*/ 0 w 533"/>
                <a:gd name="T3" fmla="*/ 345 h 346"/>
                <a:gd name="T4" fmla="*/ 430 w 533"/>
                <a:gd name="T5" fmla="*/ 345 h 346"/>
                <a:gd name="T6" fmla="*/ 532 w 533"/>
                <a:gd name="T7" fmla="*/ 0 h 346"/>
                <a:gd name="T8" fmla="*/ 101 w 533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346">
                  <a:moveTo>
                    <a:pt x="101" y="0"/>
                  </a:moveTo>
                  <a:lnTo>
                    <a:pt x="0" y="345"/>
                  </a:lnTo>
                  <a:lnTo>
                    <a:pt x="430" y="345"/>
                  </a:lnTo>
                  <a:lnTo>
                    <a:pt x="532" y="0"/>
                  </a:lnTo>
                  <a:lnTo>
                    <a:pt x="101" y="0"/>
                  </a:lnTo>
                </a:path>
              </a:pathLst>
            </a:custGeom>
            <a:solidFill>
              <a:srgbClr val="3A393B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156">
              <a:extLst>
                <a:ext uri="{FF2B5EF4-FFF2-40B4-BE49-F238E27FC236}">
                  <a16:creationId xmlns:a16="http://schemas.microsoft.com/office/drawing/2014/main" id="{F8B6C3A6-2CD9-F749-88C9-532EDB11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0937" y="6697703"/>
              <a:ext cx="664657" cy="428458"/>
            </a:xfrm>
            <a:custGeom>
              <a:avLst/>
              <a:gdLst>
                <a:gd name="T0" fmla="*/ 102 w 534"/>
                <a:gd name="T1" fmla="*/ 0 h 346"/>
                <a:gd name="T2" fmla="*/ 0 w 534"/>
                <a:gd name="T3" fmla="*/ 345 h 346"/>
                <a:gd name="T4" fmla="*/ 432 w 534"/>
                <a:gd name="T5" fmla="*/ 345 h 346"/>
                <a:gd name="T6" fmla="*/ 533 w 534"/>
                <a:gd name="T7" fmla="*/ 0 h 346"/>
                <a:gd name="T8" fmla="*/ 102 w 53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6">
                  <a:moveTo>
                    <a:pt x="102" y="0"/>
                  </a:moveTo>
                  <a:lnTo>
                    <a:pt x="0" y="345"/>
                  </a:lnTo>
                  <a:lnTo>
                    <a:pt x="432" y="345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157">
              <a:extLst>
                <a:ext uri="{FF2B5EF4-FFF2-40B4-BE49-F238E27FC236}">
                  <a16:creationId xmlns:a16="http://schemas.microsoft.com/office/drawing/2014/main" id="{4F3BF78D-4909-B045-BD99-5D46A5BF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5161" y="6972352"/>
              <a:ext cx="175777" cy="65917"/>
            </a:xfrm>
            <a:custGeom>
              <a:avLst/>
              <a:gdLst>
                <a:gd name="T0" fmla="*/ 123 w 140"/>
                <a:gd name="T1" fmla="*/ 50 h 51"/>
                <a:gd name="T2" fmla="*/ 0 w 140"/>
                <a:gd name="T3" fmla="*/ 50 h 51"/>
                <a:gd name="T4" fmla="*/ 16 w 140"/>
                <a:gd name="T5" fmla="*/ 0 h 51"/>
                <a:gd name="T6" fmla="*/ 139 w 140"/>
                <a:gd name="T7" fmla="*/ 0 h 51"/>
                <a:gd name="T8" fmla="*/ 123 w 140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1">
                  <a:moveTo>
                    <a:pt x="123" y="50"/>
                  </a:moveTo>
                  <a:lnTo>
                    <a:pt x="0" y="50"/>
                  </a:lnTo>
                  <a:lnTo>
                    <a:pt x="16" y="0"/>
                  </a:lnTo>
                  <a:lnTo>
                    <a:pt x="139" y="0"/>
                  </a:lnTo>
                  <a:lnTo>
                    <a:pt x="123" y="50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158">
              <a:extLst>
                <a:ext uri="{FF2B5EF4-FFF2-40B4-BE49-F238E27FC236}">
                  <a16:creationId xmlns:a16="http://schemas.microsoft.com/office/drawing/2014/main" id="{8C7A2E66-FC5A-4D43-940C-10F6A4775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7275" y="6626295"/>
              <a:ext cx="560291" cy="71408"/>
            </a:xfrm>
            <a:custGeom>
              <a:avLst/>
              <a:gdLst>
                <a:gd name="T0" fmla="*/ 448 w 449"/>
                <a:gd name="T1" fmla="*/ 0 h 58"/>
                <a:gd name="T2" fmla="*/ 17 w 449"/>
                <a:gd name="T3" fmla="*/ 0 h 58"/>
                <a:gd name="T4" fmla="*/ 0 w 449"/>
                <a:gd name="T5" fmla="*/ 57 h 58"/>
                <a:gd name="T6" fmla="*/ 431 w 449"/>
                <a:gd name="T7" fmla="*/ 57 h 58"/>
                <a:gd name="T8" fmla="*/ 448 w 44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8">
                  <a:moveTo>
                    <a:pt x="448" y="0"/>
                  </a:moveTo>
                  <a:lnTo>
                    <a:pt x="17" y="0"/>
                  </a:lnTo>
                  <a:lnTo>
                    <a:pt x="0" y="57"/>
                  </a:lnTo>
                  <a:lnTo>
                    <a:pt x="431" y="57"/>
                  </a:lnTo>
                  <a:lnTo>
                    <a:pt x="448" y="0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6" name="Freeform 159">
              <a:extLst>
                <a:ext uri="{FF2B5EF4-FFF2-40B4-BE49-F238E27FC236}">
                  <a16:creationId xmlns:a16="http://schemas.microsoft.com/office/drawing/2014/main" id="{12B57E92-0C00-AC4A-9B83-45E81188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5728" y="6648267"/>
              <a:ext cx="27464" cy="27464"/>
            </a:xfrm>
            <a:custGeom>
              <a:avLst/>
              <a:gdLst>
                <a:gd name="T0" fmla="*/ 21 w 23"/>
                <a:gd name="T1" fmla="*/ 10 h 20"/>
                <a:gd name="T2" fmla="*/ 21 w 23"/>
                <a:gd name="T3" fmla="*/ 10 h 20"/>
                <a:gd name="T4" fmla="*/ 8 w 23"/>
                <a:gd name="T5" fmla="*/ 19 h 20"/>
                <a:gd name="T6" fmla="*/ 8 w 23"/>
                <a:gd name="T7" fmla="*/ 19 h 20"/>
                <a:gd name="T8" fmla="*/ 2 w 23"/>
                <a:gd name="T9" fmla="*/ 10 h 20"/>
                <a:gd name="T10" fmla="*/ 2 w 23"/>
                <a:gd name="T11" fmla="*/ 10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3" y="5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7" name="Freeform 160">
              <a:extLst>
                <a:ext uri="{FF2B5EF4-FFF2-40B4-BE49-F238E27FC236}">
                  <a16:creationId xmlns:a16="http://schemas.microsoft.com/office/drawing/2014/main" id="{ACA87132-3F17-DE46-B1A6-431FC27DB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0659" y="6648267"/>
              <a:ext cx="27464" cy="27464"/>
            </a:xfrm>
            <a:custGeom>
              <a:avLst/>
              <a:gdLst>
                <a:gd name="T0" fmla="*/ 21 w 24"/>
                <a:gd name="T1" fmla="*/ 10 h 20"/>
                <a:gd name="T2" fmla="*/ 21 w 24"/>
                <a:gd name="T3" fmla="*/ 10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10 h 20"/>
                <a:gd name="T10" fmla="*/ 2 w 24"/>
                <a:gd name="T11" fmla="*/ 10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2" y="10"/>
                  </a:cubicBezTo>
                  <a:lnTo>
                    <a:pt x="2" y="10"/>
                  </a:lnTo>
                  <a:cubicBezTo>
                    <a:pt x="3" y="5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5"/>
                    <a:pt x="21" y="10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8" name="Freeform 161">
              <a:extLst>
                <a:ext uri="{FF2B5EF4-FFF2-40B4-BE49-F238E27FC236}">
                  <a16:creationId xmlns:a16="http://schemas.microsoft.com/office/drawing/2014/main" id="{C0793D66-9901-9849-8D6A-A25EE0A4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5589" y="6648267"/>
              <a:ext cx="27464" cy="27464"/>
            </a:xfrm>
            <a:custGeom>
              <a:avLst/>
              <a:gdLst>
                <a:gd name="T0" fmla="*/ 21 w 23"/>
                <a:gd name="T1" fmla="*/ 10 h 20"/>
                <a:gd name="T2" fmla="*/ 21 w 23"/>
                <a:gd name="T3" fmla="*/ 10 h 20"/>
                <a:gd name="T4" fmla="*/ 8 w 23"/>
                <a:gd name="T5" fmla="*/ 19 h 20"/>
                <a:gd name="T6" fmla="*/ 8 w 23"/>
                <a:gd name="T7" fmla="*/ 19 h 20"/>
                <a:gd name="T8" fmla="*/ 1 w 23"/>
                <a:gd name="T9" fmla="*/ 10 h 20"/>
                <a:gd name="T10" fmla="*/ 1 w 23"/>
                <a:gd name="T11" fmla="*/ 10 h 20"/>
                <a:gd name="T12" fmla="*/ 13 w 23"/>
                <a:gd name="T13" fmla="*/ 0 h 20"/>
                <a:gd name="T14" fmla="*/ 13 w 23"/>
                <a:gd name="T15" fmla="*/ 0 h 20"/>
                <a:gd name="T16" fmla="*/ 21 w 2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3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1" y="10"/>
                  </a:cubicBezTo>
                  <a:lnTo>
                    <a:pt x="1" y="10"/>
                  </a:lnTo>
                  <a:cubicBezTo>
                    <a:pt x="3" y="5"/>
                    <a:pt x="9" y="0"/>
                    <a:pt x="13" y="0"/>
                  </a:cubicBezTo>
                  <a:lnTo>
                    <a:pt x="13" y="0"/>
                  </a:lnTo>
                  <a:cubicBezTo>
                    <a:pt x="19" y="0"/>
                    <a:pt x="22" y="5"/>
                    <a:pt x="21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9FA31DF9-E8BF-014D-9B56-8DA925F65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4738" y="6785592"/>
              <a:ext cx="339364" cy="103109"/>
            </a:xfrm>
            <a:custGeom>
              <a:avLst/>
              <a:gdLst>
                <a:gd name="connsiteX0" fmla="*/ 243648 w 339364"/>
                <a:gd name="connsiteY0" fmla="*/ 37552 h 103109"/>
                <a:gd name="connsiteX1" fmla="*/ 226282 w 339364"/>
                <a:gd name="connsiteY1" fmla="*/ 43855 h 103109"/>
                <a:gd name="connsiteX2" fmla="*/ 215120 w 339364"/>
                <a:gd name="connsiteY2" fmla="*/ 65287 h 103109"/>
                <a:gd name="connsiteX3" fmla="*/ 215120 w 339364"/>
                <a:gd name="connsiteY3" fmla="*/ 86719 h 103109"/>
                <a:gd name="connsiteX4" fmla="*/ 227522 w 339364"/>
                <a:gd name="connsiteY4" fmla="*/ 93023 h 103109"/>
                <a:gd name="connsiteX5" fmla="*/ 244888 w 339364"/>
                <a:gd name="connsiteY5" fmla="*/ 86719 h 103109"/>
                <a:gd name="connsiteX6" fmla="*/ 257292 w 339364"/>
                <a:gd name="connsiteY6" fmla="*/ 65287 h 103109"/>
                <a:gd name="connsiteX7" fmla="*/ 257292 w 339364"/>
                <a:gd name="connsiteY7" fmla="*/ 43855 h 103109"/>
                <a:gd name="connsiteX8" fmla="*/ 243648 w 339364"/>
                <a:gd name="connsiteY8" fmla="*/ 37552 h 103109"/>
                <a:gd name="connsiteX9" fmla="*/ 327280 w 339364"/>
                <a:gd name="connsiteY9" fmla="*/ 27466 h 103109"/>
                <a:gd name="connsiteX10" fmla="*/ 339364 w 339364"/>
                <a:gd name="connsiteY10" fmla="*/ 31311 h 103109"/>
                <a:gd name="connsiteX11" fmla="*/ 332114 w 339364"/>
                <a:gd name="connsiteY11" fmla="*/ 42847 h 103109"/>
                <a:gd name="connsiteX12" fmla="*/ 323654 w 339364"/>
                <a:gd name="connsiteY12" fmla="*/ 39002 h 103109"/>
                <a:gd name="connsiteX13" fmla="*/ 316404 w 339364"/>
                <a:gd name="connsiteY13" fmla="*/ 41565 h 103109"/>
                <a:gd name="connsiteX14" fmla="*/ 309152 w 339364"/>
                <a:gd name="connsiteY14" fmla="*/ 49255 h 103109"/>
                <a:gd name="connsiteX15" fmla="*/ 303110 w 339364"/>
                <a:gd name="connsiteY15" fmla="*/ 63354 h 103109"/>
                <a:gd name="connsiteX16" fmla="*/ 292232 w 339364"/>
                <a:gd name="connsiteY16" fmla="*/ 103088 h 103109"/>
                <a:gd name="connsiteX17" fmla="*/ 280148 w 339364"/>
                <a:gd name="connsiteY17" fmla="*/ 103088 h 103109"/>
                <a:gd name="connsiteX18" fmla="*/ 300692 w 339364"/>
                <a:gd name="connsiteY18" fmla="*/ 28748 h 103109"/>
                <a:gd name="connsiteX19" fmla="*/ 312778 w 339364"/>
                <a:gd name="connsiteY19" fmla="*/ 28748 h 103109"/>
                <a:gd name="connsiteX20" fmla="*/ 309152 w 339364"/>
                <a:gd name="connsiteY20" fmla="*/ 39002 h 103109"/>
                <a:gd name="connsiteX21" fmla="*/ 320028 w 339364"/>
                <a:gd name="connsiteY21" fmla="*/ 30030 h 103109"/>
                <a:gd name="connsiteX22" fmla="*/ 327280 w 339364"/>
                <a:gd name="connsiteY22" fmla="*/ 27466 h 103109"/>
                <a:gd name="connsiteX23" fmla="*/ 246128 w 339364"/>
                <a:gd name="connsiteY23" fmla="*/ 27466 h 103109"/>
                <a:gd name="connsiteX24" fmla="*/ 268456 w 339364"/>
                <a:gd name="connsiteY24" fmla="*/ 36291 h 103109"/>
                <a:gd name="connsiteX25" fmla="*/ 269696 w 339364"/>
                <a:gd name="connsiteY25" fmla="*/ 64027 h 103109"/>
                <a:gd name="connsiteX26" fmla="*/ 259772 w 339364"/>
                <a:gd name="connsiteY26" fmla="*/ 86719 h 103109"/>
                <a:gd name="connsiteX27" fmla="*/ 243648 w 339364"/>
                <a:gd name="connsiteY27" fmla="*/ 98066 h 103109"/>
                <a:gd name="connsiteX28" fmla="*/ 225042 w 339364"/>
                <a:gd name="connsiteY28" fmla="*/ 103109 h 103109"/>
                <a:gd name="connsiteX29" fmla="*/ 202716 w 339364"/>
                <a:gd name="connsiteY29" fmla="*/ 93023 h 103109"/>
                <a:gd name="connsiteX30" fmla="*/ 201476 w 339364"/>
                <a:gd name="connsiteY30" fmla="*/ 65287 h 103109"/>
                <a:gd name="connsiteX31" fmla="*/ 221322 w 339364"/>
                <a:gd name="connsiteY31" fmla="*/ 35030 h 103109"/>
                <a:gd name="connsiteX32" fmla="*/ 246128 w 339364"/>
                <a:gd name="connsiteY32" fmla="*/ 27466 h 103109"/>
                <a:gd name="connsiteX33" fmla="*/ 196408 w 339364"/>
                <a:gd name="connsiteY33" fmla="*/ 27466 h 103109"/>
                <a:gd name="connsiteX34" fmla="*/ 207506 w 339364"/>
                <a:gd name="connsiteY34" fmla="*/ 31311 h 103109"/>
                <a:gd name="connsiteX35" fmla="*/ 200108 w 339364"/>
                <a:gd name="connsiteY35" fmla="*/ 42847 h 103109"/>
                <a:gd name="connsiteX36" fmla="*/ 191476 w 339364"/>
                <a:gd name="connsiteY36" fmla="*/ 39002 h 103109"/>
                <a:gd name="connsiteX37" fmla="*/ 184076 w 339364"/>
                <a:gd name="connsiteY37" fmla="*/ 41565 h 103109"/>
                <a:gd name="connsiteX38" fmla="*/ 177910 w 339364"/>
                <a:gd name="connsiteY38" fmla="*/ 49255 h 103109"/>
                <a:gd name="connsiteX39" fmla="*/ 171746 w 339364"/>
                <a:gd name="connsiteY39" fmla="*/ 63354 h 103109"/>
                <a:gd name="connsiteX40" fmla="*/ 160646 w 339364"/>
                <a:gd name="connsiteY40" fmla="*/ 103088 h 103109"/>
                <a:gd name="connsiteX41" fmla="*/ 148316 w 339364"/>
                <a:gd name="connsiteY41" fmla="*/ 103088 h 103109"/>
                <a:gd name="connsiteX42" fmla="*/ 169278 w 339364"/>
                <a:gd name="connsiteY42" fmla="*/ 28748 h 103109"/>
                <a:gd name="connsiteX43" fmla="*/ 180378 w 339364"/>
                <a:gd name="connsiteY43" fmla="*/ 28748 h 103109"/>
                <a:gd name="connsiteX44" fmla="*/ 177910 w 339364"/>
                <a:gd name="connsiteY44" fmla="*/ 39002 h 103109"/>
                <a:gd name="connsiteX45" fmla="*/ 189010 w 339364"/>
                <a:gd name="connsiteY45" fmla="*/ 30030 h 103109"/>
                <a:gd name="connsiteX46" fmla="*/ 196408 w 339364"/>
                <a:gd name="connsiteY46" fmla="*/ 27466 h 103109"/>
                <a:gd name="connsiteX47" fmla="*/ 141478 w 339364"/>
                <a:gd name="connsiteY47" fmla="*/ 27466 h 103109"/>
                <a:gd name="connsiteX48" fmla="*/ 152576 w 339364"/>
                <a:gd name="connsiteY48" fmla="*/ 31311 h 103109"/>
                <a:gd name="connsiteX49" fmla="*/ 146410 w 339364"/>
                <a:gd name="connsiteY49" fmla="*/ 42847 h 103109"/>
                <a:gd name="connsiteX50" fmla="*/ 137778 w 339364"/>
                <a:gd name="connsiteY50" fmla="*/ 39002 h 103109"/>
                <a:gd name="connsiteX51" fmla="*/ 129146 w 339364"/>
                <a:gd name="connsiteY51" fmla="*/ 41565 h 103109"/>
                <a:gd name="connsiteX52" fmla="*/ 122980 w 339364"/>
                <a:gd name="connsiteY52" fmla="*/ 49255 h 103109"/>
                <a:gd name="connsiteX53" fmla="*/ 116814 w 339364"/>
                <a:gd name="connsiteY53" fmla="*/ 63354 h 103109"/>
                <a:gd name="connsiteX54" fmla="*/ 105716 w 339364"/>
                <a:gd name="connsiteY54" fmla="*/ 103088 h 103109"/>
                <a:gd name="connsiteX55" fmla="*/ 93384 w 339364"/>
                <a:gd name="connsiteY55" fmla="*/ 103088 h 103109"/>
                <a:gd name="connsiteX56" fmla="*/ 114348 w 339364"/>
                <a:gd name="connsiteY56" fmla="*/ 28748 h 103109"/>
                <a:gd name="connsiteX57" fmla="*/ 125446 w 339364"/>
                <a:gd name="connsiteY57" fmla="*/ 28748 h 103109"/>
                <a:gd name="connsiteX58" fmla="*/ 121746 w 339364"/>
                <a:gd name="connsiteY58" fmla="*/ 39002 h 103109"/>
                <a:gd name="connsiteX59" fmla="*/ 132846 w 339364"/>
                <a:gd name="connsiteY59" fmla="*/ 30030 h 103109"/>
                <a:gd name="connsiteX60" fmla="*/ 141478 w 339364"/>
                <a:gd name="connsiteY60" fmla="*/ 27466 h 103109"/>
                <a:gd name="connsiteX61" fmla="*/ 30180 w 339364"/>
                <a:gd name="connsiteY61" fmla="*/ 0 h 103109"/>
                <a:gd name="connsiteX62" fmla="*/ 103110 w 339364"/>
                <a:gd name="connsiteY62" fmla="*/ 0 h 103109"/>
                <a:gd name="connsiteX63" fmla="*/ 99338 w 339364"/>
                <a:gd name="connsiteY63" fmla="*/ 10986 h 103109"/>
                <a:gd name="connsiteX64" fmla="*/ 40238 w 339364"/>
                <a:gd name="connsiteY64" fmla="*/ 10986 h 103109"/>
                <a:gd name="connsiteX65" fmla="*/ 31436 w 339364"/>
                <a:gd name="connsiteY65" fmla="*/ 41503 h 103109"/>
                <a:gd name="connsiteX66" fmla="*/ 86764 w 339364"/>
                <a:gd name="connsiteY66" fmla="*/ 41503 h 103109"/>
                <a:gd name="connsiteX67" fmla="*/ 82990 w 339364"/>
                <a:gd name="connsiteY67" fmla="*/ 52489 h 103109"/>
                <a:gd name="connsiteX68" fmla="*/ 27664 w 339364"/>
                <a:gd name="connsiteY68" fmla="*/ 52489 h 103109"/>
                <a:gd name="connsiteX69" fmla="*/ 17604 w 339364"/>
                <a:gd name="connsiteY69" fmla="*/ 85448 h 103109"/>
                <a:gd name="connsiteX70" fmla="*/ 79218 w 339364"/>
                <a:gd name="connsiteY70" fmla="*/ 85448 h 103109"/>
                <a:gd name="connsiteX71" fmla="*/ 75446 w 339364"/>
                <a:gd name="connsiteY71" fmla="*/ 97655 h 103109"/>
                <a:gd name="connsiteX72" fmla="*/ 0 w 339364"/>
                <a:gd name="connsiteY72" fmla="*/ 97655 h 1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9364" h="103109">
                  <a:moveTo>
                    <a:pt x="243648" y="37552"/>
                  </a:moveTo>
                  <a:cubicBezTo>
                    <a:pt x="237446" y="37552"/>
                    <a:pt x="232484" y="38813"/>
                    <a:pt x="226282" y="43855"/>
                  </a:cubicBezTo>
                  <a:cubicBezTo>
                    <a:pt x="221322" y="48898"/>
                    <a:pt x="216360" y="55202"/>
                    <a:pt x="215120" y="65287"/>
                  </a:cubicBezTo>
                  <a:cubicBezTo>
                    <a:pt x="211398" y="74112"/>
                    <a:pt x="211398" y="81677"/>
                    <a:pt x="215120" y="86719"/>
                  </a:cubicBezTo>
                  <a:cubicBezTo>
                    <a:pt x="216360" y="90501"/>
                    <a:pt x="221322" y="93023"/>
                    <a:pt x="227522" y="93023"/>
                  </a:cubicBezTo>
                  <a:cubicBezTo>
                    <a:pt x="233724" y="93023"/>
                    <a:pt x="239926" y="90501"/>
                    <a:pt x="244888" y="86719"/>
                  </a:cubicBezTo>
                  <a:cubicBezTo>
                    <a:pt x="251090" y="81677"/>
                    <a:pt x="253570" y="74112"/>
                    <a:pt x="257292" y="65287"/>
                  </a:cubicBezTo>
                  <a:cubicBezTo>
                    <a:pt x="259772" y="55202"/>
                    <a:pt x="259772" y="48898"/>
                    <a:pt x="257292" y="43855"/>
                  </a:cubicBezTo>
                  <a:cubicBezTo>
                    <a:pt x="253570" y="38813"/>
                    <a:pt x="249850" y="37552"/>
                    <a:pt x="243648" y="37552"/>
                  </a:cubicBezTo>
                  <a:close/>
                  <a:moveTo>
                    <a:pt x="327280" y="27466"/>
                  </a:moveTo>
                  <a:cubicBezTo>
                    <a:pt x="332114" y="27466"/>
                    <a:pt x="334530" y="27466"/>
                    <a:pt x="339364" y="31311"/>
                  </a:cubicBezTo>
                  <a:lnTo>
                    <a:pt x="332114" y="42847"/>
                  </a:lnTo>
                  <a:cubicBezTo>
                    <a:pt x="329696" y="40283"/>
                    <a:pt x="326072" y="39002"/>
                    <a:pt x="323654" y="39002"/>
                  </a:cubicBezTo>
                  <a:cubicBezTo>
                    <a:pt x="321236" y="39002"/>
                    <a:pt x="318820" y="40283"/>
                    <a:pt x="316404" y="41565"/>
                  </a:cubicBezTo>
                  <a:cubicBezTo>
                    <a:pt x="312778" y="44129"/>
                    <a:pt x="311568" y="45410"/>
                    <a:pt x="309152" y="49255"/>
                  </a:cubicBezTo>
                  <a:cubicBezTo>
                    <a:pt x="306736" y="53101"/>
                    <a:pt x="304318" y="58227"/>
                    <a:pt x="303110" y="63354"/>
                  </a:cubicBezTo>
                  <a:lnTo>
                    <a:pt x="292232" y="103088"/>
                  </a:lnTo>
                  <a:lnTo>
                    <a:pt x="280148" y="103088"/>
                  </a:lnTo>
                  <a:lnTo>
                    <a:pt x="300692" y="28748"/>
                  </a:lnTo>
                  <a:lnTo>
                    <a:pt x="312778" y="28748"/>
                  </a:lnTo>
                  <a:lnTo>
                    <a:pt x="309152" y="39002"/>
                  </a:lnTo>
                  <a:cubicBezTo>
                    <a:pt x="312778" y="33875"/>
                    <a:pt x="316404" y="31311"/>
                    <a:pt x="320028" y="30030"/>
                  </a:cubicBezTo>
                  <a:cubicBezTo>
                    <a:pt x="321236" y="27466"/>
                    <a:pt x="324862" y="27466"/>
                    <a:pt x="327280" y="27466"/>
                  </a:cubicBezTo>
                  <a:close/>
                  <a:moveTo>
                    <a:pt x="246128" y="27466"/>
                  </a:moveTo>
                  <a:cubicBezTo>
                    <a:pt x="256052" y="27466"/>
                    <a:pt x="264734" y="29988"/>
                    <a:pt x="268456" y="36291"/>
                  </a:cubicBezTo>
                  <a:cubicBezTo>
                    <a:pt x="272176" y="43855"/>
                    <a:pt x="273416" y="52680"/>
                    <a:pt x="269696" y="64027"/>
                  </a:cubicBezTo>
                  <a:cubicBezTo>
                    <a:pt x="267214" y="72852"/>
                    <a:pt x="263494" y="81677"/>
                    <a:pt x="259772" y="86719"/>
                  </a:cubicBezTo>
                  <a:cubicBezTo>
                    <a:pt x="254812" y="91762"/>
                    <a:pt x="249850" y="95544"/>
                    <a:pt x="243648" y="98066"/>
                  </a:cubicBezTo>
                  <a:cubicBezTo>
                    <a:pt x="237446" y="101848"/>
                    <a:pt x="231244" y="103109"/>
                    <a:pt x="225042" y="103109"/>
                  </a:cubicBezTo>
                  <a:cubicBezTo>
                    <a:pt x="215120" y="103109"/>
                    <a:pt x="207676" y="100587"/>
                    <a:pt x="202716" y="93023"/>
                  </a:cubicBezTo>
                  <a:cubicBezTo>
                    <a:pt x="198994" y="86719"/>
                    <a:pt x="197754" y="76634"/>
                    <a:pt x="201476" y="65287"/>
                  </a:cubicBezTo>
                  <a:cubicBezTo>
                    <a:pt x="205196" y="51420"/>
                    <a:pt x="212638" y="41334"/>
                    <a:pt x="221322" y="35030"/>
                  </a:cubicBezTo>
                  <a:cubicBezTo>
                    <a:pt x="228764" y="29988"/>
                    <a:pt x="237446" y="27466"/>
                    <a:pt x="246128" y="27466"/>
                  </a:cubicBezTo>
                  <a:close/>
                  <a:moveTo>
                    <a:pt x="196408" y="27466"/>
                  </a:moveTo>
                  <a:cubicBezTo>
                    <a:pt x="200108" y="27466"/>
                    <a:pt x="205040" y="27466"/>
                    <a:pt x="207506" y="31311"/>
                  </a:cubicBezTo>
                  <a:lnTo>
                    <a:pt x="200108" y="42847"/>
                  </a:lnTo>
                  <a:cubicBezTo>
                    <a:pt x="197642" y="40283"/>
                    <a:pt x="195176" y="39002"/>
                    <a:pt x="191476" y="39002"/>
                  </a:cubicBezTo>
                  <a:cubicBezTo>
                    <a:pt x="190242" y="39002"/>
                    <a:pt x="186544" y="40283"/>
                    <a:pt x="184076" y="41565"/>
                  </a:cubicBezTo>
                  <a:cubicBezTo>
                    <a:pt x="182844" y="44129"/>
                    <a:pt x="180378" y="45410"/>
                    <a:pt x="177910" y="49255"/>
                  </a:cubicBezTo>
                  <a:cubicBezTo>
                    <a:pt x="175444" y="53101"/>
                    <a:pt x="172978" y="58227"/>
                    <a:pt x="171746" y="63354"/>
                  </a:cubicBezTo>
                  <a:lnTo>
                    <a:pt x="160646" y="103088"/>
                  </a:lnTo>
                  <a:lnTo>
                    <a:pt x="148316" y="103088"/>
                  </a:lnTo>
                  <a:lnTo>
                    <a:pt x="169278" y="28748"/>
                  </a:lnTo>
                  <a:lnTo>
                    <a:pt x="180378" y="28748"/>
                  </a:lnTo>
                  <a:lnTo>
                    <a:pt x="177910" y="39002"/>
                  </a:lnTo>
                  <a:cubicBezTo>
                    <a:pt x="181610" y="33875"/>
                    <a:pt x="185310" y="31311"/>
                    <a:pt x="189010" y="30030"/>
                  </a:cubicBezTo>
                  <a:cubicBezTo>
                    <a:pt x="191476" y="27466"/>
                    <a:pt x="193942" y="27466"/>
                    <a:pt x="196408" y="27466"/>
                  </a:cubicBezTo>
                  <a:close/>
                  <a:moveTo>
                    <a:pt x="141478" y="27466"/>
                  </a:moveTo>
                  <a:cubicBezTo>
                    <a:pt x="146410" y="27466"/>
                    <a:pt x="150110" y="27466"/>
                    <a:pt x="152576" y="31311"/>
                  </a:cubicBezTo>
                  <a:lnTo>
                    <a:pt x="146410" y="42847"/>
                  </a:lnTo>
                  <a:cubicBezTo>
                    <a:pt x="142710" y="40283"/>
                    <a:pt x="140244" y="39002"/>
                    <a:pt x="137778" y="39002"/>
                  </a:cubicBezTo>
                  <a:cubicBezTo>
                    <a:pt x="134078" y="39002"/>
                    <a:pt x="132846" y="40283"/>
                    <a:pt x="129146" y="41565"/>
                  </a:cubicBezTo>
                  <a:cubicBezTo>
                    <a:pt x="126680" y="44129"/>
                    <a:pt x="125446" y="45410"/>
                    <a:pt x="122980" y="49255"/>
                  </a:cubicBezTo>
                  <a:cubicBezTo>
                    <a:pt x="120514" y="53101"/>
                    <a:pt x="118048" y="58227"/>
                    <a:pt x="116814" y="63354"/>
                  </a:cubicBezTo>
                  <a:lnTo>
                    <a:pt x="105716" y="103088"/>
                  </a:lnTo>
                  <a:lnTo>
                    <a:pt x="93384" y="103088"/>
                  </a:lnTo>
                  <a:lnTo>
                    <a:pt x="114348" y="28748"/>
                  </a:lnTo>
                  <a:lnTo>
                    <a:pt x="125446" y="28748"/>
                  </a:lnTo>
                  <a:lnTo>
                    <a:pt x="121746" y="39002"/>
                  </a:lnTo>
                  <a:cubicBezTo>
                    <a:pt x="126680" y="33875"/>
                    <a:pt x="130378" y="31311"/>
                    <a:pt x="132846" y="30030"/>
                  </a:cubicBezTo>
                  <a:cubicBezTo>
                    <a:pt x="136544" y="27466"/>
                    <a:pt x="139012" y="27466"/>
                    <a:pt x="141478" y="27466"/>
                  </a:cubicBezTo>
                  <a:close/>
                  <a:moveTo>
                    <a:pt x="30180" y="0"/>
                  </a:moveTo>
                  <a:lnTo>
                    <a:pt x="103110" y="0"/>
                  </a:lnTo>
                  <a:lnTo>
                    <a:pt x="99338" y="10986"/>
                  </a:lnTo>
                  <a:lnTo>
                    <a:pt x="40238" y="10986"/>
                  </a:lnTo>
                  <a:lnTo>
                    <a:pt x="31436" y="41503"/>
                  </a:lnTo>
                  <a:lnTo>
                    <a:pt x="86764" y="41503"/>
                  </a:lnTo>
                  <a:lnTo>
                    <a:pt x="82990" y="52489"/>
                  </a:lnTo>
                  <a:lnTo>
                    <a:pt x="27664" y="52489"/>
                  </a:lnTo>
                  <a:lnTo>
                    <a:pt x="17604" y="85448"/>
                  </a:lnTo>
                  <a:lnTo>
                    <a:pt x="79218" y="85448"/>
                  </a:lnTo>
                  <a:lnTo>
                    <a:pt x="75446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4CC8536-3CD2-004A-B5E5-416122F68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4602" y="6983341"/>
              <a:ext cx="75622" cy="37127"/>
            </a:xfrm>
            <a:custGeom>
              <a:avLst/>
              <a:gdLst>
                <a:gd name="connsiteX0" fmla="*/ 20012 w 75622"/>
                <a:gd name="connsiteY0" fmla="*/ 3978 h 37127"/>
                <a:gd name="connsiteX1" fmla="*/ 11772 w 75622"/>
                <a:gd name="connsiteY1" fmla="*/ 7956 h 37127"/>
                <a:gd name="connsiteX2" fmla="*/ 5886 w 75622"/>
                <a:gd name="connsiteY2" fmla="*/ 18564 h 37127"/>
                <a:gd name="connsiteX3" fmla="*/ 5886 w 75622"/>
                <a:gd name="connsiteY3" fmla="*/ 29171 h 37127"/>
                <a:gd name="connsiteX4" fmla="*/ 12948 w 75622"/>
                <a:gd name="connsiteY4" fmla="*/ 33149 h 37127"/>
                <a:gd name="connsiteX5" fmla="*/ 21188 w 75622"/>
                <a:gd name="connsiteY5" fmla="*/ 29171 h 37127"/>
                <a:gd name="connsiteX6" fmla="*/ 27074 w 75622"/>
                <a:gd name="connsiteY6" fmla="*/ 18564 h 37127"/>
                <a:gd name="connsiteX7" fmla="*/ 27074 w 75622"/>
                <a:gd name="connsiteY7" fmla="*/ 10608 h 37127"/>
                <a:gd name="connsiteX8" fmla="*/ 24720 w 75622"/>
                <a:gd name="connsiteY8" fmla="*/ 5304 h 37127"/>
                <a:gd name="connsiteX9" fmla="*/ 20012 w 75622"/>
                <a:gd name="connsiteY9" fmla="*/ 3978 h 37127"/>
                <a:gd name="connsiteX10" fmla="*/ 47424 w 75622"/>
                <a:gd name="connsiteY10" fmla="*/ 0 h 37127"/>
                <a:gd name="connsiteX11" fmla="*/ 52550 w 75622"/>
                <a:gd name="connsiteY11" fmla="*/ 0 h 37127"/>
                <a:gd name="connsiteX12" fmla="*/ 47424 w 75622"/>
                <a:gd name="connsiteY12" fmla="*/ 15869 h 37127"/>
                <a:gd name="connsiteX13" fmla="*/ 69214 w 75622"/>
                <a:gd name="connsiteY13" fmla="*/ 0 h 37127"/>
                <a:gd name="connsiteX14" fmla="*/ 75622 w 75622"/>
                <a:gd name="connsiteY14" fmla="*/ 0 h 37127"/>
                <a:gd name="connsiteX15" fmla="*/ 57678 w 75622"/>
                <a:gd name="connsiteY15" fmla="*/ 12207 h 37127"/>
                <a:gd name="connsiteX16" fmla="*/ 66650 w 75622"/>
                <a:gd name="connsiteY16" fmla="*/ 31738 h 37127"/>
                <a:gd name="connsiteX17" fmla="*/ 60242 w 75622"/>
                <a:gd name="connsiteY17" fmla="*/ 31738 h 37127"/>
                <a:gd name="connsiteX18" fmla="*/ 53832 w 75622"/>
                <a:gd name="connsiteY18" fmla="*/ 15869 h 37127"/>
                <a:gd name="connsiteX19" fmla="*/ 46142 w 75622"/>
                <a:gd name="connsiteY19" fmla="*/ 20752 h 37127"/>
                <a:gd name="connsiteX20" fmla="*/ 42296 w 75622"/>
                <a:gd name="connsiteY20" fmla="*/ 31738 h 37127"/>
                <a:gd name="connsiteX21" fmla="*/ 38452 w 75622"/>
                <a:gd name="connsiteY21" fmla="*/ 31738 h 37127"/>
                <a:gd name="connsiteX22" fmla="*/ 21188 w 75622"/>
                <a:gd name="connsiteY22" fmla="*/ 0 h 37127"/>
                <a:gd name="connsiteX23" fmla="*/ 28250 w 75622"/>
                <a:gd name="connsiteY23" fmla="*/ 2652 h 37127"/>
                <a:gd name="connsiteX24" fmla="*/ 31782 w 75622"/>
                <a:gd name="connsiteY24" fmla="*/ 9282 h 37127"/>
                <a:gd name="connsiteX25" fmla="*/ 30604 w 75622"/>
                <a:gd name="connsiteY25" fmla="*/ 18564 h 37127"/>
                <a:gd name="connsiteX26" fmla="*/ 25896 w 75622"/>
                <a:gd name="connsiteY26" fmla="*/ 27846 h 37127"/>
                <a:gd name="connsiteX27" fmla="*/ 20012 w 75622"/>
                <a:gd name="connsiteY27" fmla="*/ 34475 h 37127"/>
                <a:gd name="connsiteX28" fmla="*/ 11772 w 75622"/>
                <a:gd name="connsiteY28" fmla="*/ 37127 h 37127"/>
                <a:gd name="connsiteX29" fmla="*/ 4710 w 75622"/>
                <a:gd name="connsiteY29" fmla="*/ 34475 h 37127"/>
                <a:gd name="connsiteX30" fmla="*/ 0 w 75622"/>
                <a:gd name="connsiteY30" fmla="*/ 27846 h 37127"/>
                <a:gd name="connsiteX31" fmla="*/ 1178 w 75622"/>
                <a:gd name="connsiteY31" fmla="*/ 18564 h 37127"/>
                <a:gd name="connsiteX32" fmla="*/ 9418 w 75622"/>
                <a:gd name="connsiteY32" fmla="*/ 5304 h 37127"/>
                <a:gd name="connsiteX33" fmla="*/ 21188 w 75622"/>
                <a:gd name="connsiteY33" fmla="*/ 0 h 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622" h="37127">
                  <a:moveTo>
                    <a:pt x="20012" y="3978"/>
                  </a:moveTo>
                  <a:cubicBezTo>
                    <a:pt x="17658" y="3978"/>
                    <a:pt x="14126" y="5304"/>
                    <a:pt x="11772" y="7956"/>
                  </a:cubicBezTo>
                  <a:cubicBezTo>
                    <a:pt x="9418" y="10608"/>
                    <a:pt x="7064" y="14586"/>
                    <a:pt x="5886" y="18564"/>
                  </a:cubicBezTo>
                  <a:cubicBezTo>
                    <a:pt x="4710" y="22542"/>
                    <a:pt x="4710" y="26520"/>
                    <a:pt x="5886" y="29171"/>
                  </a:cubicBezTo>
                  <a:cubicBezTo>
                    <a:pt x="7064" y="30497"/>
                    <a:pt x="10594" y="33149"/>
                    <a:pt x="12948" y="33149"/>
                  </a:cubicBezTo>
                  <a:cubicBezTo>
                    <a:pt x="15302" y="33149"/>
                    <a:pt x="18834" y="30497"/>
                    <a:pt x="21188" y="29171"/>
                  </a:cubicBezTo>
                  <a:cubicBezTo>
                    <a:pt x="23542" y="26520"/>
                    <a:pt x="25896" y="22542"/>
                    <a:pt x="27074" y="18564"/>
                  </a:cubicBezTo>
                  <a:cubicBezTo>
                    <a:pt x="28250" y="15912"/>
                    <a:pt x="28250" y="13260"/>
                    <a:pt x="27074" y="10608"/>
                  </a:cubicBezTo>
                  <a:cubicBezTo>
                    <a:pt x="27074" y="9282"/>
                    <a:pt x="25896" y="7956"/>
                    <a:pt x="24720" y="5304"/>
                  </a:cubicBezTo>
                  <a:cubicBezTo>
                    <a:pt x="23542" y="5304"/>
                    <a:pt x="22366" y="3978"/>
                    <a:pt x="20012" y="3978"/>
                  </a:cubicBezTo>
                  <a:close/>
                  <a:moveTo>
                    <a:pt x="47424" y="0"/>
                  </a:moveTo>
                  <a:lnTo>
                    <a:pt x="52550" y="0"/>
                  </a:lnTo>
                  <a:lnTo>
                    <a:pt x="47424" y="15869"/>
                  </a:lnTo>
                  <a:lnTo>
                    <a:pt x="69214" y="0"/>
                  </a:lnTo>
                  <a:lnTo>
                    <a:pt x="75622" y="0"/>
                  </a:lnTo>
                  <a:lnTo>
                    <a:pt x="57678" y="12207"/>
                  </a:lnTo>
                  <a:lnTo>
                    <a:pt x="66650" y="31738"/>
                  </a:lnTo>
                  <a:lnTo>
                    <a:pt x="60242" y="31738"/>
                  </a:lnTo>
                  <a:lnTo>
                    <a:pt x="53832" y="15869"/>
                  </a:lnTo>
                  <a:lnTo>
                    <a:pt x="46142" y="20752"/>
                  </a:lnTo>
                  <a:lnTo>
                    <a:pt x="42296" y="31738"/>
                  </a:lnTo>
                  <a:lnTo>
                    <a:pt x="38452" y="31738"/>
                  </a:lnTo>
                  <a:close/>
                  <a:moveTo>
                    <a:pt x="21188" y="0"/>
                  </a:moveTo>
                  <a:cubicBezTo>
                    <a:pt x="23542" y="0"/>
                    <a:pt x="25896" y="1326"/>
                    <a:pt x="28250" y="2652"/>
                  </a:cubicBezTo>
                  <a:cubicBezTo>
                    <a:pt x="30604" y="3978"/>
                    <a:pt x="31782" y="6630"/>
                    <a:pt x="31782" y="9282"/>
                  </a:cubicBezTo>
                  <a:cubicBezTo>
                    <a:pt x="31782" y="11934"/>
                    <a:pt x="31782" y="14586"/>
                    <a:pt x="30604" y="18564"/>
                  </a:cubicBezTo>
                  <a:cubicBezTo>
                    <a:pt x="30604" y="22542"/>
                    <a:pt x="28250" y="25194"/>
                    <a:pt x="25896" y="27846"/>
                  </a:cubicBezTo>
                  <a:cubicBezTo>
                    <a:pt x="24720" y="30497"/>
                    <a:pt x="22366" y="33149"/>
                    <a:pt x="20012" y="34475"/>
                  </a:cubicBezTo>
                  <a:cubicBezTo>
                    <a:pt x="17658" y="35801"/>
                    <a:pt x="14126" y="37127"/>
                    <a:pt x="11772" y="37127"/>
                  </a:cubicBezTo>
                  <a:cubicBezTo>
                    <a:pt x="8240" y="37127"/>
                    <a:pt x="5886" y="35801"/>
                    <a:pt x="4710" y="34475"/>
                  </a:cubicBezTo>
                  <a:cubicBezTo>
                    <a:pt x="2356" y="33149"/>
                    <a:pt x="1178" y="30497"/>
                    <a:pt x="0" y="27846"/>
                  </a:cubicBezTo>
                  <a:cubicBezTo>
                    <a:pt x="0" y="25194"/>
                    <a:pt x="0" y="22542"/>
                    <a:pt x="1178" y="18564"/>
                  </a:cubicBezTo>
                  <a:cubicBezTo>
                    <a:pt x="2356" y="13260"/>
                    <a:pt x="5886" y="7956"/>
                    <a:pt x="9418" y="5304"/>
                  </a:cubicBezTo>
                  <a:cubicBezTo>
                    <a:pt x="12948" y="2652"/>
                    <a:pt x="16480" y="0"/>
                    <a:pt x="21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1" name="Freeform 169">
              <a:extLst>
                <a:ext uri="{FF2B5EF4-FFF2-40B4-BE49-F238E27FC236}">
                  <a16:creationId xmlns:a16="http://schemas.microsoft.com/office/drawing/2014/main" id="{B376CABE-0C84-6848-A98A-9DF60C048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0937" y="6697703"/>
              <a:ext cx="664657" cy="428458"/>
            </a:xfrm>
            <a:custGeom>
              <a:avLst/>
              <a:gdLst>
                <a:gd name="T0" fmla="*/ 102 w 534"/>
                <a:gd name="T1" fmla="*/ 0 h 346"/>
                <a:gd name="T2" fmla="*/ 0 w 534"/>
                <a:gd name="T3" fmla="*/ 345 h 346"/>
                <a:gd name="T4" fmla="*/ 432 w 534"/>
                <a:gd name="T5" fmla="*/ 345 h 346"/>
                <a:gd name="T6" fmla="*/ 533 w 534"/>
                <a:gd name="T7" fmla="*/ 0 h 346"/>
                <a:gd name="T8" fmla="*/ 102 w 53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6">
                  <a:moveTo>
                    <a:pt x="102" y="0"/>
                  </a:moveTo>
                  <a:lnTo>
                    <a:pt x="0" y="345"/>
                  </a:lnTo>
                  <a:lnTo>
                    <a:pt x="432" y="345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2" name="Freeform 170">
              <a:extLst>
                <a:ext uri="{FF2B5EF4-FFF2-40B4-BE49-F238E27FC236}">
                  <a16:creationId xmlns:a16="http://schemas.microsoft.com/office/drawing/2014/main" id="{74AEFF52-D2E5-304A-A6F4-63C9414D7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1620" y="6329670"/>
              <a:ext cx="664657" cy="428458"/>
            </a:xfrm>
            <a:custGeom>
              <a:avLst/>
              <a:gdLst>
                <a:gd name="T0" fmla="*/ 102 w 534"/>
                <a:gd name="T1" fmla="*/ 0 h 346"/>
                <a:gd name="T2" fmla="*/ 0 w 534"/>
                <a:gd name="T3" fmla="*/ 345 h 346"/>
                <a:gd name="T4" fmla="*/ 431 w 534"/>
                <a:gd name="T5" fmla="*/ 345 h 346"/>
                <a:gd name="T6" fmla="*/ 533 w 534"/>
                <a:gd name="T7" fmla="*/ 0 h 346"/>
                <a:gd name="T8" fmla="*/ 102 w 53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6">
                  <a:moveTo>
                    <a:pt x="102" y="0"/>
                  </a:moveTo>
                  <a:lnTo>
                    <a:pt x="0" y="345"/>
                  </a:lnTo>
                  <a:lnTo>
                    <a:pt x="431" y="345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3" name="Freeform 171">
              <a:extLst>
                <a:ext uri="{FF2B5EF4-FFF2-40B4-BE49-F238E27FC236}">
                  <a16:creationId xmlns:a16="http://schemas.microsoft.com/office/drawing/2014/main" id="{92D18430-AB6A-F848-BA1D-C09464C0E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5843" y="6604319"/>
              <a:ext cx="175777" cy="65917"/>
            </a:xfrm>
            <a:custGeom>
              <a:avLst/>
              <a:gdLst>
                <a:gd name="T0" fmla="*/ 123 w 139"/>
                <a:gd name="T1" fmla="*/ 52 h 53"/>
                <a:gd name="T2" fmla="*/ 0 w 139"/>
                <a:gd name="T3" fmla="*/ 52 h 53"/>
                <a:gd name="T4" fmla="*/ 15 w 139"/>
                <a:gd name="T5" fmla="*/ 0 h 53"/>
                <a:gd name="T6" fmla="*/ 138 w 139"/>
                <a:gd name="T7" fmla="*/ 0 h 53"/>
                <a:gd name="T8" fmla="*/ 123 w 139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3">
                  <a:moveTo>
                    <a:pt x="123" y="52"/>
                  </a:moveTo>
                  <a:lnTo>
                    <a:pt x="0" y="52"/>
                  </a:lnTo>
                  <a:lnTo>
                    <a:pt x="15" y="0"/>
                  </a:lnTo>
                  <a:lnTo>
                    <a:pt x="138" y="0"/>
                  </a:lnTo>
                  <a:lnTo>
                    <a:pt x="123" y="52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4" name="Freeform 172">
              <a:extLst>
                <a:ext uri="{FF2B5EF4-FFF2-40B4-BE49-F238E27FC236}">
                  <a16:creationId xmlns:a16="http://schemas.microsoft.com/office/drawing/2014/main" id="{C267E73B-FCCA-AD42-858B-EB60D6B5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7958" y="6263754"/>
              <a:ext cx="560291" cy="71408"/>
            </a:xfrm>
            <a:custGeom>
              <a:avLst/>
              <a:gdLst>
                <a:gd name="T0" fmla="*/ 448 w 449"/>
                <a:gd name="T1" fmla="*/ 0 h 58"/>
                <a:gd name="T2" fmla="*/ 17 w 449"/>
                <a:gd name="T3" fmla="*/ 0 h 58"/>
                <a:gd name="T4" fmla="*/ 0 w 449"/>
                <a:gd name="T5" fmla="*/ 57 h 58"/>
                <a:gd name="T6" fmla="*/ 431 w 449"/>
                <a:gd name="T7" fmla="*/ 57 h 58"/>
                <a:gd name="T8" fmla="*/ 448 w 44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8">
                  <a:moveTo>
                    <a:pt x="448" y="0"/>
                  </a:moveTo>
                  <a:lnTo>
                    <a:pt x="17" y="0"/>
                  </a:lnTo>
                  <a:lnTo>
                    <a:pt x="0" y="57"/>
                  </a:lnTo>
                  <a:lnTo>
                    <a:pt x="431" y="57"/>
                  </a:lnTo>
                  <a:lnTo>
                    <a:pt x="448" y="0"/>
                  </a:lnTo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5" name="Freeform 173">
              <a:extLst>
                <a:ext uri="{FF2B5EF4-FFF2-40B4-BE49-F238E27FC236}">
                  <a16:creationId xmlns:a16="http://schemas.microsoft.com/office/drawing/2014/main" id="{BE01D773-2976-D342-B50C-11EEBEC9B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6411" y="6285726"/>
              <a:ext cx="27464" cy="27464"/>
            </a:xfrm>
            <a:custGeom>
              <a:avLst/>
              <a:gdLst>
                <a:gd name="T0" fmla="*/ 21 w 24"/>
                <a:gd name="T1" fmla="*/ 10 h 21"/>
                <a:gd name="T2" fmla="*/ 21 w 24"/>
                <a:gd name="T3" fmla="*/ 10 h 21"/>
                <a:gd name="T4" fmla="*/ 9 w 24"/>
                <a:gd name="T5" fmla="*/ 20 h 21"/>
                <a:gd name="T6" fmla="*/ 9 w 24"/>
                <a:gd name="T7" fmla="*/ 20 h 21"/>
                <a:gd name="T8" fmla="*/ 3 w 24"/>
                <a:gd name="T9" fmla="*/ 10 h 21"/>
                <a:gd name="T10" fmla="*/ 3 w 24"/>
                <a:gd name="T11" fmla="*/ 10 h 21"/>
                <a:gd name="T12" fmla="*/ 15 w 24"/>
                <a:gd name="T13" fmla="*/ 0 h 21"/>
                <a:gd name="T14" fmla="*/ 15 w 24"/>
                <a:gd name="T15" fmla="*/ 0 h 21"/>
                <a:gd name="T16" fmla="*/ 21 w 24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21" y="10"/>
                  </a:moveTo>
                  <a:lnTo>
                    <a:pt x="21" y="10"/>
                  </a:lnTo>
                  <a:cubicBezTo>
                    <a:pt x="20" y="15"/>
                    <a:pt x="15" y="20"/>
                    <a:pt x="9" y="20"/>
                  </a:cubicBezTo>
                  <a:lnTo>
                    <a:pt x="9" y="20"/>
                  </a:lnTo>
                  <a:cubicBezTo>
                    <a:pt x="4" y="20"/>
                    <a:pt x="0" y="15"/>
                    <a:pt x="3" y="10"/>
                  </a:cubicBezTo>
                  <a:lnTo>
                    <a:pt x="3" y="10"/>
                  </a:lnTo>
                  <a:cubicBezTo>
                    <a:pt x="4" y="4"/>
                    <a:pt x="9" y="0"/>
                    <a:pt x="15" y="0"/>
                  </a:cubicBezTo>
                  <a:lnTo>
                    <a:pt x="15" y="0"/>
                  </a:lnTo>
                  <a:cubicBezTo>
                    <a:pt x="20" y="0"/>
                    <a:pt x="23" y="4"/>
                    <a:pt x="21" y="10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6" name="Freeform 174">
              <a:extLst>
                <a:ext uri="{FF2B5EF4-FFF2-40B4-BE49-F238E27FC236}">
                  <a16:creationId xmlns:a16="http://schemas.microsoft.com/office/drawing/2014/main" id="{B924EA0B-3EBE-5144-9DDB-9CE6DCA9B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1342" y="6285726"/>
              <a:ext cx="27464" cy="27464"/>
            </a:xfrm>
            <a:custGeom>
              <a:avLst/>
              <a:gdLst>
                <a:gd name="T0" fmla="*/ 21 w 23"/>
                <a:gd name="T1" fmla="*/ 10 h 21"/>
                <a:gd name="T2" fmla="*/ 21 w 23"/>
                <a:gd name="T3" fmla="*/ 10 h 21"/>
                <a:gd name="T4" fmla="*/ 9 w 23"/>
                <a:gd name="T5" fmla="*/ 20 h 21"/>
                <a:gd name="T6" fmla="*/ 9 w 23"/>
                <a:gd name="T7" fmla="*/ 20 h 21"/>
                <a:gd name="T8" fmla="*/ 1 w 23"/>
                <a:gd name="T9" fmla="*/ 10 h 21"/>
                <a:gd name="T10" fmla="*/ 1 w 23"/>
                <a:gd name="T11" fmla="*/ 10 h 21"/>
                <a:gd name="T12" fmla="*/ 14 w 23"/>
                <a:gd name="T13" fmla="*/ 0 h 21"/>
                <a:gd name="T14" fmla="*/ 14 w 23"/>
                <a:gd name="T15" fmla="*/ 0 h 21"/>
                <a:gd name="T16" fmla="*/ 21 w 23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1" y="10"/>
                  </a:moveTo>
                  <a:lnTo>
                    <a:pt x="21" y="10"/>
                  </a:lnTo>
                  <a:cubicBezTo>
                    <a:pt x="19" y="15"/>
                    <a:pt x="14" y="20"/>
                    <a:pt x="9" y="20"/>
                  </a:cubicBezTo>
                  <a:lnTo>
                    <a:pt x="9" y="20"/>
                  </a:lnTo>
                  <a:cubicBezTo>
                    <a:pt x="3" y="20"/>
                    <a:pt x="0" y="15"/>
                    <a:pt x="1" y="10"/>
                  </a:cubicBezTo>
                  <a:lnTo>
                    <a:pt x="1" y="10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10"/>
                  </a:cubicBezTo>
                </a:path>
              </a:pathLst>
            </a:custGeom>
            <a:solidFill>
              <a:srgbClr val="FEDC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7" name="Freeform 175">
              <a:extLst>
                <a:ext uri="{FF2B5EF4-FFF2-40B4-BE49-F238E27FC236}">
                  <a16:creationId xmlns:a16="http://schemas.microsoft.com/office/drawing/2014/main" id="{9A6EEEFA-B305-8146-B76F-0609A47F2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6272" y="6285726"/>
              <a:ext cx="27464" cy="27464"/>
            </a:xfrm>
            <a:custGeom>
              <a:avLst/>
              <a:gdLst>
                <a:gd name="T0" fmla="*/ 22 w 24"/>
                <a:gd name="T1" fmla="*/ 10 h 21"/>
                <a:gd name="T2" fmla="*/ 22 w 24"/>
                <a:gd name="T3" fmla="*/ 10 h 21"/>
                <a:gd name="T4" fmla="*/ 9 w 24"/>
                <a:gd name="T5" fmla="*/ 20 h 21"/>
                <a:gd name="T6" fmla="*/ 9 w 24"/>
                <a:gd name="T7" fmla="*/ 20 h 21"/>
                <a:gd name="T8" fmla="*/ 2 w 24"/>
                <a:gd name="T9" fmla="*/ 10 h 21"/>
                <a:gd name="T10" fmla="*/ 2 w 24"/>
                <a:gd name="T11" fmla="*/ 10 h 21"/>
                <a:gd name="T12" fmla="*/ 14 w 24"/>
                <a:gd name="T13" fmla="*/ 0 h 21"/>
                <a:gd name="T14" fmla="*/ 14 w 24"/>
                <a:gd name="T15" fmla="*/ 0 h 21"/>
                <a:gd name="T16" fmla="*/ 22 w 24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22" y="10"/>
                  </a:moveTo>
                  <a:lnTo>
                    <a:pt x="22" y="10"/>
                  </a:lnTo>
                  <a:cubicBezTo>
                    <a:pt x="20" y="15"/>
                    <a:pt x="14" y="20"/>
                    <a:pt x="9" y="20"/>
                  </a:cubicBezTo>
                  <a:lnTo>
                    <a:pt x="9" y="20"/>
                  </a:lnTo>
                  <a:cubicBezTo>
                    <a:pt x="3" y="20"/>
                    <a:pt x="0" y="15"/>
                    <a:pt x="2" y="10"/>
                  </a:cubicBezTo>
                  <a:lnTo>
                    <a:pt x="2" y="10"/>
                  </a:lnTo>
                  <a:cubicBezTo>
                    <a:pt x="4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2" y="10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215130A-7388-EA43-8678-FFD97247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1902" y="6423049"/>
              <a:ext cx="333844" cy="103130"/>
            </a:xfrm>
            <a:custGeom>
              <a:avLst/>
              <a:gdLst>
                <a:gd name="connsiteX0" fmla="*/ 243644 w 333844"/>
                <a:gd name="connsiteY0" fmla="*/ 37390 h 103130"/>
                <a:gd name="connsiteX1" fmla="*/ 226278 w 333844"/>
                <a:gd name="connsiteY1" fmla="*/ 44832 h 103130"/>
                <a:gd name="connsiteX2" fmla="*/ 213874 w 333844"/>
                <a:gd name="connsiteY2" fmla="*/ 65919 h 103130"/>
                <a:gd name="connsiteX3" fmla="*/ 213874 w 333844"/>
                <a:gd name="connsiteY3" fmla="*/ 87005 h 103130"/>
                <a:gd name="connsiteX4" fmla="*/ 227518 w 333844"/>
                <a:gd name="connsiteY4" fmla="*/ 93207 h 103130"/>
                <a:gd name="connsiteX5" fmla="*/ 243644 w 333844"/>
                <a:gd name="connsiteY5" fmla="*/ 87005 h 103130"/>
                <a:gd name="connsiteX6" fmla="*/ 257288 w 333844"/>
                <a:gd name="connsiteY6" fmla="*/ 64678 h 103130"/>
                <a:gd name="connsiteX7" fmla="*/ 256048 w 333844"/>
                <a:gd name="connsiteY7" fmla="*/ 44832 h 103130"/>
                <a:gd name="connsiteX8" fmla="*/ 243644 w 333844"/>
                <a:gd name="connsiteY8" fmla="*/ 37390 h 103130"/>
                <a:gd name="connsiteX9" fmla="*/ 322746 w 333844"/>
                <a:gd name="connsiteY9" fmla="*/ 27467 h 103130"/>
                <a:gd name="connsiteX10" fmla="*/ 333844 w 333844"/>
                <a:gd name="connsiteY10" fmla="*/ 31249 h 103130"/>
                <a:gd name="connsiteX11" fmla="*/ 326446 w 333844"/>
                <a:gd name="connsiteY11" fmla="*/ 43856 h 103130"/>
                <a:gd name="connsiteX12" fmla="*/ 319046 w 333844"/>
                <a:gd name="connsiteY12" fmla="*/ 41335 h 103130"/>
                <a:gd name="connsiteX13" fmla="*/ 310414 w 333844"/>
                <a:gd name="connsiteY13" fmla="*/ 43856 h 103130"/>
                <a:gd name="connsiteX14" fmla="*/ 304248 w 333844"/>
                <a:gd name="connsiteY14" fmla="*/ 50160 h 103130"/>
                <a:gd name="connsiteX15" fmla="*/ 298084 w 333844"/>
                <a:gd name="connsiteY15" fmla="*/ 65288 h 103130"/>
                <a:gd name="connsiteX16" fmla="*/ 286984 w 333844"/>
                <a:gd name="connsiteY16" fmla="*/ 103110 h 103130"/>
                <a:gd name="connsiteX17" fmla="*/ 274652 w 333844"/>
                <a:gd name="connsiteY17" fmla="*/ 103110 h 103130"/>
                <a:gd name="connsiteX18" fmla="*/ 295616 w 333844"/>
                <a:gd name="connsiteY18" fmla="*/ 29989 h 103130"/>
                <a:gd name="connsiteX19" fmla="*/ 306716 w 333844"/>
                <a:gd name="connsiteY19" fmla="*/ 29989 h 103130"/>
                <a:gd name="connsiteX20" fmla="*/ 303016 w 333844"/>
                <a:gd name="connsiteY20" fmla="*/ 41335 h 103130"/>
                <a:gd name="connsiteX21" fmla="*/ 314114 w 333844"/>
                <a:gd name="connsiteY21" fmla="*/ 29989 h 103130"/>
                <a:gd name="connsiteX22" fmla="*/ 322746 w 333844"/>
                <a:gd name="connsiteY22" fmla="*/ 27467 h 103130"/>
                <a:gd name="connsiteX23" fmla="*/ 246124 w 333844"/>
                <a:gd name="connsiteY23" fmla="*/ 27467 h 103130"/>
                <a:gd name="connsiteX24" fmla="*/ 267210 w 333844"/>
                <a:gd name="connsiteY24" fmla="*/ 37390 h 103130"/>
                <a:gd name="connsiteX25" fmla="*/ 268452 w 333844"/>
                <a:gd name="connsiteY25" fmla="*/ 64678 h 103130"/>
                <a:gd name="connsiteX26" fmla="*/ 258528 w 333844"/>
                <a:gd name="connsiteY26" fmla="*/ 87005 h 103130"/>
                <a:gd name="connsiteX27" fmla="*/ 243644 w 333844"/>
                <a:gd name="connsiteY27" fmla="*/ 99409 h 103130"/>
                <a:gd name="connsiteX28" fmla="*/ 223798 w 333844"/>
                <a:gd name="connsiteY28" fmla="*/ 103130 h 103130"/>
                <a:gd name="connsiteX29" fmla="*/ 202712 w 333844"/>
                <a:gd name="connsiteY29" fmla="*/ 94447 h 103130"/>
                <a:gd name="connsiteX30" fmla="*/ 201472 w 333844"/>
                <a:gd name="connsiteY30" fmla="*/ 65919 h 103130"/>
                <a:gd name="connsiteX31" fmla="*/ 221318 w 333844"/>
                <a:gd name="connsiteY31" fmla="*/ 36150 h 103130"/>
                <a:gd name="connsiteX32" fmla="*/ 246124 w 333844"/>
                <a:gd name="connsiteY32" fmla="*/ 27467 h 103130"/>
                <a:gd name="connsiteX33" fmla="*/ 191160 w 333844"/>
                <a:gd name="connsiteY33" fmla="*/ 27467 h 103130"/>
                <a:gd name="connsiteX34" fmla="*/ 202036 w 333844"/>
                <a:gd name="connsiteY34" fmla="*/ 31249 h 103130"/>
                <a:gd name="connsiteX35" fmla="*/ 194786 w 333844"/>
                <a:gd name="connsiteY35" fmla="*/ 43856 h 103130"/>
                <a:gd name="connsiteX36" fmla="*/ 186326 w 333844"/>
                <a:gd name="connsiteY36" fmla="*/ 41335 h 103130"/>
                <a:gd name="connsiteX37" fmla="*/ 179076 w 333844"/>
                <a:gd name="connsiteY37" fmla="*/ 43856 h 103130"/>
                <a:gd name="connsiteX38" fmla="*/ 171824 w 333844"/>
                <a:gd name="connsiteY38" fmla="*/ 50160 h 103130"/>
                <a:gd name="connsiteX39" fmla="*/ 165782 w 333844"/>
                <a:gd name="connsiteY39" fmla="*/ 65288 h 103130"/>
                <a:gd name="connsiteX40" fmla="*/ 154904 w 333844"/>
                <a:gd name="connsiteY40" fmla="*/ 103110 h 103130"/>
                <a:gd name="connsiteX41" fmla="*/ 142820 w 333844"/>
                <a:gd name="connsiteY41" fmla="*/ 103110 h 103130"/>
                <a:gd name="connsiteX42" fmla="*/ 164572 w 333844"/>
                <a:gd name="connsiteY42" fmla="*/ 29989 h 103130"/>
                <a:gd name="connsiteX43" fmla="*/ 174240 w 333844"/>
                <a:gd name="connsiteY43" fmla="*/ 29989 h 103130"/>
                <a:gd name="connsiteX44" fmla="*/ 171824 w 333844"/>
                <a:gd name="connsiteY44" fmla="*/ 41335 h 103130"/>
                <a:gd name="connsiteX45" fmla="*/ 181492 w 333844"/>
                <a:gd name="connsiteY45" fmla="*/ 29989 h 103130"/>
                <a:gd name="connsiteX46" fmla="*/ 191160 w 333844"/>
                <a:gd name="connsiteY46" fmla="*/ 27467 h 103130"/>
                <a:gd name="connsiteX47" fmla="*/ 141718 w 333844"/>
                <a:gd name="connsiteY47" fmla="*/ 27467 h 103130"/>
                <a:gd name="connsiteX48" fmla="*/ 152594 w 333844"/>
                <a:gd name="connsiteY48" fmla="*/ 31249 h 103130"/>
                <a:gd name="connsiteX49" fmla="*/ 145344 w 333844"/>
                <a:gd name="connsiteY49" fmla="*/ 43856 h 103130"/>
                <a:gd name="connsiteX50" fmla="*/ 136884 w 333844"/>
                <a:gd name="connsiteY50" fmla="*/ 41335 h 103130"/>
                <a:gd name="connsiteX51" fmla="*/ 129634 w 333844"/>
                <a:gd name="connsiteY51" fmla="*/ 43856 h 103130"/>
                <a:gd name="connsiteX52" fmla="*/ 122384 w 333844"/>
                <a:gd name="connsiteY52" fmla="*/ 50160 h 103130"/>
                <a:gd name="connsiteX53" fmla="*/ 116342 w 333844"/>
                <a:gd name="connsiteY53" fmla="*/ 65288 h 103130"/>
                <a:gd name="connsiteX54" fmla="*/ 106674 w 333844"/>
                <a:gd name="connsiteY54" fmla="*/ 103110 h 103130"/>
                <a:gd name="connsiteX55" fmla="*/ 93380 w 333844"/>
                <a:gd name="connsiteY55" fmla="*/ 103110 h 103130"/>
                <a:gd name="connsiteX56" fmla="*/ 115132 w 333844"/>
                <a:gd name="connsiteY56" fmla="*/ 29989 h 103130"/>
                <a:gd name="connsiteX57" fmla="*/ 126008 w 333844"/>
                <a:gd name="connsiteY57" fmla="*/ 29989 h 103130"/>
                <a:gd name="connsiteX58" fmla="*/ 122384 w 333844"/>
                <a:gd name="connsiteY58" fmla="*/ 41335 h 103130"/>
                <a:gd name="connsiteX59" fmla="*/ 133260 w 333844"/>
                <a:gd name="connsiteY59" fmla="*/ 29989 h 103130"/>
                <a:gd name="connsiteX60" fmla="*/ 141718 w 333844"/>
                <a:gd name="connsiteY60" fmla="*/ 27467 h 103130"/>
                <a:gd name="connsiteX61" fmla="*/ 30180 w 333844"/>
                <a:gd name="connsiteY61" fmla="*/ 0 h 103130"/>
                <a:gd name="connsiteX62" fmla="*/ 103114 w 333844"/>
                <a:gd name="connsiteY62" fmla="*/ 0 h 103130"/>
                <a:gd name="connsiteX63" fmla="*/ 99342 w 333844"/>
                <a:gd name="connsiteY63" fmla="*/ 10986 h 103130"/>
                <a:gd name="connsiteX64" fmla="*/ 38982 w 333844"/>
                <a:gd name="connsiteY64" fmla="*/ 10986 h 103130"/>
                <a:gd name="connsiteX65" fmla="*/ 30180 w 333844"/>
                <a:gd name="connsiteY65" fmla="*/ 41503 h 103130"/>
                <a:gd name="connsiteX66" fmla="*/ 86766 w 333844"/>
                <a:gd name="connsiteY66" fmla="*/ 41503 h 103130"/>
                <a:gd name="connsiteX67" fmla="*/ 82994 w 333844"/>
                <a:gd name="connsiteY67" fmla="*/ 52489 h 103130"/>
                <a:gd name="connsiteX68" fmla="*/ 26408 w 333844"/>
                <a:gd name="connsiteY68" fmla="*/ 52489 h 103130"/>
                <a:gd name="connsiteX69" fmla="*/ 16348 w 333844"/>
                <a:gd name="connsiteY69" fmla="*/ 85448 h 103130"/>
                <a:gd name="connsiteX70" fmla="*/ 79222 w 333844"/>
                <a:gd name="connsiteY70" fmla="*/ 85448 h 103130"/>
                <a:gd name="connsiteX71" fmla="*/ 74192 w 333844"/>
                <a:gd name="connsiteY71" fmla="*/ 97655 h 103130"/>
                <a:gd name="connsiteX72" fmla="*/ 0 w 333844"/>
                <a:gd name="connsiteY72" fmla="*/ 97655 h 10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3844" h="103130">
                  <a:moveTo>
                    <a:pt x="243644" y="37390"/>
                  </a:moveTo>
                  <a:cubicBezTo>
                    <a:pt x="237442" y="37390"/>
                    <a:pt x="231240" y="41111"/>
                    <a:pt x="226278" y="44832"/>
                  </a:cubicBezTo>
                  <a:cubicBezTo>
                    <a:pt x="220076" y="49794"/>
                    <a:pt x="216356" y="57236"/>
                    <a:pt x="213874" y="65919"/>
                  </a:cubicBezTo>
                  <a:cubicBezTo>
                    <a:pt x="211394" y="74601"/>
                    <a:pt x="211394" y="82044"/>
                    <a:pt x="213874" y="87005"/>
                  </a:cubicBezTo>
                  <a:cubicBezTo>
                    <a:pt x="216356" y="90726"/>
                    <a:pt x="221318" y="93207"/>
                    <a:pt x="227518" y="93207"/>
                  </a:cubicBezTo>
                  <a:cubicBezTo>
                    <a:pt x="233720" y="93207"/>
                    <a:pt x="238682" y="90726"/>
                    <a:pt x="243644" y="87005"/>
                  </a:cubicBezTo>
                  <a:cubicBezTo>
                    <a:pt x="249846" y="82044"/>
                    <a:pt x="253566" y="74601"/>
                    <a:pt x="257288" y="64678"/>
                  </a:cubicBezTo>
                  <a:cubicBezTo>
                    <a:pt x="259768" y="57236"/>
                    <a:pt x="259768" y="49794"/>
                    <a:pt x="256048" y="44832"/>
                  </a:cubicBezTo>
                  <a:cubicBezTo>
                    <a:pt x="253566" y="41111"/>
                    <a:pt x="249846" y="37390"/>
                    <a:pt x="243644" y="37390"/>
                  </a:cubicBezTo>
                  <a:close/>
                  <a:moveTo>
                    <a:pt x="322746" y="27467"/>
                  </a:moveTo>
                  <a:cubicBezTo>
                    <a:pt x="326446" y="27467"/>
                    <a:pt x="330146" y="29989"/>
                    <a:pt x="333844" y="31249"/>
                  </a:cubicBezTo>
                  <a:lnTo>
                    <a:pt x="326446" y="43856"/>
                  </a:lnTo>
                  <a:cubicBezTo>
                    <a:pt x="323980" y="41335"/>
                    <a:pt x="321514" y="41335"/>
                    <a:pt x="319046" y="41335"/>
                  </a:cubicBezTo>
                  <a:cubicBezTo>
                    <a:pt x="316580" y="41335"/>
                    <a:pt x="312882" y="41335"/>
                    <a:pt x="310414" y="43856"/>
                  </a:cubicBezTo>
                  <a:cubicBezTo>
                    <a:pt x="307948" y="45117"/>
                    <a:pt x="305482" y="47639"/>
                    <a:pt x="304248" y="50160"/>
                  </a:cubicBezTo>
                  <a:cubicBezTo>
                    <a:pt x="301782" y="55203"/>
                    <a:pt x="299316" y="58985"/>
                    <a:pt x="298084" y="65288"/>
                  </a:cubicBezTo>
                  <a:lnTo>
                    <a:pt x="286984" y="103110"/>
                  </a:lnTo>
                  <a:lnTo>
                    <a:pt x="274652" y="103110"/>
                  </a:lnTo>
                  <a:lnTo>
                    <a:pt x="295616" y="29989"/>
                  </a:lnTo>
                  <a:lnTo>
                    <a:pt x="306716" y="29989"/>
                  </a:lnTo>
                  <a:lnTo>
                    <a:pt x="303016" y="41335"/>
                  </a:lnTo>
                  <a:cubicBezTo>
                    <a:pt x="307948" y="36292"/>
                    <a:pt x="311648" y="32510"/>
                    <a:pt x="314114" y="29989"/>
                  </a:cubicBezTo>
                  <a:cubicBezTo>
                    <a:pt x="316580" y="28728"/>
                    <a:pt x="320280" y="27467"/>
                    <a:pt x="322746" y="27467"/>
                  </a:cubicBezTo>
                  <a:close/>
                  <a:moveTo>
                    <a:pt x="246124" y="27467"/>
                  </a:moveTo>
                  <a:cubicBezTo>
                    <a:pt x="256048" y="27467"/>
                    <a:pt x="263490" y="31188"/>
                    <a:pt x="267210" y="37390"/>
                  </a:cubicBezTo>
                  <a:cubicBezTo>
                    <a:pt x="272172" y="44832"/>
                    <a:pt x="273412" y="52275"/>
                    <a:pt x="268452" y="64678"/>
                  </a:cubicBezTo>
                  <a:cubicBezTo>
                    <a:pt x="267210" y="74601"/>
                    <a:pt x="263490" y="80803"/>
                    <a:pt x="258528" y="87005"/>
                  </a:cubicBezTo>
                  <a:cubicBezTo>
                    <a:pt x="254808" y="91967"/>
                    <a:pt x="249846" y="95688"/>
                    <a:pt x="243644" y="99409"/>
                  </a:cubicBezTo>
                  <a:cubicBezTo>
                    <a:pt x="236202" y="101890"/>
                    <a:pt x="230000" y="103130"/>
                    <a:pt x="223798" y="103130"/>
                  </a:cubicBezTo>
                  <a:cubicBezTo>
                    <a:pt x="215116" y="103130"/>
                    <a:pt x="207672" y="100649"/>
                    <a:pt x="202712" y="94447"/>
                  </a:cubicBezTo>
                  <a:cubicBezTo>
                    <a:pt x="198990" y="87005"/>
                    <a:pt x="197750" y="78322"/>
                    <a:pt x="201472" y="65919"/>
                  </a:cubicBezTo>
                  <a:cubicBezTo>
                    <a:pt x="205192" y="52275"/>
                    <a:pt x="212634" y="42352"/>
                    <a:pt x="221318" y="36150"/>
                  </a:cubicBezTo>
                  <a:cubicBezTo>
                    <a:pt x="228760" y="31188"/>
                    <a:pt x="237442" y="27467"/>
                    <a:pt x="246124" y="27467"/>
                  </a:cubicBezTo>
                  <a:close/>
                  <a:moveTo>
                    <a:pt x="191160" y="27467"/>
                  </a:moveTo>
                  <a:cubicBezTo>
                    <a:pt x="194786" y="27467"/>
                    <a:pt x="198412" y="29989"/>
                    <a:pt x="202036" y="31249"/>
                  </a:cubicBezTo>
                  <a:lnTo>
                    <a:pt x="194786" y="43856"/>
                  </a:lnTo>
                  <a:cubicBezTo>
                    <a:pt x="192368" y="41335"/>
                    <a:pt x="188744" y="41335"/>
                    <a:pt x="186326" y="41335"/>
                  </a:cubicBezTo>
                  <a:cubicBezTo>
                    <a:pt x="183908" y="41335"/>
                    <a:pt x="181492" y="41335"/>
                    <a:pt x="179076" y="43856"/>
                  </a:cubicBezTo>
                  <a:cubicBezTo>
                    <a:pt x="175450" y="45117"/>
                    <a:pt x="174240" y="47639"/>
                    <a:pt x="171824" y="50160"/>
                  </a:cubicBezTo>
                  <a:cubicBezTo>
                    <a:pt x="169408" y="55203"/>
                    <a:pt x="168198" y="58985"/>
                    <a:pt x="165782" y="65288"/>
                  </a:cubicBezTo>
                  <a:lnTo>
                    <a:pt x="154904" y="103110"/>
                  </a:lnTo>
                  <a:lnTo>
                    <a:pt x="142820" y="103110"/>
                  </a:lnTo>
                  <a:lnTo>
                    <a:pt x="164572" y="29989"/>
                  </a:lnTo>
                  <a:lnTo>
                    <a:pt x="174240" y="29989"/>
                  </a:lnTo>
                  <a:lnTo>
                    <a:pt x="171824" y="41335"/>
                  </a:lnTo>
                  <a:cubicBezTo>
                    <a:pt x="175450" y="36292"/>
                    <a:pt x="179076" y="32510"/>
                    <a:pt x="181492" y="29989"/>
                  </a:cubicBezTo>
                  <a:cubicBezTo>
                    <a:pt x="185118" y="28728"/>
                    <a:pt x="187534" y="27467"/>
                    <a:pt x="191160" y="27467"/>
                  </a:cubicBezTo>
                  <a:close/>
                  <a:moveTo>
                    <a:pt x="141718" y="27467"/>
                  </a:moveTo>
                  <a:cubicBezTo>
                    <a:pt x="145344" y="27467"/>
                    <a:pt x="148970" y="29989"/>
                    <a:pt x="152594" y="31249"/>
                  </a:cubicBezTo>
                  <a:lnTo>
                    <a:pt x="145344" y="43856"/>
                  </a:lnTo>
                  <a:cubicBezTo>
                    <a:pt x="142928" y="41335"/>
                    <a:pt x="139302" y="41335"/>
                    <a:pt x="136884" y="41335"/>
                  </a:cubicBezTo>
                  <a:cubicBezTo>
                    <a:pt x="134468" y="41335"/>
                    <a:pt x="132052" y="41335"/>
                    <a:pt x="129634" y="43856"/>
                  </a:cubicBezTo>
                  <a:cubicBezTo>
                    <a:pt x="127218" y="45117"/>
                    <a:pt x="124800" y="47639"/>
                    <a:pt x="122384" y="50160"/>
                  </a:cubicBezTo>
                  <a:cubicBezTo>
                    <a:pt x="121176" y="55203"/>
                    <a:pt x="118758" y="58985"/>
                    <a:pt x="116342" y="65288"/>
                  </a:cubicBezTo>
                  <a:lnTo>
                    <a:pt x="106674" y="103110"/>
                  </a:lnTo>
                  <a:lnTo>
                    <a:pt x="93380" y="103110"/>
                  </a:lnTo>
                  <a:lnTo>
                    <a:pt x="115132" y="29989"/>
                  </a:lnTo>
                  <a:lnTo>
                    <a:pt x="126008" y="29989"/>
                  </a:lnTo>
                  <a:lnTo>
                    <a:pt x="122384" y="41335"/>
                  </a:lnTo>
                  <a:cubicBezTo>
                    <a:pt x="127218" y="36292"/>
                    <a:pt x="129634" y="32510"/>
                    <a:pt x="133260" y="29989"/>
                  </a:cubicBezTo>
                  <a:cubicBezTo>
                    <a:pt x="135676" y="28728"/>
                    <a:pt x="138094" y="27467"/>
                    <a:pt x="141718" y="27467"/>
                  </a:cubicBezTo>
                  <a:close/>
                  <a:moveTo>
                    <a:pt x="30180" y="0"/>
                  </a:moveTo>
                  <a:lnTo>
                    <a:pt x="103114" y="0"/>
                  </a:lnTo>
                  <a:lnTo>
                    <a:pt x="99342" y="10986"/>
                  </a:lnTo>
                  <a:lnTo>
                    <a:pt x="38982" y="10986"/>
                  </a:lnTo>
                  <a:lnTo>
                    <a:pt x="30180" y="41503"/>
                  </a:lnTo>
                  <a:lnTo>
                    <a:pt x="86766" y="41503"/>
                  </a:lnTo>
                  <a:lnTo>
                    <a:pt x="82994" y="52489"/>
                  </a:lnTo>
                  <a:lnTo>
                    <a:pt x="26408" y="52489"/>
                  </a:lnTo>
                  <a:lnTo>
                    <a:pt x="16348" y="85448"/>
                  </a:lnTo>
                  <a:lnTo>
                    <a:pt x="79222" y="85448"/>
                  </a:lnTo>
                  <a:lnTo>
                    <a:pt x="74192" y="97655"/>
                  </a:lnTo>
                  <a:lnTo>
                    <a:pt x="0" y="97655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1C4B822-2B0A-8D42-B9A9-DFD82F6C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5286" y="6620800"/>
              <a:ext cx="75622" cy="31738"/>
            </a:xfrm>
            <a:custGeom>
              <a:avLst/>
              <a:gdLst>
                <a:gd name="connsiteX0" fmla="*/ 20010 w 75622"/>
                <a:gd name="connsiteY0" fmla="*/ 3662 h 31738"/>
                <a:gd name="connsiteX1" fmla="*/ 11770 w 75622"/>
                <a:gd name="connsiteY1" fmla="*/ 6104 h 31738"/>
                <a:gd name="connsiteX2" fmla="*/ 5886 w 75622"/>
                <a:gd name="connsiteY2" fmla="*/ 17090 h 31738"/>
                <a:gd name="connsiteX3" fmla="*/ 5886 w 75622"/>
                <a:gd name="connsiteY3" fmla="*/ 25634 h 31738"/>
                <a:gd name="connsiteX4" fmla="*/ 12948 w 75622"/>
                <a:gd name="connsiteY4" fmla="*/ 29296 h 31738"/>
                <a:gd name="connsiteX5" fmla="*/ 21188 w 75622"/>
                <a:gd name="connsiteY5" fmla="*/ 25634 h 31738"/>
                <a:gd name="connsiteX6" fmla="*/ 25896 w 75622"/>
                <a:gd name="connsiteY6" fmla="*/ 15869 h 31738"/>
                <a:gd name="connsiteX7" fmla="*/ 27072 w 75622"/>
                <a:gd name="connsiteY7" fmla="*/ 8545 h 31738"/>
                <a:gd name="connsiteX8" fmla="*/ 24718 w 75622"/>
                <a:gd name="connsiteY8" fmla="*/ 4883 h 31738"/>
                <a:gd name="connsiteX9" fmla="*/ 20010 w 75622"/>
                <a:gd name="connsiteY9" fmla="*/ 3662 h 31738"/>
                <a:gd name="connsiteX10" fmla="*/ 47422 w 75622"/>
                <a:gd name="connsiteY10" fmla="*/ 0 h 31738"/>
                <a:gd name="connsiteX11" fmla="*/ 52550 w 75622"/>
                <a:gd name="connsiteY11" fmla="*/ 0 h 31738"/>
                <a:gd name="connsiteX12" fmla="*/ 47422 w 75622"/>
                <a:gd name="connsiteY12" fmla="*/ 15869 h 31738"/>
                <a:gd name="connsiteX13" fmla="*/ 69212 w 75622"/>
                <a:gd name="connsiteY13" fmla="*/ 0 h 31738"/>
                <a:gd name="connsiteX14" fmla="*/ 75622 w 75622"/>
                <a:gd name="connsiteY14" fmla="*/ 0 h 31738"/>
                <a:gd name="connsiteX15" fmla="*/ 57676 w 75622"/>
                <a:gd name="connsiteY15" fmla="*/ 13428 h 31738"/>
                <a:gd name="connsiteX16" fmla="*/ 65368 w 75622"/>
                <a:gd name="connsiteY16" fmla="*/ 31738 h 31738"/>
                <a:gd name="connsiteX17" fmla="*/ 60240 w 75622"/>
                <a:gd name="connsiteY17" fmla="*/ 31738 h 31738"/>
                <a:gd name="connsiteX18" fmla="*/ 52550 w 75622"/>
                <a:gd name="connsiteY18" fmla="*/ 15869 h 31738"/>
                <a:gd name="connsiteX19" fmla="*/ 46140 w 75622"/>
                <a:gd name="connsiteY19" fmla="*/ 20752 h 31738"/>
                <a:gd name="connsiteX20" fmla="*/ 42296 w 75622"/>
                <a:gd name="connsiteY20" fmla="*/ 31738 h 31738"/>
                <a:gd name="connsiteX21" fmla="*/ 38450 w 75622"/>
                <a:gd name="connsiteY21" fmla="*/ 31738 h 31738"/>
                <a:gd name="connsiteX22" fmla="*/ 20010 w 75622"/>
                <a:gd name="connsiteY22" fmla="*/ 0 h 31738"/>
                <a:gd name="connsiteX23" fmla="*/ 27072 w 75622"/>
                <a:gd name="connsiteY23" fmla="*/ 1221 h 31738"/>
                <a:gd name="connsiteX24" fmla="*/ 31780 w 75622"/>
                <a:gd name="connsiteY24" fmla="*/ 7324 h 31738"/>
                <a:gd name="connsiteX25" fmla="*/ 30604 w 75622"/>
                <a:gd name="connsiteY25" fmla="*/ 15869 h 31738"/>
                <a:gd name="connsiteX26" fmla="*/ 25896 w 75622"/>
                <a:gd name="connsiteY26" fmla="*/ 24414 h 31738"/>
                <a:gd name="connsiteX27" fmla="*/ 18834 w 75622"/>
                <a:gd name="connsiteY27" fmla="*/ 30517 h 31738"/>
                <a:gd name="connsiteX28" fmla="*/ 11770 w 75622"/>
                <a:gd name="connsiteY28" fmla="*/ 31738 h 31738"/>
                <a:gd name="connsiteX29" fmla="*/ 3532 w 75622"/>
                <a:gd name="connsiteY29" fmla="*/ 30517 h 31738"/>
                <a:gd name="connsiteX30" fmla="*/ 0 w 75622"/>
                <a:gd name="connsiteY30" fmla="*/ 24414 h 31738"/>
                <a:gd name="connsiteX31" fmla="*/ 1178 w 75622"/>
                <a:gd name="connsiteY31" fmla="*/ 17090 h 31738"/>
                <a:gd name="connsiteX32" fmla="*/ 9416 w 75622"/>
                <a:gd name="connsiteY32" fmla="*/ 3662 h 31738"/>
                <a:gd name="connsiteX33" fmla="*/ 20010 w 75622"/>
                <a:gd name="connsiteY33" fmla="*/ 0 h 3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622" h="31738">
                  <a:moveTo>
                    <a:pt x="20010" y="3662"/>
                  </a:moveTo>
                  <a:cubicBezTo>
                    <a:pt x="16480" y="3662"/>
                    <a:pt x="14124" y="3662"/>
                    <a:pt x="11770" y="6104"/>
                  </a:cubicBezTo>
                  <a:cubicBezTo>
                    <a:pt x="9416" y="8545"/>
                    <a:pt x="7062" y="10986"/>
                    <a:pt x="5886" y="17090"/>
                  </a:cubicBezTo>
                  <a:cubicBezTo>
                    <a:pt x="3532" y="20752"/>
                    <a:pt x="4708" y="23193"/>
                    <a:pt x="5886" y="25634"/>
                  </a:cubicBezTo>
                  <a:cubicBezTo>
                    <a:pt x="7062" y="28076"/>
                    <a:pt x="9416" y="29296"/>
                    <a:pt x="12948" y="29296"/>
                  </a:cubicBezTo>
                  <a:cubicBezTo>
                    <a:pt x="15302" y="29296"/>
                    <a:pt x="18834" y="28076"/>
                    <a:pt x="21188" y="25634"/>
                  </a:cubicBezTo>
                  <a:cubicBezTo>
                    <a:pt x="23542" y="23193"/>
                    <a:pt x="25896" y="20752"/>
                    <a:pt x="25896" y="15869"/>
                  </a:cubicBezTo>
                  <a:cubicBezTo>
                    <a:pt x="27072" y="13428"/>
                    <a:pt x="27072" y="10986"/>
                    <a:pt x="27072" y="8545"/>
                  </a:cubicBezTo>
                  <a:cubicBezTo>
                    <a:pt x="27072" y="7324"/>
                    <a:pt x="25896" y="4883"/>
                    <a:pt x="24718" y="4883"/>
                  </a:cubicBezTo>
                  <a:cubicBezTo>
                    <a:pt x="23542" y="3662"/>
                    <a:pt x="22364" y="3662"/>
                    <a:pt x="20010" y="3662"/>
                  </a:cubicBezTo>
                  <a:close/>
                  <a:moveTo>
                    <a:pt x="47422" y="0"/>
                  </a:moveTo>
                  <a:lnTo>
                    <a:pt x="52550" y="0"/>
                  </a:lnTo>
                  <a:lnTo>
                    <a:pt x="47422" y="15869"/>
                  </a:lnTo>
                  <a:lnTo>
                    <a:pt x="69212" y="0"/>
                  </a:lnTo>
                  <a:lnTo>
                    <a:pt x="75622" y="0"/>
                  </a:lnTo>
                  <a:lnTo>
                    <a:pt x="57676" y="13428"/>
                  </a:lnTo>
                  <a:lnTo>
                    <a:pt x="65368" y="31738"/>
                  </a:lnTo>
                  <a:lnTo>
                    <a:pt x="60240" y="31738"/>
                  </a:lnTo>
                  <a:lnTo>
                    <a:pt x="52550" y="15869"/>
                  </a:lnTo>
                  <a:lnTo>
                    <a:pt x="46140" y="20752"/>
                  </a:lnTo>
                  <a:lnTo>
                    <a:pt x="42296" y="31738"/>
                  </a:lnTo>
                  <a:lnTo>
                    <a:pt x="38450" y="31738"/>
                  </a:lnTo>
                  <a:close/>
                  <a:moveTo>
                    <a:pt x="20010" y="0"/>
                  </a:moveTo>
                  <a:cubicBezTo>
                    <a:pt x="23542" y="0"/>
                    <a:pt x="25896" y="0"/>
                    <a:pt x="27072" y="1221"/>
                  </a:cubicBezTo>
                  <a:cubicBezTo>
                    <a:pt x="30604" y="3662"/>
                    <a:pt x="30604" y="4883"/>
                    <a:pt x="31780" y="7324"/>
                  </a:cubicBezTo>
                  <a:cubicBezTo>
                    <a:pt x="31780" y="9766"/>
                    <a:pt x="31780" y="13428"/>
                    <a:pt x="30604" y="15869"/>
                  </a:cubicBezTo>
                  <a:cubicBezTo>
                    <a:pt x="30604" y="19531"/>
                    <a:pt x="28250" y="21972"/>
                    <a:pt x="25896" y="24414"/>
                  </a:cubicBezTo>
                  <a:cubicBezTo>
                    <a:pt x="24718" y="26855"/>
                    <a:pt x="22364" y="29296"/>
                    <a:pt x="18834" y="30517"/>
                  </a:cubicBezTo>
                  <a:cubicBezTo>
                    <a:pt x="16480" y="31738"/>
                    <a:pt x="14124" y="31738"/>
                    <a:pt x="11770" y="31738"/>
                  </a:cubicBezTo>
                  <a:cubicBezTo>
                    <a:pt x="8240" y="31738"/>
                    <a:pt x="5886" y="31738"/>
                    <a:pt x="3532" y="30517"/>
                  </a:cubicBezTo>
                  <a:cubicBezTo>
                    <a:pt x="2354" y="29296"/>
                    <a:pt x="1178" y="26855"/>
                    <a:pt x="0" y="24414"/>
                  </a:cubicBezTo>
                  <a:cubicBezTo>
                    <a:pt x="0" y="21972"/>
                    <a:pt x="0" y="18310"/>
                    <a:pt x="1178" y="17090"/>
                  </a:cubicBezTo>
                  <a:cubicBezTo>
                    <a:pt x="2354" y="10986"/>
                    <a:pt x="5886" y="7324"/>
                    <a:pt x="9416" y="3662"/>
                  </a:cubicBezTo>
                  <a:cubicBezTo>
                    <a:pt x="12948" y="1221"/>
                    <a:pt x="16480" y="0"/>
                    <a:pt x="200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0" name="Freeform 183">
              <a:extLst>
                <a:ext uri="{FF2B5EF4-FFF2-40B4-BE49-F238E27FC236}">
                  <a16:creationId xmlns:a16="http://schemas.microsoft.com/office/drawing/2014/main" id="{723AA1CC-E8F4-584D-9C7B-C62821F35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1620" y="6329670"/>
              <a:ext cx="664657" cy="428458"/>
            </a:xfrm>
            <a:custGeom>
              <a:avLst/>
              <a:gdLst>
                <a:gd name="T0" fmla="*/ 102 w 534"/>
                <a:gd name="T1" fmla="*/ 0 h 346"/>
                <a:gd name="T2" fmla="*/ 0 w 534"/>
                <a:gd name="T3" fmla="*/ 345 h 346"/>
                <a:gd name="T4" fmla="*/ 431 w 534"/>
                <a:gd name="T5" fmla="*/ 345 h 346"/>
                <a:gd name="T6" fmla="*/ 533 w 534"/>
                <a:gd name="T7" fmla="*/ 0 h 346"/>
                <a:gd name="T8" fmla="*/ 102 w 53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6">
                  <a:moveTo>
                    <a:pt x="102" y="0"/>
                  </a:moveTo>
                  <a:lnTo>
                    <a:pt x="0" y="345"/>
                  </a:lnTo>
                  <a:lnTo>
                    <a:pt x="431" y="345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1" name="Freeform 184">
              <a:extLst>
                <a:ext uri="{FF2B5EF4-FFF2-40B4-BE49-F238E27FC236}">
                  <a16:creationId xmlns:a16="http://schemas.microsoft.com/office/drawing/2014/main" id="{E20A16C3-BF06-4B47-8312-98EF4169E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4149" y="6730661"/>
              <a:ext cx="664660" cy="433952"/>
            </a:xfrm>
            <a:custGeom>
              <a:avLst/>
              <a:gdLst>
                <a:gd name="T0" fmla="*/ 102 w 534"/>
                <a:gd name="T1" fmla="*/ 0 h 347"/>
                <a:gd name="T2" fmla="*/ 0 w 534"/>
                <a:gd name="T3" fmla="*/ 346 h 347"/>
                <a:gd name="T4" fmla="*/ 431 w 534"/>
                <a:gd name="T5" fmla="*/ 346 h 347"/>
                <a:gd name="T6" fmla="*/ 533 w 534"/>
                <a:gd name="T7" fmla="*/ 0 h 347"/>
                <a:gd name="T8" fmla="*/ 102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2" y="0"/>
                  </a:moveTo>
                  <a:lnTo>
                    <a:pt x="0" y="346"/>
                  </a:lnTo>
                  <a:lnTo>
                    <a:pt x="431" y="346"/>
                  </a:lnTo>
                  <a:lnTo>
                    <a:pt x="533" y="0"/>
                  </a:lnTo>
                  <a:lnTo>
                    <a:pt x="10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2" name="Freeform 185">
              <a:extLst>
                <a:ext uri="{FF2B5EF4-FFF2-40B4-BE49-F238E27FC236}">
                  <a16:creationId xmlns:a16="http://schemas.microsoft.com/office/drawing/2014/main" id="{5130B3C7-746F-B249-9D4C-AF54678FE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8380" y="7005310"/>
              <a:ext cx="175777" cy="65917"/>
            </a:xfrm>
            <a:custGeom>
              <a:avLst/>
              <a:gdLst>
                <a:gd name="T0" fmla="*/ 124 w 140"/>
                <a:gd name="T1" fmla="*/ 51 h 52"/>
                <a:gd name="T2" fmla="*/ 0 w 140"/>
                <a:gd name="T3" fmla="*/ 51 h 52"/>
                <a:gd name="T4" fmla="*/ 16 w 140"/>
                <a:gd name="T5" fmla="*/ 0 h 52"/>
                <a:gd name="T6" fmla="*/ 139 w 140"/>
                <a:gd name="T7" fmla="*/ 0 h 52"/>
                <a:gd name="T8" fmla="*/ 124 w 140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2">
                  <a:moveTo>
                    <a:pt x="124" y="51"/>
                  </a:moveTo>
                  <a:lnTo>
                    <a:pt x="0" y="51"/>
                  </a:lnTo>
                  <a:lnTo>
                    <a:pt x="16" y="0"/>
                  </a:lnTo>
                  <a:lnTo>
                    <a:pt x="139" y="0"/>
                  </a:lnTo>
                  <a:lnTo>
                    <a:pt x="124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3" name="Freeform 186">
              <a:extLst>
                <a:ext uri="{FF2B5EF4-FFF2-40B4-BE49-F238E27FC236}">
                  <a16:creationId xmlns:a16="http://schemas.microsoft.com/office/drawing/2014/main" id="{0145ECCD-C65E-244E-BF08-E11262D88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0495" y="6659253"/>
              <a:ext cx="560291" cy="71408"/>
            </a:xfrm>
            <a:custGeom>
              <a:avLst/>
              <a:gdLst>
                <a:gd name="T0" fmla="*/ 447 w 448"/>
                <a:gd name="T1" fmla="*/ 0 h 57"/>
                <a:gd name="T2" fmla="*/ 16 w 448"/>
                <a:gd name="T3" fmla="*/ 0 h 57"/>
                <a:gd name="T4" fmla="*/ 0 w 448"/>
                <a:gd name="T5" fmla="*/ 56 h 57"/>
                <a:gd name="T6" fmla="*/ 431 w 448"/>
                <a:gd name="T7" fmla="*/ 56 h 57"/>
                <a:gd name="T8" fmla="*/ 447 w 4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57">
                  <a:moveTo>
                    <a:pt x="447" y="0"/>
                  </a:moveTo>
                  <a:lnTo>
                    <a:pt x="16" y="0"/>
                  </a:lnTo>
                  <a:lnTo>
                    <a:pt x="0" y="56"/>
                  </a:lnTo>
                  <a:lnTo>
                    <a:pt x="431" y="56"/>
                  </a:lnTo>
                  <a:lnTo>
                    <a:pt x="447" y="0"/>
                  </a:ln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4" name="Freeform 187">
              <a:extLst>
                <a:ext uri="{FF2B5EF4-FFF2-40B4-BE49-F238E27FC236}">
                  <a16:creationId xmlns:a16="http://schemas.microsoft.com/office/drawing/2014/main" id="{F5F9C070-5E0C-5146-9EE2-84026CF04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8941" y="6681225"/>
              <a:ext cx="27467" cy="27464"/>
            </a:xfrm>
            <a:custGeom>
              <a:avLst/>
              <a:gdLst>
                <a:gd name="T0" fmla="*/ 20 w 22"/>
                <a:gd name="T1" fmla="*/ 9 h 20"/>
                <a:gd name="T2" fmla="*/ 20 w 22"/>
                <a:gd name="T3" fmla="*/ 9 h 20"/>
                <a:gd name="T4" fmla="*/ 8 w 22"/>
                <a:gd name="T5" fmla="*/ 19 h 20"/>
                <a:gd name="T6" fmla="*/ 8 w 22"/>
                <a:gd name="T7" fmla="*/ 19 h 20"/>
                <a:gd name="T8" fmla="*/ 1 w 22"/>
                <a:gd name="T9" fmla="*/ 9 h 20"/>
                <a:gd name="T10" fmla="*/ 1 w 22"/>
                <a:gd name="T11" fmla="*/ 9 h 20"/>
                <a:gd name="T12" fmla="*/ 14 w 22"/>
                <a:gd name="T13" fmla="*/ 0 h 20"/>
                <a:gd name="T14" fmla="*/ 14 w 22"/>
                <a:gd name="T15" fmla="*/ 0 h 20"/>
                <a:gd name="T16" fmla="*/ 20 w 22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20" y="9"/>
                  </a:moveTo>
                  <a:lnTo>
                    <a:pt x="20" y="9"/>
                  </a:lnTo>
                  <a:cubicBezTo>
                    <a:pt x="19" y="15"/>
                    <a:pt x="13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1" y="9"/>
                  </a:cubicBezTo>
                  <a:lnTo>
                    <a:pt x="1" y="9"/>
                  </a:lnTo>
                  <a:cubicBezTo>
                    <a:pt x="3" y="4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1" y="4"/>
                    <a:pt x="20" y="9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5" name="Freeform 188">
              <a:extLst>
                <a:ext uri="{FF2B5EF4-FFF2-40B4-BE49-F238E27FC236}">
                  <a16:creationId xmlns:a16="http://schemas.microsoft.com/office/drawing/2014/main" id="{D5CD3DE8-7C7F-B448-B075-965491C47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3871" y="6681225"/>
              <a:ext cx="27467" cy="27464"/>
            </a:xfrm>
            <a:custGeom>
              <a:avLst/>
              <a:gdLst>
                <a:gd name="T0" fmla="*/ 21 w 23"/>
                <a:gd name="T1" fmla="*/ 9 h 20"/>
                <a:gd name="T2" fmla="*/ 21 w 23"/>
                <a:gd name="T3" fmla="*/ 9 h 20"/>
                <a:gd name="T4" fmla="*/ 8 w 23"/>
                <a:gd name="T5" fmla="*/ 19 h 20"/>
                <a:gd name="T6" fmla="*/ 8 w 23"/>
                <a:gd name="T7" fmla="*/ 19 h 20"/>
                <a:gd name="T8" fmla="*/ 1 w 23"/>
                <a:gd name="T9" fmla="*/ 9 h 20"/>
                <a:gd name="T10" fmla="*/ 1 w 23"/>
                <a:gd name="T11" fmla="*/ 9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1" y="9"/>
                  </a:cubicBezTo>
                  <a:lnTo>
                    <a:pt x="1" y="9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9"/>
                  </a:cubicBezTo>
                </a:path>
              </a:pathLst>
            </a:custGeom>
            <a:solidFill>
              <a:srgbClr val="E5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6" name="Freeform 189">
              <a:extLst>
                <a:ext uri="{FF2B5EF4-FFF2-40B4-BE49-F238E27FC236}">
                  <a16:creationId xmlns:a16="http://schemas.microsoft.com/office/drawing/2014/main" id="{CB0A3CE8-2A84-CB47-83CA-B217196A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8802" y="6681225"/>
              <a:ext cx="27467" cy="27464"/>
            </a:xfrm>
            <a:custGeom>
              <a:avLst/>
              <a:gdLst>
                <a:gd name="T0" fmla="*/ 21 w 24"/>
                <a:gd name="T1" fmla="*/ 9 h 20"/>
                <a:gd name="T2" fmla="*/ 21 w 24"/>
                <a:gd name="T3" fmla="*/ 9 h 20"/>
                <a:gd name="T4" fmla="*/ 9 w 24"/>
                <a:gd name="T5" fmla="*/ 19 h 20"/>
                <a:gd name="T6" fmla="*/ 9 w 24"/>
                <a:gd name="T7" fmla="*/ 19 h 20"/>
                <a:gd name="T8" fmla="*/ 1 w 24"/>
                <a:gd name="T9" fmla="*/ 9 h 20"/>
                <a:gd name="T10" fmla="*/ 1 w 24"/>
                <a:gd name="T11" fmla="*/ 9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1" y="9"/>
                  </a:cubicBezTo>
                  <a:lnTo>
                    <a:pt x="1" y="9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1" y="9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8FE2461-A826-2F44-8D4F-0EE0C530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5422" y="6818550"/>
              <a:ext cx="344826" cy="103130"/>
            </a:xfrm>
            <a:custGeom>
              <a:avLst/>
              <a:gdLst>
                <a:gd name="connsiteX0" fmla="*/ 255386 w 344826"/>
                <a:gd name="connsiteY0" fmla="*/ 37390 h 103130"/>
                <a:gd name="connsiteX1" fmla="*/ 237736 w 344826"/>
                <a:gd name="connsiteY1" fmla="*/ 44832 h 103130"/>
                <a:gd name="connsiteX2" fmla="*/ 225128 w 344826"/>
                <a:gd name="connsiteY2" fmla="*/ 64678 h 103130"/>
                <a:gd name="connsiteX3" fmla="*/ 225128 w 344826"/>
                <a:gd name="connsiteY3" fmla="*/ 85765 h 103130"/>
                <a:gd name="connsiteX4" fmla="*/ 238996 w 344826"/>
                <a:gd name="connsiteY4" fmla="*/ 93207 h 103130"/>
                <a:gd name="connsiteX5" fmla="*/ 255386 w 344826"/>
                <a:gd name="connsiteY5" fmla="*/ 85765 h 103130"/>
                <a:gd name="connsiteX6" fmla="*/ 269252 w 344826"/>
                <a:gd name="connsiteY6" fmla="*/ 64678 h 103130"/>
                <a:gd name="connsiteX7" fmla="*/ 267992 w 344826"/>
                <a:gd name="connsiteY7" fmla="*/ 44832 h 103130"/>
                <a:gd name="connsiteX8" fmla="*/ 255386 w 344826"/>
                <a:gd name="connsiteY8" fmla="*/ 37390 h 103130"/>
                <a:gd name="connsiteX9" fmla="*/ 333728 w 344826"/>
                <a:gd name="connsiteY9" fmla="*/ 27467 h 103130"/>
                <a:gd name="connsiteX10" fmla="*/ 344826 w 344826"/>
                <a:gd name="connsiteY10" fmla="*/ 31249 h 103130"/>
                <a:gd name="connsiteX11" fmla="*/ 337428 w 344826"/>
                <a:gd name="connsiteY11" fmla="*/ 42596 h 103130"/>
                <a:gd name="connsiteX12" fmla="*/ 328796 w 344826"/>
                <a:gd name="connsiteY12" fmla="*/ 40074 h 103130"/>
                <a:gd name="connsiteX13" fmla="*/ 321398 w 344826"/>
                <a:gd name="connsiteY13" fmla="*/ 42596 h 103130"/>
                <a:gd name="connsiteX14" fmla="*/ 315232 w 344826"/>
                <a:gd name="connsiteY14" fmla="*/ 48899 h 103130"/>
                <a:gd name="connsiteX15" fmla="*/ 309066 w 344826"/>
                <a:gd name="connsiteY15" fmla="*/ 64028 h 103130"/>
                <a:gd name="connsiteX16" fmla="*/ 297970 w 344826"/>
                <a:gd name="connsiteY16" fmla="*/ 103110 h 103130"/>
                <a:gd name="connsiteX17" fmla="*/ 285638 w 344826"/>
                <a:gd name="connsiteY17" fmla="*/ 103110 h 103130"/>
                <a:gd name="connsiteX18" fmla="*/ 306600 w 344826"/>
                <a:gd name="connsiteY18" fmla="*/ 28728 h 103130"/>
                <a:gd name="connsiteX19" fmla="*/ 317698 w 344826"/>
                <a:gd name="connsiteY19" fmla="*/ 28728 h 103130"/>
                <a:gd name="connsiteX20" fmla="*/ 314000 w 344826"/>
                <a:gd name="connsiteY20" fmla="*/ 40074 h 103130"/>
                <a:gd name="connsiteX21" fmla="*/ 325098 w 344826"/>
                <a:gd name="connsiteY21" fmla="*/ 29989 h 103130"/>
                <a:gd name="connsiteX22" fmla="*/ 333728 w 344826"/>
                <a:gd name="connsiteY22" fmla="*/ 27467 h 103130"/>
                <a:gd name="connsiteX23" fmla="*/ 257906 w 344826"/>
                <a:gd name="connsiteY23" fmla="*/ 27467 h 103130"/>
                <a:gd name="connsiteX24" fmla="*/ 279338 w 344826"/>
                <a:gd name="connsiteY24" fmla="*/ 37390 h 103130"/>
                <a:gd name="connsiteX25" fmla="*/ 281860 w 344826"/>
                <a:gd name="connsiteY25" fmla="*/ 63438 h 103130"/>
                <a:gd name="connsiteX26" fmla="*/ 270514 w 344826"/>
                <a:gd name="connsiteY26" fmla="*/ 85765 h 103130"/>
                <a:gd name="connsiteX27" fmla="*/ 254124 w 344826"/>
                <a:gd name="connsiteY27" fmla="*/ 98168 h 103130"/>
                <a:gd name="connsiteX28" fmla="*/ 235214 w 344826"/>
                <a:gd name="connsiteY28" fmla="*/ 103130 h 103130"/>
                <a:gd name="connsiteX29" fmla="*/ 213782 w 344826"/>
                <a:gd name="connsiteY29" fmla="*/ 93207 h 103130"/>
                <a:gd name="connsiteX30" fmla="*/ 212522 w 344826"/>
                <a:gd name="connsiteY30" fmla="*/ 64678 h 103130"/>
                <a:gd name="connsiteX31" fmla="*/ 232692 w 344826"/>
                <a:gd name="connsiteY31" fmla="*/ 34909 h 103130"/>
                <a:gd name="connsiteX32" fmla="*/ 257906 w 344826"/>
                <a:gd name="connsiteY32" fmla="*/ 27467 h 103130"/>
                <a:gd name="connsiteX33" fmla="*/ 207394 w 344826"/>
                <a:gd name="connsiteY33" fmla="*/ 27467 h 103130"/>
                <a:gd name="connsiteX34" fmla="*/ 218492 w 344826"/>
                <a:gd name="connsiteY34" fmla="*/ 31249 h 103130"/>
                <a:gd name="connsiteX35" fmla="*/ 211092 w 344826"/>
                <a:gd name="connsiteY35" fmla="*/ 42596 h 103130"/>
                <a:gd name="connsiteX36" fmla="*/ 202460 w 344826"/>
                <a:gd name="connsiteY36" fmla="*/ 40074 h 103130"/>
                <a:gd name="connsiteX37" fmla="*/ 195062 w 344826"/>
                <a:gd name="connsiteY37" fmla="*/ 42596 h 103130"/>
                <a:gd name="connsiteX38" fmla="*/ 188896 w 344826"/>
                <a:gd name="connsiteY38" fmla="*/ 48899 h 103130"/>
                <a:gd name="connsiteX39" fmla="*/ 182730 w 344826"/>
                <a:gd name="connsiteY39" fmla="*/ 64028 h 103130"/>
                <a:gd name="connsiteX40" fmla="*/ 170398 w 344826"/>
                <a:gd name="connsiteY40" fmla="*/ 103110 h 103130"/>
                <a:gd name="connsiteX41" fmla="*/ 159300 w 344826"/>
                <a:gd name="connsiteY41" fmla="*/ 103110 h 103130"/>
                <a:gd name="connsiteX42" fmla="*/ 180264 w 344826"/>
                <a:gd name="connsiteY42" fmla="*/ 28728 h 103130"/>
                <a:gd name="connsiteX43" fmla="*/ 191362 w 344826"/>
                <a:gd name="connsiteY43" fmla="*/ 28728 h 103130"/>
                <a:gd name="connsiteX44" fmla="*/ 187662 w 344826"/>
                <a:gd name="connsiteY44" fmla="*/ 40074 h 103130"/>
                <a:gd name="connsiteX45" fmla="*/ 198762 w 344826"/>
                <a:gd name="connsiteY45" fmla="*/ 29989 h 103130"/>
                <a:gd name="connsiteX46" fmla="*/ 207394 w 344826"/>
                <a:gd name="connsiteY46" fmla="*/ 27467 h 103130"/>
                <a:gd name="connsiteX47" fmla="*/ 146964 w 344826"/>
                <a:gd name="connsiteY47" fmla="*/ 27467 h 103130"/>
                <a:gd name="connsiteX48" fmla="*/ 158062 w 344826"/>
                <a:gd name="connsiteY48" fmla="*/ 31249 h 103130"/>
                <a:gd name="connsiteX49" fmla="*/ 150664 w 344826"/>
                <a:gd name="connsiteY49" fmla="*/ 42596 h 103130"/>
                <a:gd name="connsiteX50" fmla="*/ 142032 w 344826"/>
                <a:gd name="connsiteY50" fmla="*/ 40074 h 103130"/>
                <a:gd name="connsiteX51" fmla="*/ 134634 w 344826"/>
                <a:gd name="connsiteY51" fmla="*/ 42596 h 103130"/>
                <a:gd name="connsiteX52" fmla="*/ 127236 w 344826"/>
                <a:gd name="connsiteY52" fmla="*/ 48899 h 103130"/>
                <a:gd name="connsiteX53" fmla="*/ 122302 w 344826"/>
                <a:gd name="connsiteY53" fmla="*/ 64028 h 103130"/>
                <a:gd name="connsiteX54" fmla="*/ 109972 w 344826"/>
                <a:gd name="connsiteY54" fmla="*/ 103110 h 103130"/>
                <a:gd name="connsiteX55" fmla="*/ 98874 w 344826"/>
                <a:gd name="connsiteY55" fmla="*/ 103110 h 103130"/>
                <a:gd name="connsiteX56" fmla="*/ 119836 w 344826"/>
                <a:gd name="connsiteY56" fmla="*/ 28728 h 103130"/>
                <a:gd name="connsiteX57" fmla="*/ 130934 w 344826"/>
                <a:gd name="connsiteY57" fmla="*/ 28728 h 103130"/>
                <a:gd name="connsiteX58" fmla="*/ 127236 w 344826"/>
                <a:gd name="connsiteY58" fmla="*/ 40074 h 103130"/>
                <a:gd name="connsiteX59" fmla="*/ 138334 w 344826"/>
                <a:gd name="connsiteY59" fmla="*/ 29989 h 103130"/>
                <a:gd name="connsiteX60" fmla="*/ 146964 w 344826"/>
                <a:gd name="connsiteY60" fmla="*/ 27467 h 103130"/>
                <a:gd name="connsiteX61" fmla="*/ 30178 w 344826"/>
                <a:gd name="connsiteY61" fmla="*/ 0 h 103130"/>
                <a:gd name="connsiteX62" fmla="*/ 103108 w 344826"/>
                <a:gd name="connsiteY62" fmla="*/ 0 h 103130"/>
                <a:gd name="connsiteX63" fmla="*/ 99336 w 344826"/>
                <a:gd name="connsiteY63" fmla="*/ 11455 h 103130"/>
                <a:gd name="connsiteX64" fmla="*/ 40238 w 344826"/>
                <a:gd name="connsiteY64" fmla="*/ 11455 h 103130"/>
                <a:gd name="connsiteX65" fmla="*/ 30178 w 344826"/>
                <a:gd name="connsiteY65" fmla="*/ 43276 h 103130"/>
                <a:gd name="connsiteX66" fmla="*/ 86762 w 344826"/>
                <a:gd name="connsiteY66" fmla="*/ 43276 h 103130"/>
                <a:gd name="connsiteX67" fmla="*/ 82990 w 344826"/>
                <a:gd name="connsiteY67" fmla="*/ 56004 h 103130"/>
                <a:gd name="connsiteX68" fmla="*/ 27664 w 344826"/>
                <a:gd name="connsiteY68" fmla="*/ 56004 h 103130"/>
                <a:gd name="connsiteX69" fmla="*/ 17604 w 344826"/>
                <a:gd name="connsiteY69" fmla="*/ 90369 h 103130"/>
                <a:gd name="connsiteX70" fmla="*/ 79218 w 344826"/>
                <a:gd name="connsiteY70" fmla="*/ 90369 h 103130"/>
                <a:gd name="connsiteX71" fmla="*/ 76702 w 344826"/>
                <a:gd name="connsiteY71" fmla="*/ 103097 h 103130"/>
                <a:gd name="connsiteX72" fmla="*/ 0 w 344826"/>
                <a:gd name="connsiteY72" fmla="*/ 103097 h 10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44826" h="103130">
                  <a:moveTo>
                    <a:pt x="255386" y="37390"/>
                  </a:moveTo>
                  <a:cubicBezTo>
                    <a:pt x="249082" y="37390"/>
                    <a:pt x="242778" y="39871"/>
                    <a:pt x="237736" y="44832"/>
                  </a:cubicBezTo>
                  <a:cubicBezTo>
                    <a:pt x="231432" y="48554"/>
                    <a:pt x="227650" y="55996"/>
                    <a:pt x="225128" y="64678"/>
                  </a:cubicBezTo>
                  <a:cubicBezTo>
                    <a:pt x="222606" y="74601"/>
                    <a:pt x="222606" y="82044"/>
                    <a:pt x="225128" y="85765"/>
                  </a:cubicBezTo>
                  <a:cubicBezTo>
                    <a:pt x="227650" y="90726"/>
                    <a:pt x="232692" y="93207"/>
                    <a:pt x="238996" y="93207"/>
                  </a:cubicBezTo>
                  <a:cubicBezTo>
                    <a:pt x="245300" y="93207"/>
                    <a:pt x="250342" y="90726"/>
                    <a:pt x="255386" y="85765"/>
                  </a:cubicBezTo>
                  <a:cubicBezTo>
                    <a:pt x="261688" y="82044"/>
                    <a:pt x="265470" y="74601"/>
                    <a:pt x="269252" y="64678"/>
                  </a:cubicBezTo>
                  <a:cubicBezTo>
                    <a:pt x="271774" y="55996"/>
                    <a:pt x="271774" y="48554"/>
                    <a:pt x="267992" y="44832"/>
                  </a:cubicBezTo>
                  <a:cubicBezTo>
                    <a:pt x="265470" y="39871"/>
                    <a:pt x="261688" y="37390"/>
                    <a:pt x="255386" y="37390"/>
                  </a:cubicBezTo>
                  <a:close/>
                  <a:moveTo>
                    <a:pt x="333728" y="27467"/>
                  </a:moveTo>
                  <a:cubicBezTo>
                    <a:pt x="337428" y="27467"/>
                    <a:pt x="341128" y="28728"/>
                    <a:pt x="344826" y="31249"/>
                  </a:cubicBezTo>
                  <a:lnTo>
                    <a:pt x="337428" y="42596"/>
                  </a:lnTo>
                  <a:cubicBezTo>
                    <a:pt x="334962" y="41335"/>
                    <a:pt x="332496" y="40074"/>
                    <a:pt x="328796" y="40074"/>
                  </a:cubicBezTo>
                  <a:cubicBezTo>
                    <a:pt x="327564" y="40074"/>
                    <a:pt x="323864" y="41335"/>
                    <a:pt x="321398" y="42596"/>
                  </a:cubicBezTo>
                  <a:cubicBezTo>
                    <a:pt x="318932" y="45117"/>
                    <a:pt x="316466" y="47639"/>
                    <a:pt x="315232" y="48899"/>
                  </a:cubicBezTo>
                  <a:cubicBezTo>
                    <a:pt x="312766" y="53942"/>
                    <a:pt x="310300" y="58985"/>
                    <a:pt x="309066" y="64028"/>
                  </a:cubicBezTo>
                  <a:lnTo>
                    <a:pt x="297970" y="103110"/>
                  </a:lnTo>
                  <a:lnTo>
                    <a:pt x="285638" y="103110"/>
                  </a:lnTo>
                  <a:lnTo>
                    <a:pt x="306600" y="28728"/>
                  </a:lnTo>
                  <a:lnTo>
                    <a:pt x="317698" y="28728"/>
                  </a:lnTo>
                  <a:lnTo>
                    <a:pt x="314000" y="40074"/>
                  </a:lnTo>
                  <a:cubicBezTo>
                    <a:pt x="318932" y="35031"/>
                    <a:pt x="322632" y="31249"/>
                    <a:pt x="325098" y="29989"/>
                  </a:cubicBezTo>
                  <a:cubicBezTo>
                    <a:pt x="327564" y="28728"/>
                    <a:pt x="331262" y="27467"/>
                    <a:pt x="333728" y="27467"/>
                  </a:cubicBezTo>
                  <a:close/>
                  <a:moveTo>
                    <a:pt x="257906" y="27467"/>
                  </a:moveTo>
                  <a:cubicBezTo>
                    <a:pt x="267992" y="27467"/>
                    <a:pt x="275556" y="31188"/>
                    <a:pt x="279338" y="37390"/>
                  </a:cubicBezTo>
                  <a:cubicBezTo>
                    <a:pt x="284382" y="43592"/>
                    <a:pt x="284382" y="52275"/>
                    <a:pt x="281860" y="63438"/>
                  </a:cubicBezTo>
                  <a:cubicBezTo>
                    <a:pt x="279338" y="73361"/>
                    <a:pt x="275556" y="80803"/>
                    <a:pt x="270514" y="85765"/>
                  </a:cubicBezTo>
                  <a:cubicBezTo>
                    <a:pt x="266732" y="90726"/>
                    <a:pt x="261688" y="95688"/>
                    <a:pt x="254124" y="98168"/>
                  </a:cubicBezTo>
                  <a:cubicBezTo>
                    <a:pt x="247820" y="101890"/>
                    <a:pt x="241518" y="103130"/>
                    <a:pt x="235214" y="103130"/>
                  </a:cubicBezTo>
                  <a:cubicBezTo>
                    <a:pt x="225128" y="103130"/>
                    <a:pt x="217564" y="99409"/>
                    <a:pt x="213782" y="93207"/>
                  </a:cubicBezTo>
                  <a:cubicBezTo>
                    <a:pt x="210000" y="87005"/>
                    <a:pt x="208740" y="77082"/>
                    <a:pt x="212522" y="64678"/>
                  </a:cubicBezTo>
                  <a:cubicBezTo>
                    <a:pt x="216304" y="52275"/>
                    <a:pt x="223868" y="42352"/>
                    <a:pt x="232692" y="34909"/>
                  </a:cubicBezTo>
                  <a:cubicBezTo>
                    <a:pt x="240256" y="29948"/>
                    <a:pt x="249082" y="27467"/>
                    <a:pt x="257906" y="27467"/>
                  </a:cubicBezTo>
                  <a:close/>
                  <a:moveTo>
                    <a:pt x="207394" y="27467"/>
                  </a:moveTo>
                  <a:cubicBezTo>
                    <a:pt x="211092" y="27467"/>
                    <a:pt x="214792" y="28728"/>
                    <a:pt x="218492" y="31249"/>
                  </a:cubicBezTo>
                  <a:lnTo>
                    <a:pt x="211092" y="42596"/>
                  </a:lnTo>
                  <a:cubicBezTo>
                    <a:pt x="208626" y="41335"/>
                    <a:pt x="206160" y="40074"/>
                    <a:pt x="202460" y="40074"/>
                  </a:cubicBezTo>
                  <a:cubicBezTo>
                    <a:pt x="199994" y="40074"/>
                    <a:pt x="197528" y="41335"/>
                    <a:pt x="195062" y="42596"/>
                  </a:cubicBezTo>
                  <a:cubicBezTo>
                    <a:pt x="192596" y="45117"/>
                    <a:pt x="190130" y="47639"/>
                    <a:pt x="188896" y="48899"/>
                  </a:cubicBezTo>
                  <a:cubicBezTo>
                    <a:pt x="186430" y="53942"/>
                    <a:pt x="183964" y="58985"/>
                    <a:pt x="182730" y="64028"/>
                  </a:cubicBezTo>
                  <a:lnTo>
                    <a:pt x="170398" y="103110"/>
                  </a:lnTo>
                  <a:lnTo>
                    <a:pt x="159300" y="103110"/>
                  </a:lnTo>
                  <a:lnTo>
                    <a:pt x="180264" y="28728"/>
                  </a:lnTo>
                  <a:lnTo>
                    <a:pt x="191362" y="28728"/>
                  </a:lnTo>
                  <a:lnTo>
                    <a:pt x="187662" y="40074"/>
                  </a:lnTo>
                  <a:cubicBezTo>
                    <a:pt x="192596" y="35031"/>
                    <a:pt x="196294" y="31249"/>
                    <a:pt x="198762" y="29989"/>
                  </a:cubicBezTo>
                  <a:cubicBezTo>
                    <a:pt x="201228" y="28728"/>
                    <a:pt x="204928" y="27467"/>
                    <a:pt x="207394" y="27467"/>
                  </a:cubicBezTo>
                  <a:close/>
                  <a:moveTo>
                    <a:pt x="146964" y="27467"/>
                  </a:moveTo>
                  <a:cubicBezTo>
                    <a:pt x="150664" y="27467"/>
                    <a:pt x="154364" y="28728"/>
                    <a:pt x="158062" y="31249"/>
                  </a:cubicBezTo>
                  <a:lnTo>
                    <a:pt x="150664" y="42596"/>
                  </a:lnTo>
                  <a:cubicBezTo>
                    <a:pt x="148198" y="41335"/>
                    <a:pt x="144498" y="40074"/>
                    <a:pt x="142032" y="40074"/>
                  </a:cubicBezTo>
                  <a:cubicBezTo>
                    <a:pt x="139566" y="40074"/>
                    <a:pt x="137100" y="41335"/>
                    <a:pt x="134634" y="42596"/>
                  </a:cubicBezTo>
                  <a:cubicBezTo>
                    <a:pt x="130934" y="45117"/>
                    <a:pt x="129702" y="47639"/>
                    <a:pt x="127236" y="48899"/>
                  </a:cubicBezTo>
                  <a:cubicBezTo>
                    <a:pt x="126002" y="53942"/>
                    <a:pt x="123536" y="58985"/>
                    <a:pt x="122302" y="64028"/>
                  </a:cubicBezTo>
                  <a:lnTo>
                    <a:pt x="109972" y="103110"/>
                  </a:lnTo>
                  <a:lnTo>
                    <a:pt x="98874" y="103110"/>
                  </a:lnTo>
                  <a:lnTo>
                    <a:pt x="119836" y="28728"/>
                  </a:lnTo>
                  <a:lnTo>
                    <a:pt x="130934" y="28728"/>
                  </a:lnTo>
                  <a:lnTo>
                    <a:pt x="127236" y="40074"/>
                  </a:lnTo>
                  <a:cubicBezTo>
                    <a:pt x="130934" y="35031"/>
                    <a:pt x="135868" y="31249"/>
                    <a:pt x="138334" y="29989"/>
                  </a:cubicBezTo>
                  <a:cubicBezTo>
                    <a:pt x="140800" y="28728"/>
                    <a:pt x="143266" y="27467"/>
                    <a:pt x="146964" y="27467"/>
                  </a:cubicBezTo>
                  <a:close/>
                  <a:moveTo>
                    <a:pt x="30178" y="0"/>
                  </a:moveTo>
                  <a:lnTo>
                    <a:pt x="103108" y="0"/>
                  </a:lnTo>
                  <a:lnTo>
                    <a:pt x="99336" y="11455"/>
                  </a:lnTo>
                  <a:lnTo>
                    <a:pt x="40238" y="11455"/>
                  </a:lnTo>
                  <a:lnTo>
                    <a:pt x="30178" y="43276"/>
                  </a:lnTo>
                  <a:lnTo>
                    <a:pt x="86762" y="43276"/>
                  </a:lnTo>
                  <a:lnTo>
                    <a:pt x="82990" y="56004"/>
                  </a:lnTo>
                  <a:lnTo>
                    <a:pt x="27664" y="56004"/>
                  </a:lnTo>
                  <a:lnTo>
                    <a:pt x="17604" y="90369"/>
                  </a:lnTo>
                  <a:lnTo>
                    <a:pt x="79218" y="90369"/>
                  </a:lnTo>
                  <a:lnTo>
                    <a:pt x="76702" y="103097"/>
                  </a:lnTo>
                  <a:lnTo>
                    <a:pt x="0" y="103097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C64CE00-15C3-264A-9305-04963F774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7818" y="7016300"/>
              <a:ext cx="75620" cy="31781"/>
            </a:xfrm>
            <a:custGeom>
              <a:avLst/>
              <a:gdLst>
                <a:gd name="connsiteX0" fmla="*/ 18834 w 75620"/>
                <a:gd name="connsiteY0" fmla="*/ 3531 h 31781"/>
                <a:gd name="connsiteX1" fmla="*/ 10594 w 75620"/>
                <a:gd name="connsiteY1" fmla="*/ 5886 h 31781"/>
                <a:gd name="connsiteX2" fmla="*/ 4710 w 75620"/>
                <a:gd name="connsiteY2" fmla="*/ 16479 h 31781"/>
                <a:gd name="connsiteX3" fmla="*/ 4710 w 75620"/>
                <a:gd name="connsiteY3" fmla="*/ 24719 h 31781"/>
                <a:gd name="connsiteX4" fmla="*/ 11772 w 75620"/>
                <a:gd name="connsiteY4" fmla="*/ 28250 h 31781"/>
                <a:gd name="connsiteX5" fmla="*/ 20012 w 75620"/>
                <a:gd name="connsiteY5" fmla="*/ 24719 h 31781"/>
                <a:gd name="connsiteX6" fmla="*/ 25896 w 75620"/>
                <a:gd name="connsiteY6" fmla="*/ 16479 h 31781"/>
                <a:gd name="connsiteX7" fmla="*/ 27074 w 75620"/>
                <a:gd name="connsiteY7" fmla="*/ 9417 h 31781"/>
                <a:gd name="connsiteX8" fmla="*/ 23542 w 75620"/>
                <a:gd name="connsiteY8" fmla="*/ 4709 h 31781"/>
                <a:gd name="connsiteX9" fmla="*/ 18834 w 75620"/>
                <a:gd name="connsiteY9" fmla="*/ 3531 h 31781"/>
                <a:gd name="connsiteX10" fmla="*/ 48704 w 75620"/>
                <a:gd name="connsiteY10" fmla="*/ 0 h 31781"/>
                <a:gd name="connsiteX11" fmla="*/ 52550 w 75620"/>
                <a:gd name="connsiteY11" fmla="*/ 0 h 31781"/>
                <a:gd name="connsiteX12" fmla="*/ 48704 w 75620"/>
                <a:gd name="connsiteY12" fmla="*/ 15302 h 31781"/>
                <a:gd name="connsiteX13" fmla="*/ 70492 w 75620"/>
                <a:gd name="connsiteY13" fmla="*/ 0 h 31781"/>
                <a:gd name="connsiteX14" fmla="*/ 75620 w 75620"/>
                <a:gd name="connsiteY14" fmla="*/ 0 h 31781"/>
                <a:gd name="connsiteX15" fmla="*/ 57676 w 75620"/>
                <a:gd name="connsiteY15" fmla="*/ 12948 h 31781"/>
                <a:gd name="connsiteX16" fmla="*/ 66648 w 75620"/>
                <a:gd name="connsiteY16" fmla="*/ 31781 h 31781"/>
                <a:gd name="connsiteX17" fmla="*/ 60240 w 75620"/>
                <a:gd name="connsiteY17" fmla="*/ 31781 h 31781"/>
                <a:gd name="connsiteX18" fmla="*/ 53832 w 75620"/>
                <a:gd name="connsiteY18" fmla="*/ 15302 h 31781"/>
                <a:gd name="connsiteX19" fmla="*/ 46140 w 75620"/>
                <a:gd name="connsiteY19" fmla="*/ 20010 h 31781"/>
                <a:gd name="connsiteX20" fmla="*/ 43578 w 75620"/>
                <a:gd name="connsiteY20" fmla="*/ 31781 h 31781"/>
                <a:gd name="connsiteX21" fmla="*/ 38452 w 75620"/>
                <a:gd name="connsiteY21" fmla="*/ 31781 h 31781"/>
                <a:gd name="connsiteX22" fmla="*/ 20012 w 75620"/>
                <a:gd name="connsiteY22" fmla="*/ 0 h 31781"/>
                <a:gd name="connsiteX23" fmla="*/ 28250 w 75620"/>
                <a:gd name="connsiteY23" fmla="*/ 2354 h 31781"/>
                <a:gd name="connsiteX24" fmla="*/ 31782 w 75620"/>
                <a:gd name="connsiteY24" fmla="*/ 7063 h 31781"/>
                <a:gd name="connsiteX25" fmla="*/ 30604 w 75620"/>
                <a:gd name="connsiteY25" fmla="*/ 16479 h 31781"/>
                <a:gd name="connsiteX26" fmla="*/ 25896 w 75620"/>
                <a:gd name="connsiteY26" fmla="*/ 24719 h 31781"/>
                <a:gd name="connsiteX27" fmla="*/ 18834 w 75620"/>
                <a:gd name="connsiteY27" fmla="*/ 30604 h 31781"/>
                <a:gd name="connsiteX28" fmla="*/ 10594 w 75620"/>
                <a:gd name="connsiteY28" fmla="*/ 31781 h 31781"/>
                <a:gd name="connsiteX29" fmla="*/ 3532 w 75620"/>
                <a:gd name="connsiteY29" fmla="*/ 30604 h 31781"/>
                <a:gd name="connsiteX30" fmla="*/ 0 w 75620"/>
                <a:gd name="connsiteY30" fmla="*/ 24719 h 31781"/>
                <a:gd name="connsiteX31" fmla="*/ 1178 w 75620"/>
                <a:gd name="connsiteY31" fmla="*/ 16479 h 31781"/>
                <a:gd name="connsiteX32" fmla="*/ 8240 w 75620"/>
                <a:gd name="connsiteY32" fmla="*/ 4709 h 31781"/>
                <a:gd name="connsiteX33" fmla="*/ 20012 w 75620"/>
                <a:gd name="connsiteY33" fmla="*/ 0 h 3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5620" h="31781">
                  <a:moveTo>
                    <a:pt x="18834" y="3531"/>
                  </a:moveTo>
                  <a:cubicBezTo>
                    <a:pt x="16480" y="3531"/>
                    <a:pt x="14126" y="4709"/>
                    <a:pt x="10594" y="5886"/>
                  </a:cubicBezTo>
                  <a:cubicBezTo>
                    <a:pt x="8240" y="8240"/>
                    <a:pt x="5886" y="11771"/>
                    <a:pt x="4710" y="16479"/>
                  </a:cubicBezTo>
                  <a:cubicBezTo>
                    <a:pt x="3532" y="20010"/>
                    <a:pt x="3532" y="23542"/>
                    <a:pt x="4710" y="24719"/>
                  </a:cubicBezTo>
                  <a:cubicBezTo>
                    <a:pt x="7064" y="27073"/>
                    <a:pt x="9418" y="28250"/>
                    <a:pt x="11772" y="28250"/>
                  </a:cubicBezTo>
                  <a:cubicBezTo>
                    <a:pt x="15302" y="28250"/>
                    <a:pt x="17658" y="27073"/>
                    <a:pt x="20012" y="24719"/>
                  </a:cubicBezTo>
                  <a:cubicBezTo>
                    <a:pt x="23542" y="22365"/>
                    <a:pt x="24720" y="20010"/>
                    <a:pt x="25896" y="16479"/>
                  </a:cubicBezTo>
                  <a:cubicBezTo>
                    <a:pt x="27074" y="12948"/>
                    <a:pt x="27074" y="11771"/>
                    <a:pt x="27074" y="9417"/>
                  </a:cubicBezTo>
                  <a:cubicBezTo>
                    <a:pt x="25896" y="7063"/>
                    <a:pt x="25896" y="5886"/>
                    <a:pt x="23542" y="4709"/>
                  </a:cubicBezTo>
                  <a:cubicBezTo>
                    <a:pt x="23542" y="4709"/>
                    <a:pt x="21188" y="3531"/>
                    <a:pt x="18834" y="3531"/>
                  </a:cubicBezTo>
                  <a:close/>
                  <a:moveTo>
                    <a:pt x="48704" y="0"/>
                  </a:moveTo>
                  <a:lnTo>
                    <a:pt x="52550" y="0"/>
                  </a:lnTo>
                  <a:lnTo>
                    <a:pt x="48704" y="15302"/>
                  </a:lnTo>
                  <a:lnTo>
                    <a:pt x="70492" y="0"/>
                  </a:lnTo>
                  <a:lnTo>
                    <a:pt x="75620" y="0"/>
                  </a:lnTo>
                  <a:lnTo>
                    <a:pt x="57676" y="12948"/>
                  </a:lnTo>
                  <a:lnTo>
                    <a:pt x="66648" y="31781"/>
                  </a:lnTo>
                  <a:lnTo>
                    <a:pt x="60240" y="31781"/>
                  </a:lnTo>
                  <a:lnTo>
                    <a:pt x="53832" y="15302"/>
                  </a:lnTo>
                  <a:lnTo>
                    <a:pt x="46140" y="20010"/>
                  </a:lnTo>
                  <a:lnTo>
                    <a:pt x="43578" y="31781"/>
                  </a:lnTo>
                  <a:lnTo>
                    <a:pt x="38452" y="31781"/>
                  </a:lnTo>
                  <a:close/>
                  <a:moveTo>
                    <a:pt x="20012" y="0"/>
                  </a:moveTo>
                  <a:cubicBezTo>
                    <a:pt x="23542" y="0"/>
                    <a:pt x="25896" y="0"/>
                    <a:pt x="28250" y="2354"/>
                  </a:cubicBezTo>
                  <a:cubicBezTo>
                    <a:pt x="29428" y="3531"/>
                    <a:pt x="30604" y="5886"/>
                    <a:pt x="31782" y="7063"/>
                  </a:cubicBezTo>
                  <a:cubicBezTo>
                    <a:pt x="31782" y="10594"/>
                    <a:pt x="31782" y="12948"/>
                    <a:pt x="30604" y="16479"/>
                  </a:cubicBezTo>
                  <a:cubicBezTo>
                    <a:pt x="29428" y="18833"/>
                    <a:pt x="28250" y="22365"/>
                    <a:pt x="25896" y="24719"/>
                  </a:cubicBezTo>
                  <a:cubicBezTo>
                    <a:pt x="23542" y="27073"/>
                    <a:pt x="22366" y="28250"/>
                    <a:pt x="18834" y="30604"/>
                  </a:cubicBezTo>
                  <a:cubicBezTo>
                    <a:pt x="16480" y="31781"/>
                    <a:pt x="12948" y="31781"/>
                    <a:pt x="10594" y="31781"/>
                  </a:cubicBezTo>
                  <a:cubicBezTo>
                    <a:pt x="8240" y="31781"/>
                    <a:pt x="4710" y="31781"/>
                    <a:pt x="3532" y="30604"/>
                  </a:cubicBezTo>
                  <a:cubicBezTo>
                    <a:pt x="2356" y="28250"/>
                    <a:pt x="1178" y="25896"/>
                    <a:pt x="0" y="24719"/>
                  </a:cubicBezTo>
                  <a:cubicBezTo>
                    <a:pt x="0" y="22365"/>
                    <a:pt x="0" y="18833"/>
                    <a:pt x="1178" y="16479"/>
                  </a:cubicBezTo>
                  <a:cubicBezTo>
                    <a:pt x="2356" y="11771"/>
                    <a:pt x="4710" y="7063"/>
                    <a:pt x="8240" y="4709"/>
                  </a:cubicBezTo>
                  <a:cubicBezTo>
                    <a:pt x="11772" y="1177"/>
                    <a:pt x="16480" y="0"/>
                    <a:pt x="200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9" name="Freeform 197">
              <a:extLst>
                <a:ext uri="{FF2B5EF4-FFF2-40B4-BE49-F238E27FC236}">
                  <a16:creationId xmlns:a16="http://schemas.microsoft.com/office/drawing/2014/main" id="{25B3C371-168D-F848-8147-F9BE130D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3340" y="5582613"/>
              <a:ext cx="664660" cy="433949"/>
            </a:xfrm>
            <a:custGeom>
              <a:avLst/>
              <a:gdLst>
                <a:gd name="T0" fmla="*/ 101 w 534"/>
                <a:gd name="T1" fmla="*/ 0 h 347"/>
                <a:gd name="T2" fmla="*/ 0 w 534"/>
                <a:gd name="T3" fmla="*/ 346 h 347"/>
                <a:gd name="T4" fmla="*/ 431 w 534"/>
                <a:gd name="T5" fmla="*/ 346 h 347"/>
                <a:gd name="T6" fmla="*/ 533 w 534"/>
                <a:gd name="T7" fmla="*/ 0 h 347"/>
                <a:gd name="T8" fmla="*/ 101 w 53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47">
                  <a:moveTo>
                    <a:pt x="101" y="0"/>
                  </a:moveTo>
                  <a:lnTo>
                    <a:pt x="0" y="346"/>
                  </a:lnTo>
                  <a:lnTo>
                    <a:pt x="431" y="346"/>
                  </a:lnTo>
                  <a:lnTo>
                    <a:pt x="533" y="0"/>
                  </a:lnTo>
                  <a:lnTo>
                    <a:pt x="1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0" name="Freeform 198">
              <a:extLst>
                <a:ext uri="{FF2B5EF4-FFF2-40B4-BE49-F238E27FC236}">
                  <a16:creationId xmlns:a16="http://schemas.microsoft.com/office/drawing/2014/main" id="{382B3AF9-9AC9-7445-9B76-A44A002F4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2076" y="5857265"/>
              <a:ext cx="175777" cy="65917"/>
            </a:xfrm>
            <a:custGeom>
              <a:avLst/>
              <a:gdLst>
                <a:gd name="T0" fmla="*/ 124 w 139"/>
                <a:gd name="T1" fmla="*/ 51 h 52"/>
                <a:gd name="T2" fmla="*/ 0 w 139"/>
                <a:gd name="T3" fmla="*/ 51 h 52"/>
                <a:gd name="T4" fmla="*/ 16 w 139"/>
                <a:gd name="T5" fmla="*/ 0 h 52"/>
                <a:gd name="T6" fmla="*/ 138 w 139"/>
                <a:gd name="T7" fmla="*/ 0 h 52"/>
                <a:gd name="T8" fmla="*/ 124 w 139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24" y="51"/>
                  </a:moveTo>
                  <a:lnTo>
                    <a:pt x="0" y="51"/>
                  </a:lnTo>
                  <a:lnTo>
                    <a:pt x="16" y="0"/>
                  </a:lnTo>
                  <a:lnTo>
                    <a:pt x="138" y="0"/>
                  </a:lnTo>
                  <a:lnTo>
                    <a:pt x="124" y="51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1" name="Freeform 199">
              <a:extLst>
                <a:ext uri="{FF2B5EF4-FFF2-40B4-BE49-F238E27FC236}">
                  <a16:creationId xmlns:a16="http://schemas.microsoft.com/office/drawing/2014/main" id="{C3EED41F-6BAD-DC4E-8E02-F52338A63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4191" y="5511201"/>
              <a:ext cx="560291" cy="71411"/>
            </a:xfrm>
            <a:custGeom>
              <a:avLst/>
              <a:gdLst>
                <a:gd name="T0" fmla="*/ 448 w 449"/>
                <a:gd name="T1" fmla="*/ 0 h 59"/>
                <a:gd name="T2" fmla="*/ 17 w 449"/>
                <a:gd name="T3" fmla="*/ 0 h 59"/>
                <a:gd name="T4" fmla="*/ 0 w 449"/>
                <a:gd name="T5" fmla="*/ 58 h 59"/>
                <a:gd name="T6" fmla="*/ 432 w 449"/>
                <a:gd name="T7" fmla="*/ 58 h 59"/>
                <a:gd name="T8" fmla="*/ 448 w 4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59">
                  <a:moveTo>
                    <a:pt x="448" y="0"/>
                  </a:moveTo>
                  <a:lnTo>
                    <a:pt x="17" y="0"/>
                  </a:lnTo>
                  <a:lnTo>
                    <a:pt x="0" y="58"/>
                  </a:lnTo>
                  <a:lnTo>
                    <a:pt x="432" y="58"/>
                  </a:lnTo>
                  <a:lnTo>
                    <a:pt x="448" y="0"/>
                  </a:ln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2" name="Freeform 200">
              <a:extLst>
                <a:ext uri="{FF2B5EF4-FFF2-40B4-BE49-F238E27FC236}">
                  <a16:creationId xmlns:a16="http://schemas.microsoft.com/office/drawing/2014/main" id="{F963A9A1-4CC4-C84B-8141-00A5EE81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132" y="5538672"/>
              <a:ext cx="27467" cy="27464"/>
            </a:xfrm>
            <a:custGeom>
              <a:avLst/>
              <a:gdLst>
                <a:gd name="T0" fmla="*/ 21 w 23"/>
                <a:gd name="T1" fmla="*/ 9 h 20"/>
                <a:gd name="T2" fmla="*/ 21 w 23"/>
                <a:gd name="T3" fmla="*/ 9 h 20"/>
                <a:gd name="T4" fmla="*/ 8 w 23"/>
                <a:gd name="T5" fmla="*/ 19 h 20"/>
                <a:gd name="T6" fmla="*/ 8 w 23"/>
                <a:gd name="T7" fmla="*/ 19 h 20"/>
                <a:gd name="T8" fmla="*/ 2 w 23"/>
                <a:gd name="T9" fmla="*/ 9 h 20"/>
                <a:gd name="T10" fmla="*/ 2 w 23"/>
                <a:gd name="T11" fmla="*/ 9 h 20"/>
                <a:gd name="T12" fmla="*/ 14 w 23"/>
                <a:gd name="T13" fmla="*/ 0 h 20"/>
                <a:gd name="T14" fmla="*/ 14 w 23"/>
                <a:gd name="T15" fmla="*/ 0 h 20"/>
                <a:gd name="T16" fmla="*/ 21 w 23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4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3" y="4"/>
                    <a:pt x="9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2" y="4"/>
                    <a:pt x="21" y="9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3" name="Freeform 201">
              <a:extLst>
                <a:ext uri="{FF2B5EF4-FFF2-40B4-BE49-F238E27FC236}">
                  <a16:creationId xmlns:a16="http://schemas.microsoft.com/office/drawing/2014/main" id="{07FF19D4-83B1-C245-9A48-07A7E955C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3062" y="5538672"/>
              <a:ext cx="27467" cy="27464"/>
            </a:xfrm>
            <a:custGeom>
              <a:avLst/>
              <a:gdLst>
                <a:gd name="T0" fmla="*/ 21 w 24"/>
                <a:gd name="T1" fmla="*/ 9 h 20"/>
                <a:gd name="T2" fmla="*/ 21 w 24"/>
                <a:gd name="T3" fmla="*/ 9 h 20"/>
                <a:gd name="T4" fmla="*/ 9 w 24"/>
                <a:gd name="T5" fmla="*/ 19 h 20"/>
                <a:gd name="T6" fmla="*/ 9 w 24"/>
                <a:gd name="T7" fmla="*/ 19 h 20"/>
                <a:gd name="T8" fmla="*/ 2 w 24"/>
                <a:gd name="T9" fmla="*/ 9 h 20"/>
                <a:gd name="T10" fmla="*/ 2 w 24"/>
                <a:gd name="T11" fmla="*/ 9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9"/>
                  </a:moveTo>
                  <a:lnTo>
                    <a:pt x="21" y="9"/>
                  </a:lnTo>
                  <a:cubicBezTo>
                    <a:pt x="20" y="15"/>
                    <a:pt x="14" y="19"/>
                    <a:pt x="9" y="19"/>
                  </a:cubicBezTo>
                  <a:lnTo>
                    <a:pt x="9" y="19"/>
                  </a:lnTo>
                  <a:cubicBezTo>
                    <a:pt x="3" y="19"/>
                    <a:pt x="0" y="15"/>
                    <a:pt x="2" y="9"/>
                  </a:cubicBezTo>
                  <a:lnTo>
                    <a:pt x="2" y="9"/>
                  </a:lnTo>
                  <a:cubicBezTo>
                    <a:pt x="3" y="4"/>
                    <a:pt x="10" y="0"/>
                    <a:pt x="14" y="0"/>
                  </a:cubicBezTo>
                  <a:lnTo>
                    <a:pt x="14" y="0"/>
                  </a:lnTo>
                  <a:cubicBezTo>
                    <a:pt x="20" y="0"/>
                    <a:pt x="23" y="4"/>
                    <a:pt x="21" y="9"/>
                  </a:cubicBezTo>
                </a:path>
              </a:pathLst>
            </a:custGeom>
            <a:solidFill>
              <a:srgbClr val="E5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4" name="Freeform 202">
              <a:extLst>
                <a:ext uri="{FF2B5EF4-FFF2-40B4-BE49-F238E27FC236}">
                  <a16:creationId xmlns:a16="http://schemas.microsoft.com/office/drawing/2014/main" id="{A0009F0C-7E65-D646-ADB2-9BC0CACBB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7993" y="5538672"/>
              <a:ext cx="27467" cy="27464"/>
            </a:xfrm>
            <a:custGeom>
              <a:avLst/>
              <a:gdLst>
                <a:gd name="T0" fmla="*/ 21 w 24"/>
                <a:gd name="T1" fmla="*/ 9 h 20"/>
                <a:gd name="T2" fmla="*/ 21 w 24"/>
                <a:gd name="T3" fmla="*/ 9 h 20"/>
                <a:gd name="T4" fmla="*/ 8 w 24"/>
                <a:gd name="T5" fmla="*/ 19 h 20"/>
                <a:gd name="T6" fmla="*/ 8 w 24"/>
                <a:gd name="T7" fmla="*/ 19 h 20"/>
                <a:gd name="T8" fmla="*/ 1 w 24"/>
                <a:gd name="T9" fmla="*/ 9 h 20"/>
                <a:gd name="T10" fmla="*/ 1 w 24"/>
                <a:gd name="T11" fmla="*/ 9 h 20"/>
                <a:gd name="T12" fmla="*/ 14 w 24"/>
                <a:gd name="T13" fmla="*/ 0 h 20"/>
                <a:gd name="T14" fmla="*/ 14 w 24"/>
                <a:gd name="T15" fmla="*/ 0 h 20"/>
                <a:gd name="T16" fmla="*/ 21 w 24"/>
                <a:gd name="T1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1" y="9"/>
                  </a:moveTo>
                  <a:lnTo>
                    <a:pt x="21" y="9"/>
                  </a:lnTo>
                  <a:cubicBezTo>
                    <a:pt x="19" y="15"/>
                    <a:pt x="13" y="19"/>
                    <a:pt x="8" y="19"/>
                  </a:cubicBezTo>
                  <a:lnTo>
                    <a:pt x="8" y="19"/>
                  </a:lnTo>
                  <a:cubicBezTo>
                    <a:pt x="3" y="19"/>
                    <a:pt x="0" y="15"/>
                    <a:pt x="1" y="9"/>
                  </a:cubicBezTo>
                  <a:lnTo>
                    <a:pt x="1" y="9"/>
                  </a:lnTo>
                  <a:cubicBezTo>
                    <a:pt x="3" y="4"/>
                    <a:pt x="8" y="0"/>
                    <a:pt x="14" y="0"/>
                  </a:cubicBezTo>
                  <a:lnTo>
                    <a:pt x="14" y="0"/>
                  </a:lnTo>
                  <a:cubicBezTo>
                    <a:pt x="19" y="0"/>
                    <a:pt x="23" y="4"/>
                    <a:pt x="21" y="9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11713C0-0AFA-6641-9D98-05B128BE1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3626" y="5675996"/>
              <a:ext cx="339314" cy="103130"/>
            </a:xfrm>
            <a:custGeom>
              <a:avLst/>
              <a:gdLst>
                <a:gd name="connsiteX0" fmla="*/ 248630 w 339314"/>
                <a:gd name="connsiteY0" fmla="*/ 37390 h 103130"/>
                <a:gd name="connsiteX1" fmla="*/ 230980 w 339314"/>
                <a:gd name="connsiteY1" fmla="*/ 44832 h 103130"/>
                <a:gd name="connsiteX2" fmla="*/ 219634 w 339314"/>
                <a:gd name="connsiteY2" fmla="*/ 64678 h 103130"/>
                <a:gd name="connsiteX3" fmla="*/ 219634 w 339314"/>
                <a:gd name="connsiteY3" fmla="*/ 85765 h 103130"/>
                <a:gd name="connsiteX4" fmla="*/ 232242 w 339314"/>
                <a:gd name="connsiteY4" fmla="*/ 93207 h 103130"/>
                <a:gd name="connsiteX5" fmla="*/ 249892 w 339314"/>
                <a:gd name="connsiteY5" fmla="*/ 85765 h 103130"/>
                <a:gd name="connsiteX6" fmla="*/ 262498 w 339314"/>
                <a:gd name="connsiteY6" fmla="*/ 64678 h 103130"/>
                <a:gd name="connsiteX7" fmla="*/ 262498 w 339314"/>
                <a:gd name="connsiteY7" fmla="*/ 44832 h 103130"/>
                <a:gd name="connsiteX8" fmla="*/ 248630 w 339314"/>
                <a:gd name="connsiteY8" fmla="*/ 37390 h 103130"/>
                <a:gd name="connsiteX9" fmla="*/ 327984 w 339314"/>
                <a:gd name="connsiteY9" fmla="*/ 27467 h 103130"/>
                <a:gd name="connsiteX10" fmla="*/ 339314 w 339314"/>
                <a:gd name="connsiteY10" fmla="*/ 32510 h 103130"/>
                <a:gd name="connsiteX11" fmla="*/ 333020 w 339314"/>
                <a:gd name="connsiteY11" fmla="*/ 42596 h 103130"/>
                <a:gd name="connsiteX12" fmla="*/ 324208 w 339314"/>
                <a:gd name="connsiteY12" fmla="*/ 40074 h 103130"/>
                <a:gd name="connsiteX13" fmla="*/ 315396 w 339314"/>
                <a:gd name="connsiteY13" fmla="*/ 42596 h 103130"/>
                <a:gd name="connsiteX14" fmla="*/ 309102 w 339314"/>
                <a:gd name="connsiteY14" fmla="*/ 48899 h 103130"/>
                <a:gd name="connsiteX15" fmla="*/ 302808 w 339314"/>
                <a:gd name="connsiteY15" fmla="*/ 64028 h 103130"/>
                <a:gd name="connsiteX16" fmla="*/ 291478 w 339314"/>
                <a:gd name="connsiteY16" fmla="*/ 103110 h 103130"/>
                <a:gd name="connsiteX17" fmla="*/ 280148 w 339314"/>
                <a:gd name="connsiteY17" fmla="*/ 103110 h 103130"/>
                <a:gd name="connsiteX18" fmla="*/ 301548 w 339314"/>
                <a:gd name="connsiteY18" fmla="*/ 29989 h 103130"/>
                <a:gd name="connsiteX19" fmla="*/ 311620 w 339314"/>
                <a:gd name="connsiteY19" fmla="*/ 29989 h 103130"/>
                <a:gd name="connsiteX20" fmla="*/ 309102 w 339314"/>
                <a:gd name="connsiteY20" fmla="*/ 40074 h 103130"/>
                <a:gd name="connsiteX21" fmla="*/ 319172 w 339314"/>
                <a:gd name="connsiteY21" fmla="*/ 29989 h 103130"/>
                <a:gd name="connsiteX22" fmla="*/ 327984 w 339314"/>
                <a:gd name="connsiteY22" fmla="*/ 27467 h 103130"/>
                <a:gd name="connsiteX23" fmla="*/ 252412 w 339314"/>
                <a:gd name="connsiteY23" fmla="*/ 27467 h 103130"/>
                <a:gd name="connsiteX24" fmla="*/ 273844 w 339314"/>
                <a:gd name="connsiteY24" fmla="*/ 37390 h 103130"/>
                <a:gd name="connsiteX25" fmla="*/ 275106 w 339314"/>
                <a:gd name="connsiteY25" fmla="*/ 64678 h 103130"/>
                <a:gd name="connsiteX26" fmla="*/ 265020 w 339314"/>
                <a:gd name="connsiteY26" fmla="*/ 85765 h 103130"/>
                <a:gd name="connsiteX27" fmla="*/ 248630 w 339314"/>
                <a:gd name="connsiteY27" fmla="*/ 98168 h 103130"/>
                <a:gd name="connsiteX28" fmla="*/ 228460 w 339314"/>
                <a:gd name="connsiteY28" fmla="*/ 103130 h 103130"/>
                <a:gd name="connsiteX29" fmla="*/ 207028 w 339314"/>
                <a:gd name="connsiteY29" fmla="*/ 93207 h 103130"/>
                <a:gd name="connsiteX30" fmla="*/ 205766 w 339314"/>
                <a:gd name="connsiteY30" fmla="*/ 64678 h 103130"/>
                <a:gd name="connsiteX31" fmla="*/ 227198 w 339314"/>
                <a:gd name="connsiteY31" fmla="*/ 34909 h 103130"/>
                <a:gd name="connsiteX32" fmla="*/ 252412 w 339314"/>
                <a:gd name="connsiteY32" fmla="*/ 27467 h 103130"/>
                <a:gd name="connsiteX33" fmla="*/ 195446 w 339314"/>
                <a:gd name="connsiteY33" fmla="*/ 27467 h 103130"/>
                <a:gd name="connsiteX34" fmla="*/ 207530 w 339314"/>
                <a:gd name="connsiteY34" fmla="*/ 32510 h 103130"/>
                <a:gd name="connsiteX35" fmla="*/ 200280 w 339314"/>
                <a:gd name="connsiteY35" fmla="*/ 42596 h 103130"/>
                <a:gd name="connsiteX36" fmla="*/ 191820 w 339314"/>
                <a:gd name="connsiteY36" fmla="*/ 40074 h 103130"/>
                <a:gd name="connsiteX37" fmla="*/ 183360 w 339314"/>
                <a:gd name="connsiteY37" fmla="*/ 42596 h 103130"/>
                <a:gd name="connsiteX38" fmla="*/ 177318 w 339314"/>
                <a:gd name="connsiteY38" fmla="*/ 48899 h 103130"/>
                <a:gd name="connsiteX39" fmla="*/ 171276 w 339314"/>
                <a:gd name="connsiteY39" fmla="*/ 64028 h 103130"/>
                <a:gd name="connsiteX40" fmla="*/ 160400 w 339314"/>
                <a:gd name="connsiteY40" fmla="*/ 103110 h 103130"/>
                <a:gd name="connsiteX41" fmla="*/ 148314 w 339314"/>
                <a:gd name="connsiteY41" fmla="*/ 103110 h 103130"/>
                <a:gd name="connsiteX42" fmla="*/ 168858 w 339314"/>
                <a:gd name="connsiteY42" fmla="*/ 29989 h 103130"/>
                <a:gd name="connsiteX43" fmla="*/ 179736 w 339314"/>
                <a:gd name="connsiteY43" fmla="*/ 29989 h 103130"/>
                <a:gd name="connsiteX44" fmla="*/ 177318 w 339314"/>
                <a:gd name="connsiteY44" fmla="*/ 40074 h 103130"/>
                <a:gd name="connsiteX45" fmla="*/ 186986 w 339314"/>
                <a:gd name="connsiteY45" fmla="*/ 29989 h 103130"/>
                <a:gd name="connsiteX46" fmla="*/ 195446 w 339314"/>
                <a:gd name="connsiteY46" fmla="*/ 27467 h 103130"/>
                <a:gd name="connsiteX47" fmla="*/ 141478 w 339314"/>
                <a:gd name="connsiteY47" fmla="*/ 27467 h 103130"/>
                <a:gd name="connsiteX48" fmla="*/ 152576 w 339314"/>
                <a:gd name="connsiteY48" fmla="*/ 32510 h 103130"/>
                <a:gd name="connsiteX49" fmla="*/ 145176 w 339314"/>
                <a:gd name="connsiteY49" fmla="*/ 42596 h 103130"/>
                <a:gd name="connsiteX50" fmla="*/ 137778 w 339314"/>
                <a:gd name="connsiteY50" fmla="*/ 40074 h 103130"/>
                <a:gd name="connsiteX51" fmla="*/ 129146 w 339314"/>
                <a:gd name="connsiteY51" fmla="*/ 42596 h 103130"/>
                <a:gd name="connsiteX52" fmla="*/ 122980 w 339314"/>
                <a:gd name="connsiteY52" fmla="*/ 48899 h 103130"/>
                <a:gd name="connsiteX53" fmla="*/ 116814 w 339314"/>
                <a:gd name="connsiteY53" fmla="*/ 64028 h 103130"/>
                <a:gd name="connsiteX54" fmla="*/ 105716 w 339314"/>
                <a:gd name="connsiteY54" fmla="*/ 103110 h 103130"/>
                <a:gd name="connsiteX55" fmla="*/ 93384 w 339314"/>
                <a:gd name="connsiteY55" fmla="*/ 103110 h 103130"/>
                <a:gd name="connsiteX56" fmla="*/ 114348 w 339314"/>
                <a:gd name="connsiteY56" fmla="*/ 29989 h 103130"/>
                <a:gd name="connsiteX57" fmla="*/ 125446 w 339314"/>
                <a:gd name="connsiteY57" fmla="*/ 29989 h 103130"/>
                <a:gd name="connsiteX58" fmla="*/ 122980 w 339314"/>
                <a:gd name="connsiteY58" fmla="*/ 40074 h 103130"/>
                <a:gd name="connsiteX59" fmla="*/ 132846 w 339314"/>
                <a:gd name="connsiteY59" fmla="*/ 29989 h 103130"/>
                <a:gd name="connsiteX60" fmla="*/ 141478 w 339314"/>
                <a:gd name="connsiteY60" fmla="*/ 27467 h 103130"/>
                <a:gd name="connsiteX61" fmla="*/ 30178 w 339314"/>
                <a:gd name="connsiteY61" fmla="*/ 0 h 103130"/>
                <a:gd name="connsiteX62" fmla="*/ 103108 w 339314"/>
                <a:gd name="connsiteY62" fmla="*/ 0 h 103130"/>
                <a:gd name="connsiteX63" fmla="*/ 99336 w 339314"/>
                <a:gd name="connsiteY63" fmla="*/ 12728 h 103130"/>
                <a:gd name="connsiteX64" fmla="*/ 40238 w 339314"/>
                <a:gd name="connsiteY64" fmla="*/ 12728 h 103130"/>
                <a:gd name="connsiteX65" fmla="*/ 31436 w 339314"/>
                <a:gd name="connsiteY65" fmla="*/ 43276 h 103130"/>
                <a:gd name="connsiteX66" fmla="*/ 86762 w 339314"/>
                <a:gd name="connsiteY66" fmla="*/ 43276 h 103130"/>
                <a:gd name="connsiteX67" fmla="*/ 82990 w 339314"/>
                <a:gd name="connsiteY67" fmla="*/ 56004 h 103130"/>
                <a:gd name="connsiteX68" fmla="*/ 27664 w 339314"/>
                <a:gd name="connsiteY68" fmla="*/ 56004 h 103130"/>
                <a:gd name="connsiteX69" fmla="*/ 17604 w 339314"/>
                <a:gd name="connsiteY69" fmla="*/ 90369 h 103130"/>
                <a:gd name="connsiteX70" fmla="*/ 79218 w 339314"/>
                <a:gd name="connsiteY70" fmla="*/ 90369 h 103130"/>
                <a:gd name="connsiteX71" fmla="*/ 75446 w 339314"/>
                <a:gd name="connsiteY71" fmla="*/ 103097 h 103130"/>
                <a:gd name="connsiteX72" fmla="*/ 0 w 339314"/>
                <a:gd name="connsiteY72" fmla="*/ 103097 h 10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9314" h="103130">
                  <a:moveTo>
                    <a:pt x="248630" y="37390"/>
                  </a:moveTo>
                  <a:cubicBezTo>
                    <a:pt x="242326" y="37390"/>
                    <a:pt x="236024" y="39871"/>
                    <a:pt x="230980" y="44832"/>
                  </a:cubicBezTo>
                  <a:cubicBezTo>
                    <a:pt x="225938" y="48554"/>
                    <a:pt x="222156" y="55996"/>
                    <a:pt x="219634" y="64678"/>
                  </a:cubicBezTo>
                  <a:cubicBezTo>
                    <a:pt x="215852" y="74601"/>
                    <a:pt x="215852" y="80803"/>
                    <a:pt x="219634" y="85765"/>
                  </a:cubicBezTo>
                  <a:cubicBezTo>
                    <a:pt x="220894" y="90726"/>
                    <a:pt x="225938" y="93207"/>
                    <a:pt x="232242" y="93207"/>
                  </a:cubicBezTo>
                  <a:cubicBezTo>
                    <a:pt x="238544" y="93207"/>
                    <a:pt x="244848" y="90726"/>
                    <a:pt x="249892" y="85765"/>
                  </a:cubicBezTo>
                  <a:cubicBezTo>
                    <a:pt x="254934" y="80803"/>
                    <a:pt x="258716" y="74601"/>
                    <a:pt x="262498" y="64678"/>
                  </a:cubicBezTo>
                  <a:cubicBezTo>
                    <a:pt x="265020" y="55996"/>
                    <a:pt x="265020" y="48554"/>
                    <a:pt x="262498" y="44832"/>
                  </a:cubicBezTo>
                  <a:cubicBezTo>
                    <a:pt x="258716" y="39871"/>
                    <a:pt x="254934" y="37390"/>
                    <a:pt x="248630" y="37390"/>
                  </a:cubicBezTo>
                  <a:close/>
                  <a:moveTo>
                    <a:pt x="327984" y="27467"/>
                  </a:moveTo>
                  <a:cubicBezTo>
                    <a:pt x="333020" y="27467"/>
                    <a:pt x="336796" y="28728"/>
                    <a:pt x="339314" y="32510"/>
                  </a:cubicBezTo>
                  <a:lnTo>
                    <a:pt x="333020" y="42596"/>
                  </a:lnTo>
                  <a:cubicBezTo>
                    <a:pt x="329244" y="41335"/>
                    <a:pt x="326726" y="40074"/>
                    <a:pt x="324208" y="40074"/>
                  </a:cubicBezTo>
                  <a:cubicBezTo>
                    <a:pt x="321690" y="40074"/>
                    <a:pt x="319172" y="41335"/>
                    <a:pt x="315396" y="42596"/>
                  </a:cubicBezTo>
                  <a:cubicBezTo>
                    <a:pt x="312878" y="43856"/>
                    <a:pt x="311620" y="46378"/>
                    <a:pt x="309102" y="48899"/>
                  </a:cubicBezTo>
                  <a:cubicBezTo>
                    <a:pt x="306584" y="53942"/>
                    <a:pt x="304066" y="58985"/>
                    <a:pt x="302808" y="64028"/>
                  </a:cubicBezTo>
                  <a:lnTo>
                    <a:pt x="291478" y="103110"/>
                  </a:lnTo>
                  <a:lnTo>
                    <a:pt x="280148" y="103110"/>
                  </a:lnTo>
                  <a:lnTo>
                    <a:pt x="301548" y="29989"/>
                  </a:lnTo>
                  <a:lnTo>
                    <a:pt x="311620" y="29989"/>
                  </a:lnTo>
                  <a:lnTo>
                    <a:pt x="309102" y="40074"/>
                  </a:lnTo>
                  <a:cubicBezTo>
                    <a:pt x="312878" y="35031"/>
                    <a:pt x="316654" y="32510"/>
                    <a:pt x="319172" y="29989"/>
                  </a:cubicBezTo>
                  <a:cubicBezTo>
                    <a:pt x="322950" y="27467"/>
                    <a:pt x="325466" y="27467"/>
                    <a:pt x="327984" y="27467"/>
                  </a:cubicBezTo>
                  <a:close/>
                  <a:moveTo>
                    <a:pt x="252412" y="27467"/>
                  </a:moveTo>
                  <a:cubicBezTo>
                    <a:pt x="262498" y="27467"/>
                    <a:pt x="268802" y="31188"/>
                    <a:pt x="273844" y="37390"/>
                  </a:cubicBezTo>
                  <a:cubicBezTo>
                    <a:pt x="278888" y="43592"/>
                    <a:pt x="278888" y="53515"/>
                    <a:pt x="275106" y="64678"/>
                  </a:cubicBezTo>
                  <a:cubicBezTo>
                    <a:pt x="272584" y="73361"/>
                    <a:pt x="268802" y="80803"/>
                    <a:pt x="265020" y="85765"/>
                  </a:cubicBezTo>
                  <a:cubicBezTo>
                    <a:pt x="259976" y="91967"/>
                    <a:pt x="254934" y="95688"/>
                    <a:pt x="248630" y="98168"/>
                  </a:cubicBezTo>
                  <a:cubicBezTo>
                    <a:pt x="242326" y="101890"/>
                    <a:pt x="236024" y="103130"/>
                    <a:pt x="228460" y="103130"/>
                  </a:cubicBezTo>
                  <a:cubicBezTo>
                    <a:pt x="219634" y="103130"/>
                    <a:pt x="212070" y="99409"/>
                    <a:pt x="207028" y="93207"/>
                  </a:cubicBezTo>
                  <a:cubicBezTo>
                    <a:pt x="203244" y="87005"/>
                    <a:pt x="203244" y="77082"/>
                    <a:pt x="205766" y="64678"/>
                  </a:cubicBezTo>
                  <a:cubicBezTo>
                    <a:pt x="210810" y="52275"/>
                    <a:pt x="215852" y="41111"/>
                    <a:pt x="227198" y="34909"/>
                  </a:cubicBezTo>
                  <a:cubicBezTo>
                    <a:pt x="234762" y="29948"/>
                    <a:pt x="242326" y="27467"/>
                    <a:pt x="252412" y="27467"/>
                  </a:cubicBezTo>
                  <a:close/>
                  <a:moveTo>
                    <a:pt x="195446" y="27467"/>
                  </a:moveTo>
                  <a:cubicBezTo>
                    <a:pt x="200280" y="27467"/>
                    <a:pt x="203904" y="28728"/>
                    <a:pt x="207530" y="32510"/>
                  </a:cubicBezTo>
                  <a:lnTo>
                    <a:pt x="200280" y="42596"/>
                  </a:lnTo>
                  <a:cubicBezTo>
                    <a:pt x="196654" y="41335"/>
                    <a:pt x="194236" y="40074"/>
                    <a:pt x="191820" y="40074"/>
                  </a:cubicBezTo>
                  <a:cubicBezTo>
                    <a:pt x="188194" y="40074"/>
                    <a:pt x="186986" y="41335"/>
                    <a:pt x="183360" y="42596"/>
                  </a:cubicBezTo>
                  <a:cubicBezTo>
                    <a:pt x="180944" y="43856"/>
                    <a:pt x="178526" y="46378"/>
                    <a:pt x="177318" y="48899"/>
                  </a:cubicBezTo>
                  <a:cubicBezTo>
                    <a:pt x="174900" y="53942"/>
                    <a:pt x="173692" y="58985"/>
                    <a:pt x="171276" y="64028"/>
                  </a:cubicBezTo>
                  <a:lnTo>
                    <a:pt x="160400" y="103110"/>
                  </a:lnTo>
                  <a:lnTo>
                    <a:pt x="148314" y="103110"/>
                  </a:lnTo>
                  <a:lnTo>
                    <a:pt x="168858" y="29989"/>
                  </a:lnTo>
                  <a:lnTo>
                    <a:pt x="179736" y="29989"/>
                  </a:lnTo>
                  <a:lnTo>
                    <a:pt x="177318" y="40074"/>
                  </a:lnTo>
                  <a:cubicBezTo>
                    <a:pt x="180944" y="35031"/>
                    <a:pt x="184568" y="32510"/>
                    <a:pt x="186986" y="29989"/>
                  </a:cubicBezTo>
                  <a:cubicBezTo>
                    <a:pt x="190612" y="27467"/>
                    <a:pt x="193028" y="27467"/>
                    <a:pt x="195446" y="27467"/>
                  </a:cubicBezTo>
                  <a:close/>
                  <a:moveTo>
                    <a:pt x="141478" y="27467"/>
                  </a:moveTo>
                  <a:cubicBezTo>
                    <a:pt x="145176" y="27467"/>
                    <a:pt x="148876" y="28728"/>
                    <a:pt x="152576" y="32510"/>
                  </a:cubicBezTo>
                  <a:lnTo>
                    <a:pt x="145176" y="42596"/>
                  </a:lnTo>
                  <a:cubicBezTo>
                    <a:pt x="142710" y="41335"/>
                    <a:pt x="140244" y="40074"/>
                    <a:pt x="137778" y="40074"/>
                  </a:cubicBezTo>
                  <a:cubicBezTo>
                    <a:pt x="135312" y="40074"/>
                    <a:pt x="131612" y="41335"/>
                    <a:pt x="129146" y="42596"/>
                  </a:cubicBezTo>
                  <a:cubicBezTo>
                    <a:pt x="126680" y="43856"/>
                    <a:pt x="125446" y="46378"/>
                    <a:pt x="122980" y="48899"/>
                  </a:cubicBezTo>
                  <a:cubicBezTo>
                    <a:pt x="120514" y="53942"/>
                    <a:pt x="118048" y="58985"/>
                    <a:pt x="116814" y="64028"/>
                  </a:cubicBezTo>
                  <a:lnTo>
                    <a:pt x="105716" y="103110"/>
                  </a:lnTo>
                  <a:lnTo>
                    <a:pt x="93384" y="103110"/>
                  </a:lnTo>
                  <a:lnTo>
                    <a:pt x="114348" y="29989"/>
                  </a:lnTo>
                  <a:lnTo>
                    <a:pt x="125446" y="29989"/>
                  </a:lnTo>
                  <a:lnTo>
                    <a:pt x="122980" y="40074"/>
                  </a:lnTo>
                  <a:cubicBezTo>
                    <a:pt x="126680" y="35031"/>
                    <a:pt x="130378" y="32510"/>
                    <a:pt x="132846" y="29989"/>
                  </a:cubicBezTo>
                  <a:cubicBezTo>
                    <a:pt x="136544" y="27467"/>
                    <a:pt x="139012" y="27467"/>
                    <a:pt x="141478" y="27467"/>
                  </a:cubicBezTo>
                  <a:close/>
                  <a:moveTo>
                    <a:pt x="30178" y="0"/>
                  </a:moveTo>
                  <a:lnTo>
                    <a:pt x="103108" y="0"/>
                  </a:lnTo>
                  <a:lnTo>
                    <a:pt x="99336" y="12728"/>
                  </a:lnTo>
                  <a:lnTo>
                    <a:pt x="40238" y="12728"/>
                  </a:lnTo>
                  <a:lnTo>
                    <a:pt x="31436" y="43276"/>
                  </a:lnTo>
                  <a:lnTo>
                    <a:pt x="86762" y="43276"/>
                  </a:lnTo>
                  <a:lnTo>
                    <a:pt x="82990" y="56004"/>
                  </a:lnTo>
                  <a:lnTo>
                    <a:pt x="27664" y="56004"/>
                  </a:lnTo>
                  <a:lnTo>
                    <a:pt x="17604" y="90369"/>
                  </a:lnTo>
                  <a:lnTo>
                    <a:pt x="79218" y="90369"/>
                  </a:lnTo>
                  <a:lnTo>
                    <a:pt x="75446" y="103097"/>
                  </a:lnTo>
                  <a:lnTo>
                    <a:pt x="0" y="103097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91056B0A-D86E-6F42-AB46-B5C7EEF8F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7414" y="5873746"/>
              <a:ext cx="69726" cy="37127"/>
            </a:xfrm>
            <a:custGeom>
              <a:avLst/>
              <a:gdLst>
                <a:gd name="connsiteX0" fmla="*/ 19606 w 69726"/>
                <a:gd name="connsiteY0" fmla="*/ 3978 h 37127"/>
                <a:gd name="connsiteX1" fmla="*/ 11366 w 69726"/>
                <a:gd name="connsiteY1" fmla="*/ 6630 h 37127"/>
                <a:gd name="connsiteX2" fmla="*/ 5482 w 69726"/>
                <a:gd name="connsiteY2" fmla="*/ 18564 h 37127"/>
                <a:gd name="connsiteX3" fmla="*/ 5482 w 69726"/>
                <a:gd name="connsiteY3" fmla="*/ 27846 h 37127"/>
                <a:gd name="connsiteX4" fmla="*/ 12544 w 69726"/>
                <a:gd name="connsiteY4" fmla="*/ 31823 h 37127"/>
                <a:gd name="connsiteX5" fmla="*/ 20784 w 69726"/>
                <a:gd name="connsiteY5" fmla="*/ 27846 h 37127"/>
                <a:gd name="connsiteX6" fmla="*/ 26668 w 69726"/>
                <a:gd name="connsiteY6" fmla="*/ 17238 h 37127"/>
                <a:gd name="connsiteX7" fmla="*/ 27846 w 69726"/>
                <a:gd name="connsiteY7" fmla="*/ 10608 h 37127"/>
                <a:gd name="connsiteX8" fmla="*/ 24314 w 69726"/>
                <a:gd name="connsiteY8" fmla="*/ 5304 h 37127"/>
                <a:gd name="connsiteX9" fmla="*/ 19606 w 69726"/>
                <a:gd name="connsiteY9" fmla="*/ 3978 h 37127"/>
                <a:gd name="connsiteX10" fmla="*/ 42808 w 69726"/>
                <a:gd name="connsiteY10" fmla="*/ 0 h 37127"/>
                <a:gd name="connsiteX11" fmla="*/ 46654 w 69726"/>
                <a:gd name="connsiteY11" fmla="*/ 0 h 37127"/>
                <a:gd name="connsiteX12" fmla="*/ 41526 w 69726"/>
                <a:gd name="connsiteY12" fmla="*/ 14648 h 37127"/>
                <a:gd name="connsiteX13" fmla="*/ 63316 w 69726"/>
                <a:gd name="connsiteY13" fmla="*/ 0 h 37127"/>
                <a:gd name="connsiteX14" fmla="*/ 69726 w 69726"/>
                <a:gd name="connsiteY14" fmla="*/ 0 h 37127"/>
                <a:gd name="connsiteX15" fmla="*/ 51780 w 69726"/>
                <a:gd name="connsiteY15" fmla="*/ 12207 h 37127"/>
                <a:gd name="connsiteX16" fmla="*/ 60752 w 69726"/>
                <a:gd name="connsiteY16" fmla="*/ 31738 h 37127"/>
                <a:gd name="connsiteX17" fmla="*/ 54344 w 69726"/>
                <a:gd name="connsiteY17" fmla="*/ 31738 h 37127"/>
                <a:gd name="connsiteX18" fmla="*/ 46654 w 69726"/>
                <a:gd name="connsiteY18" fmla="*/ 14648 h 37127"/>
                <a:gd name="connsiteX19" fmla="*/ 40244 w 69726"/>
                <a:gd name="connsiteY19" fmla="*/ 20752 h 37127"/>
                <a:gd name="connsiteX20" fmla="*/ 37682 w 69726"/>
                <a:gd name="connsiteY20" fmla="*/ 31738 h 37127"/>
                <a:gd name="connsiteX21" fmla="*/ 32554 w 69726"/>
                <a:gd name="connsiteY21" fmla="*/ 31738 h 37127"/>
                <a:gd name="connsiteX22" fmla="*/ 20784 w 69726"/>
                <a:gd name="connsiteY22" fmla="*/ 0 h 37127"/>
                <a:gd name="connsiteX23" fmla="*/ 27846 w 69726"/>
                <a:gd name="connsiteY23" fmla="*/ 2652 h 37127"/>
                <a:gd name="connsiteX24" fmla="*/ 31376 w 69726"/>
                <a:gd name="connsiteY24" fmla="*/ 9282 h 37127"/>
                <a:gd name="connsiteX25" fmla="*/ 31376 w 69726"/>
                <a:gd name="connsiteY25" fmla="*/ 17238 h 37127"/>
                <a:gd name="connsiteX26" fmla="*/ 26668 w 69726"/>
                <a:gd name="connsiteY26" fmla="*/ 27846 h 37127"/>
                <a:gd name="connsiteX27" fmla="*/ 19606 w 69726"/>
                <a:gd name="connsiteY27" fmla="*/ 34475 h 37127"/>
                <a:gd name="connsiteX28" fmla="*/ 11366 w 69726"/>
                <a:gd name="connsiteY28" fmla="*/ 37127 h 37127"/>
                <a:gd name="connsiteX29" fmla="*/ 4304 w 69726"/>
                <a:gd name="connsiteY29" fmla="*/ 34475 h 37127"/>
                <a:gd name="connsiteX30" fmla="*/ 774 w 69726"/>
                <a:gd name="connsiteY30" fmla="*/ 27846 h 37127"/>
                <a:gd name="connsiteX31" fmla="*/ 1950 w 69726"/>
                <a:gd name="connsiteY31" fmla="*/ 18564 h 37127"/>
                <a:gd name="connsiteX32" fmla="*/ 9012 w 69726"/>
                <a:gd name="connsiteY32" fmla="*/ 5304 h 37127"/>
                <a:gd name="connsiteX33" fmla="*/ 20784 w 69726"/>
                <a:gd name="connsiteY33" fmla="*/ 0 h 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726" h="37127">
                  <a:moveTo>
                    <a:pt x="19606" y="3978"/>
                  </a:moveTo>
                  <a:cubicBezTo>
                    <a:pt x="16076" y="3978"/>
                    <a:pt x="14898" y="5304"/>
                    <a:pt x="11366" y="6630"/>
                  </a:cubicBezTo>
                  <a:cubicBezTo>
                    <a:pt x="9012" y="9282"/>
                    <a:pt x="6658" y="13260"/>
                    <a:pt x="5482" y="18564"/>
                  </a:cubicBezTo>
                  <a:cubicBezTo>
                    <a:pt x="4304" y="22542"/>
                    <a:pt x="4304" y="26520"/>
                    <a:pt x="5482" y="27846"/>
                  </a:cubicBezTo>
                  <a:cubicBezTo>
                    <a:pt x="6658" y="30497"/>
                    <a:pt x="9012" y="31823"/>
                    <a:pt x="12544" y="31823"/>
                  </a:cubicBezTo>
                  <a:cubicBezTo>
                    <a:pt x="14898" y="31823"/>
                    <a:pt x="18430" y="30497"/>
                    <a:pt x="20784" y="27846"/>
                  </a:cubicBezTo>
                  <a:cubicBezTo>
                    <a:pt x="24314" y="26520"/>
                    <a:pt x="25492" y="22542"/>
                    <a:pt x="26668" y="17238"/>
                  </a:cubicBezTo>
                  <a:cubicBezTo>
                    <a:pt x="27846" y="15912"/>
                    <a:pt x="27846" y="13260"/>
                    <a:pt x="27846" y="10608"/>
                  </a:cubicBezTo>
                  <a:cubicBezTo>
                    <a:pt x="26668" y="9282"/>
                    <a:pt x="25492" y="6630"/>
                    <a:pt x="24314" y="5304"/>
                  </a:cubicBezTo>
                  <a:cubicBezTo>
                    <a:pt x="24314" y="5304"/>
                    <a:pt x="21960" y="3978"/>
                    <a:pt x="19606" y="3978"/>
                  </a:cubicBezTo>
                  <a:close/>
                  <a:moveTo>
                    <a:pt x="42808" y="0"/>
                  </a:moveTo>
                  <a:lnTo>
                    <a:pt x="46654" y="0"/>
                  </a:lnTo>
                  <a:lnTo>
                    <a:pt x="41526" y="14648"/>
                  </a:lnTo>
                  <a:lnTo>
                    <a:pt x="63316" y="0"/>
                  </a:lnTo>
                  <a:lnTo>
                    <a:pt x="69726" y="0"/>
                  </a:lnTo>
                  <a:lnTo>
                    <a:pt x="51780" y="12207"/>
                  </a:lnTo>
                  <a:lnTo>
                    <a:pt x="60752" y="31738"/>
                  </a:lnTo>
                  <a:lnTo>
                    <a:pt x="54344" y="31738"/>
                  </a:lnTo>
                  <a:lnTo>
                    <a:pt x="46654" y="14648"/>
                  </a:lnTo>
                  <a:lnTo>
                    <a:pt x="40244" y="20752"/>
                  </a:lnTo>
                  <a:lnTo>
                    <a:pt x="37682" y="31738"/>
                  </a:lnTo>
                  <a:lnTo>
                    <a:pt x="32554" y="31738"/>
                  </a:lnTo>
                  <a:close/>
                  <a:moveTo>
                    <a:pt x="20784" y="0"/>
                  </a:moveTo>
                  <a:cubicBezTo>
                    <a:pt x="24314" y="0"/>
                    <a:pt x="25492" y="1326"/>
                    <a:pt x="27846" y="2652"/>
                  </a:cubicBezTo>
                  <a:cubicBezTo>
                    <a:pt x="30200" y="3978"/>
                    <a:pt x="31376" y="6630"/>
                    <a:pt x="31376" y="9282"/>
                  </a:cubicBezTo>
                  <a:cubicBezTo>
                    <a:pt x="31376" y="11934"/>
                    <a:pt x="31376" y="14586"/>
                    <a:pt x="31376" y="17238"/>
                  </a:cubicBezTo>
                  <a:cubicBezTo>
                    <a:pt x="30200" y="22542"/>
                    <a:pt x="27846" y="25194"/>
                    <a:pt x="26668" y="27846"/>
                  </a:cubicBezTo>
                  <a:cubicBezTo>
                    <a:pt x="24314" y="30497"/>
                    <a:pt x="21960" y="31823"/>
                    <a:pt x="19606" y="34475"/>
                  </a:cubicBezTo>
                  <a:cubicBezTo>
                    <a:pt x="16076" y="35801"/>
                    <a:pt x="13720" y="37127"/>
                    <a:pt x="11366" y="37127"/>
                  </a:cubicBezTo>
                  <a:cubicBezTo>
                    <a:pt x="9012" y="37127"/>
                    <a:pt x="5482" y="35801"/>
                    <a:pt x="4304" y="34475"/>
                  </a:cubicBezTo>
                  <a:cubicBezTo>
                    <a:pt x="1950" y="31823"/>
                    <a:pt x="1950" y="30497"/>
                    <a:pt x="774" y="27846"/>
                  </a:cubicBezTo>
                  <a:cubicBezTo>
                    <a:pt x="-404" y="23868"/>
                    <a:pt x="-404" y="22542"/>
                    <a:pt x="1950" y="18564"/>
                  </a:cubicBezTo>
                  <a:cubicBezTo>
                    <a:pt x="3128" y="13260"/>
                    <a:pt x="5482" y="7956"/>
                    <a:pt x="9012" y="5304"/>
                  </a:cubicBezTo>
                  <a:cubicBezTo>
                    <a:pt x="12544" y="1326"/>
                    <a:pt x="16076" y="0"/>
                    <a:pt x="20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7" name="Freeform 210">
              <a:extLst>
                <a:ext uri="{FF2B5EF4-FFF2-40B4-BE49-F238E27FC236}">
                  <a16:creationId xmlns:a16="http://schemas.microsoft.com/office/drawing/2014/main" id="{99CB1080-D614-BC42-A34F-6E2212B73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4726" y="5989098"/>
              <a:ext cx="1290864" cy="834943"/>
            </a:xfrm>
            <a:custGeom>
              <a:avLst/>
              <a:gdLst>
                <a:gd name="T0" fmla="*/ 198 w 1037"/>
                <a:gd name="T1" fmla="*/ 0 h 672"/>
                <a:gd name="T2" fmla="*/ 0 w 1037"/>
                <a:gd name="T3" fmla="*/ 671 h 672"/>
                <a:gd name="T4" fmla="*/ 839 w 1037"/>
                <a:gd name="T5" fmla="*/ 671 h 672"/>
                <a:gd name="T6" fmla="*/ 1036 w 1037"/>
                <a:gd name="T7" fmla="*/ 0 h 672"/>
                <a:gd name="T8" fmla="*/ 198 w 1037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672">
                  <a:moveTo>
                    <a:pt x="198" y="0"/>
                  </a:moveTo>
                  <a:lnTo>
                    <a:pt x="0" y="671"/>
                  </a:lnTo>
                  <a:lnTo>
                    <a:pt x="839" y="671"/>
                  </a:lnTo>
                  <a:lnTo>
                    <a:pt x="1036" y="0"/>
                  </a:lnTo>
                  <a:lnTo>
                    <a:pt x="19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8" name="Freeform 211">
              <a:extLst>
                <a:ext uri="{FF2B5EF4-FFF2-40B4-BE49-F238E27FC236}">
                  <a16:creationId xmlns:a16="http://schemas.microsoft.com/office/drawing/2014/main" id="{26C80420-9F56-EA4E-AEC3-E51CD32BF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2201" y="6521925"/>
              <a:ext cx="335074" cy="126342"/>
            </a:xfrm>
            <a:custGeom>
              <a:avLst/>
              <a:gdLst>
                <a:gd name="T0" fmla="*/ 239 w 269"/>
                <a:gd name="T1" fmla="*/ 99 h 100"/>
                <a:gd name="T2" fmla="*/ 0 w 269"/>
                <a:gd name="T3" fmla="*/ 99 h 100"/>
                <a:gd name="T4" fmla="*/ 29 w 269"/>
                <a:gd name="T5" fmla="*/ 0 h 100"/>
                <a:gd name="T6" fmla="*/ 268 w 269"/>
                <a:gd name="T7" fmla="*/ 0 h 100"/>
                <a:gd name="T8" fmla="*/ 239 w 269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0">
                  <a:moveTo>
                    <a:pt x="239" y="99"/>
                  </a:moveTo>
                  <a:lnTo>
                    <a:pt x="0" y="99"/>
                  </a:lnTo>
                  <a:lnTo>
                    <a:pt x="29" y="0"/>
                  </a:lnTo>
                  <a:lnTo>
                    <a:pt x="268" y="0"/>
                  </a:lnTo>
                  <a:lnTo>
                    <a:pt x="239" y="99"/>
                  </a:lnTo>
                </a:path>
              </a:pathLst>
            </a:custGeom>
            <a:solidFill>
              <a:srgbClr val="3A393B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9" name="Freeform 212">
              <a:extLst>
                <a:ext uri="{FF2B5EF4-FFF2-40B4-BE49-F238E27FC236}">
                  <a16:creationId xmlns:a16="http://schemas.microsoft.com/office/drawing/2014/main" id="{59489B9F-FAFC-1E45-8127-6CB0581ED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1915" y="5846282"/>
              <a:ext cx="1087623" cy="142819"/>
            </a:xfrm>
            <a:custGeom>
              <a:avLst/>
              <a:gdLst>
                <a:gd name="T0" fmla="*/ 871 w 872"/>
                <a:gd name="T1" fmla="*/ 0 h 113"/>
                <a:gd name="T2" fmla="*/ 32 w 872"/>
                <a:gd name="T3" fmla="*/ 0 h 113"/>
                <a:gd name="T4" fmla="*/ 0 w 872"/>
                <a:gd name="T5" fmla="*/ 112 h 113"/>
                <a:gd name="T6" fmla="*/ 838 w 872"/>
                <a:gd name="T7" fmla="*/ 112 h 113"/>
                <a:gd name="T8" fmla="*/ 871 w 87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13">
                  <a:moveTo>
                    <a:pt x="871" y="0"/>
                  </a:moveTo>
                  <a:lnTo>
                    <a:pt x="32" y="0"/>
                  </a:lnTo>
                  <a:lnTo>
                    <a:pt x="0" y="112"/>
                  </a:lnTo>
                  <a:lnTo>
                    <a:pt x="838" y="112"/>
                  </a:lnTo>
                  <a:lnTo>
                    <a:pt x="871" y="0"/>
                  </a:lnTo>
                </a:path>
              </a:pathLst>
            </a:custGeom>
            <a:solidFill>
              <a:srgbClr val="E5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0" name="Freeform 213">
              <a:extLst>
                <a:ext uri="{FF2B5EF4-FFF2-40B4-BE49-F238E27FC236}">
                  <a16:creationId xmlns:a16="http://schemas.microsoft.com/office/drawing/2014/main" id="{B980A096-5CAB-E54A-BEF3-04BF1319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8818" y="5895715"/>
              <a:ext cx="54930" cy="49439"/>
            </a:xfrm>
            <a:custGeom>
              <a:avLst/>
              <a:gdLst>
                <a:gd name="T0" fmla="*/ 41 w 45"/>
                <a:gd name="T1" fmla="*/ 19 h 38"/>
                <a:gd name="T2" fmla="*/ 41 w 45"/>
                <a:gd name="T3" fmla="*/ 19 h 38"/>
                <a:gd name="T4" fmla="*/ 17 w 45"/>
                <a:gd name="T5" fmla="*/ 37 h 38"/>
                <a:gd name="T6" fmla="*/ 17 w 45"/>
                <a:gd name="T7" fmla="*/ 37 h 38"/>
                <a:gd name="T8" fmla="*/ 3 w 45"/>
                <a:gd name="T9" fmla="*/ 19 h 38"/>
                <a:gd name="T10" fmla="*/ 3 w 45"/>
                <a:gd name="T11" fmla="*/ 19 h 38"/>
                <a:gd name="T12" fmla="*/ 28 w 45"/>
                <a:gd name="T13" fmla="*/ 0 h 38"/>
                <a:gd name="T14" fmla="*/ 28 w 45"/>
                <a:gd name="T15" fmla="*/ 0 h 38"/>
                <a:gd name="T16" fmla="*/ 41 w 45"/>
                <a:gd name="T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1" y="19"/>
                  </a:moveTo>
                  <a:lnTo>
                    <a:pt x="41" y="19"/>
                  </a:lnTo>
                  <a:cubicBezTo>
                    <a:pt x="38" y="29"/>
                    <a:pt x="27" y="37"/>
                    <a:pt x="17" y="37"/>
                  </a:cubicBezTo>
                  <a:lnTo>
                    <a:pt x="17" y="37"/>
                  </a:lnTo>
                  <a:cubicBezTo>
                    <a:pt x="6" y="37"/>
                    <a:pt x="0" y="29"/>
                    <a:pt x="3" y="19"/>
                  </a:cubicBezTo>
                  <a:lnTo>
                    <a:pt x="3" y="19"/>
                  </a:lnTo>
                  <a:cubicBezTo>
                    <a:pt x="6" y="8"/>
                    <a:pt x="17" y="0"/>
                    <a:pt x="28" y="0"/>
                  </a:cubicBezTo>
                  <a:lnTo>
                    <a:pt x="28" y="0"/>
                  </a:lnTo>
                  <a:cubicBezTo>
                    <a:pt x="38" y="0"/>
                    <a:pt x="44" y="8"/>
                    <a:pt x="41" y="19"/>
                  </a:cubicBezTo>
                </a:path>
              </a:pathLst>
            </a:custGeom>
            <a:solidFill>
              <a:srgbClr val="A082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1" name="Freeform 214">
              <a:extLst>
                <a:ext uri="{FF2B5EF4-FFF2-40B4-BE49-F238E27FC236}">
                  <a16:creationId xmlns:a16="http://schemas.microsoft.com/office/drawing/2014/main" id="{1D409F1B-6446-EE4F-B03D-10CA14262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8679" y="5895715"/>
              <a:ext cx="54930" cy="49439"/>
            </a:xfrm>
            <a:custGeom>
              <a:avLst/>
              <a:gdLst>
                <a:gd name="T0" fmla="*/ 40 w 44"/>
                <a:gd name="T1" fmla="*/ 19 h 38"/>
                <a:gd name="T2" fmla="*/ 40 w 44"/>
                <a:gd name="T3" fmla="*/ 19 h 38"/>
                <a:gd name="T4" fmla="*/ 16 w 44"/>
                <a:gd name="T5" fmla="*/ 37 h 38"/>
                <a:gd name="T6" fmla="*/ 16 w 44"/>
                <a:gd name="T7" fmla="*/ 37 h 38"/>
                <a:gd name="T8" fmla="*/ 3 w 44"/>
                <a:gd name="T9" fmla="*/ 19 h 38"/>
                <a:gd name="T10" fmla="*/ 3 w 44"/>
                <a:gd name="T11" fmla="*/ 19 h 38"/>
                <a:gd name="T12" fmla="*/ 27 w 44"/>
                <a:gd name="T13" fmla="*/ 0 h 38"/>
                <a:gd name="T14" fmla="*/ 27 w 44"/>
                <a:gd name="T15" fmla="*/ 0 h 38"/>
                <a:gd name="T16" fmla="*/ 40 w 44"/>
                <a:gd name="T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40" y="19"/>
                  </a:moveTo>
                  <a:lnTo>
                    <a:pt x="40" y="19"/>
                  </a:lnTo>
                  <a:cubicBezTo>
                    <a:pt x="37" y="29"/>
                    <a:pt x="26" y="37"/>
                    <a:pt x="16" y="37"/>
                  </a:cubicBezTo>
                  <a:lnTo>
                    <a:pt x="16" y="37"/>
                  </a:lnTo>
                  <a:cubicBezTo>
                    <a:pt x="5" y="37"/>
                    <a:pt x="0" y="29"/>
                    <a:pt x="3" y="19"/>
                  </a:cubicBezTo>
                  <a:lnTo>
                    <a:pt x="3" y="19"/>
                  </a:lnTo>
                  <a:cubicBezTo>
                    <a:pt x="6" y="8"/>
                    <a:pt x="16" y="0"/>
                    <a:pt x="27" y="0"/>
                  </a:cubicBezTo>
                  <a:lnTo>
                    <a:pt x="27" y="0"/>
                  </a:lnTo>
                  <a:cubicBezTo>
                    <a:pt x="37" y="0"/>
                    <a:pt x="43" y="8"/>
                    <a:pt x="40" y="19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2" name="Freeform 215">
              <a:extLst>
                <a:ext uri="{FF2B5EF4-FFF2-40B4-BE49-F238E27FC236}">
                  <a16:creationId xmlns:a16="http://schemas.microsoft.com/office/drawing/2014/main" id="{A5F1C124-D50B-9845-A820-D52F7D7F8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3048" y="5895715"/>
              <a:ext cx="54930" cy="49439"/>
            </a:xfrm>
            <a:custGeom>
              <a:avLst/>
              <a:gdLst>
                <a:gd name="T0" fmla="*/ 40 w 44"/>
                <a:gd name="T1" fmla="*/ 19 h 38"/>
                <a:gd name="T2" fmla="*/ 40 w 44"/>
                <a:gd name="T3" fmla="*/ 19 h 38"/>
                <a:gd name="T4" fmla="*/ 17 w 44"/>
                <a:gd name="T5" fmla="*/ 37 h 38"/>
                <a:gd name="T6" fmla="*/ 17 w 44"/>
                <a:gd name="T7" fmla="*/ 37 h 38"/>
                <a:gd name="T8" fmla="*/ 3 w 44"/>
                <a:gd name="T9" fmla="*/ 19 h 38"/>
                <a:gd name="T10" fmla="*/ 3 w 44"/>
                <a:gd name="T11" fmla="*/ 19 h 38"/>
                <a:gd name="T12" fmla="*/ 28 w 44"/>
                <a:gd name="T13" fmla="*/ 0 h 38"/>
                <a:gd name="T14" fmla="*/ 28 w 44"/>
                <a:gd name="T15" fmla="*/ 0 h 38"/>
                <a:gd name="T16" fmla="*/ 40 w 44"/>
                <a:gd name="T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40" y="19"/>
                  </a:moveTo>
                  <a:lnTo>
                    <a:pt x="40" y="19"/>
                  </a:lnTo>
                  <a:cubicBezTo>
                    <a:pt x="37" y="29"/>
                    <a:pt x="27" y="37"/>
                    <a:pt x="17" y="37"/>
                  </a:cubicBezTo>
                  <a:lnTo>
                    <a:pt x="17" y="37"/>
                  </a:lnTo>
                  <a:cubicBezTo>
                    <a:pt x="6" y="37"/>
                    <a:pt x="0" y="29"/>
                    <a:pt x="3" y="19"/>
                  </a:cubicBezTo>
                  <a:lnTo>
                    <a:pt x="3" y="19"/>
                  </a:lnTo>
                  <a:cubicBezTo>
                    <a:pt x="6" y="8"/>
                    <a:pt x="17" y="0"/>
                    <a:pt x="28" y="0"/>
                  </a:cubicBezTo>
                  <a:lnTo>
                    <a:pt x="28" y="0"/>
                  </a:lnTo>
                  <a:cubicBezTo>
                    <a:pt x="38" y="0"/>
                    <a:pt x="43" y="8"/>
                    <a:pt x="40" y="19"/>
                  </a:cubicBez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E479DE8-976D-874D-96CC-2046C76E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1774" y="6164877"/>
              <a:ext cx="635968" cy="196507"/>
            </a:xfrm>
            <a:custGeom>
              <a:avLst/>
              <a:gdLst>
                <a:gd name="connsiteX0" fmla="*/ 457272 w 635968"/>
                <a:gd name="connsiteY0" fmla="*/ 69381 h 196507"/>
                <a:gd name="connsiteX1" fmla="*/ 423336 w 635968"/>
                <a:gd name="connsiteY1" fmla="*/ 83090 h 196507"/>
                <a:gd name="connsiteX2" fmla="*/ 400712 w 635968"/>
                <a:gd name="connsiteY2" fmla="*/ 122973 h 196507"/>
                <a:gd name="connsiteX3" fmla="*/ 400712 w 635968"/>
                <a:gd name="connsiteY3" fmla="*/ 164102 h 196507"/>
                <a:gd name="connsiteX4" fmla="*/ 425850 w 635968"/>
                <a:gd name="connsiteY4" fmla="*/ 177812 h 196507"/>
                <a:gd name="connsiteX5" fmla="*/ 459786 w 635968"/>
                <a:gd name="connsiteY5" fmla="*/ 164102 h 196507"/>
                <a:gd name="connsiteX6" fmla="*/ 483666 w 635968"/>
                <a:gd name="connsiteY6" fmla="*/ 122973 h 196507"/>
                <a:gd name="connsiteX7" fmla="*/ 483666 w 635968"/>
                <a:gd name="connsiteY7" fmla="*/ 83090 h 196507"/>
                <a:gd name="connsiteX8" fmla="*/ 457272 w 635968"/>
                <a:gd name="connsiteY8" fmla="*/ 69381 h 196507"/>
                <a:gd name="connsiteX9" fmla="*/ 615106 w 635968"/>
                <a:gd name="connsiteY9" fmla="*/ 49439 h 196507"/>
                <a:gd name="connsiteX10" fmla="*/ 635968 w 635968"/>
                <a:gd name="connsiteY10" fmla="*/ 57045 h 196507"/>
                <a:gd name="connsiteX11" fmla="*/ 622470 w 635968"/>
                <a:gd name="connsiteY11" fmla="*/ 79863 h 196507"/>
                <a:gd name="connsiteX12" fmla="*/ 606516 w 635968"/>
                <a:gd name="connsiteY12" fmla="*/ 74792 h 196507"/>
                <a:gd name="connsiteX13" fmla="*/ 590564 w 635968"/>
                <a:gd name="connsiteY13" fmla="*/ 79863 h 196507"/>
                <a:gd name="connsiteX14" fmla="*/ 578292 w 635968"/>
                <a:gd name="connsiteY14" fmla="*/ 92539 h 196507"/>
                <a:gd name="connsiteX15" fmla="*/ 566020 w 635968"/>
                <a:gd name="connsiteY15" fmla="*/ 121695 h 196507"/>
                <a:gd name="connsiteX16" fmla="*/ 545158 w 635968"/>
                <a:gd name="connsiteY16" fmla="*/ 196486 h 196507"/>
                <a:gd name="connsiteX17" fmla="*/ 521844 w 635968"/>
                <a:gd name="connsiteY17" fmla="*/ 196486 h 196507"/>
                <a:gd name="connsiteX18" fmla="*/ 562338 w 635968"/>
                <a:gd name="connsiteY18" fmla="*/ 53242 h 196507"/>
                <a:gd name="connsiteX19" fmla="*/ 583200 w 635968"/>
                <a:gd name="connsiteY19" fmla="*/ 53242 h 196507"/>
                <a:gd name="connsiteX20" fmla="*/ 577064 w 635968"/>
                <a:gd name="connsiteY20" fmla="*/ 74792 h 196507"/>
                <a:gd name="connsiteX21" fmla="*/ 597926 w 635968"/>
                <a:gd name="connsiteY21" fmla="*/ 54510 h 196507"/>
                <a:gd name="connsiteX22" fmla="*/ 615106 w 635968"/>
                <a:gd name="connsiteY22" fmla="*/ 49439 h 196507"/>
                <a:gd name="connsiteX23" fmla="*/ 463556 w 635968"/>
                <a:gd name="connsiteY23" fmla="*/ 49439 h 196507"/>
                <a:gd name="connsiteX24" fmla="*/ 506290 w 635968"/>
                <a:gd name="connsiteY24" fmla="*/ 69381 h 196507"/>
                <a:gd name="connsiteX25" fmla="*/ 508804 w 635968"/>
                <a:gd name="connsiteY25" fmla="*/ 121727 h 196507"/>
                <a:gd name="connsiteX26" fmla="*/ 488694 w 635968"/>
                <a:gd name="connsiteY26" fmla="*/ 164102 h 196507"/>
                <a:gd name="connsiteX27" fmla="*/ 457272 w 635968"/>
                <a:gd name="connsiteY27" fmla="*/ 187783 h 196507"/>
                <a:gd name="connsiteX28" fmla="*/ 419566 w 635968"/>
                <a:gd name="connsiteY28" fmla="*/ 196507 h 196507"/>
                <a:gd name="connsiteX29" fmla="*/ 376832 w 635968"/>
                <a:gd name="connsiteY29" fmla="*/ 177812 h 196507"/>
                <a:gd name="connsiteX30" fmla="*/ 375576 w 635968"/>
                <a:gd name="connsiteY30" fmla="*/ 122973 h 196507"/>
                <a:gd name="connsiteX31" fmla="*/ 414538 w 635968"/>
                <a:gd name="connsiteY31" fmla="*/ 64395 h 196507"/>
                <a:gd name="connsiteX32" fmla="*/ 463556 w 635968"/>
                <a:gd name="connsiteY32" fmla="*/ 49439 h 196507"/>
                <a:gd name="connsiteX33" fmla="*/ 367918 w 635968"/>
                <a:gd name="connsiteY33" fmla="*/ 49439 h 196507"/>
                <a:gd name="connsiteX34" fmla="*/ 388780 w 635968"/>
                <a:gd name="connsiteY34" fmla="*/ 57045 h 196507"/>
                <a:gd name="connsiteX35" fmla="*/ 375280 w 635968"/>
                <a:gd name="connsiteY35" fmla="*/ 79863 h 196507"/>
                <a:gd name="connsiteX36" fmla="*/ 359328 w 635968"/>
                <a:gd name="connsiteY36" fmla="*/ 74792 h 196507"/>
                <a:gd name="connsiteX37" fmla="*/ 344600 w 635968"/>
                <a:gd name="connsiteY37" fmla="*/ 79863 h 196507"/>
                <a:gd name="connsiteX38" fmla="*/ 331102 w 635968"/>
                <a:gd name="connsiteY38" fmla="*/ 92539 h 196507"/>
                <a:gd name="connsiteX39" fmla="*/ 320058 w 635968"/>
                <a:gd name="connsiteY39" fmla="*/ 121695 h 196507"/>
                <a:gd name="connsiteX40" fmla="*/ 297968 w 635968"/>
                <a:gd name="connsiteY40" fmla="*/ 196486 h 196507"/>
                <a:gd name="connsiteX41" fmla="*/ 274652 w 635968"/>
                <a:gd name="connsiteY41" fmla="*/ 196486 h 196507"/>
                <a:gd name="connsiteX42" fmla="*/ 316376 w 635968"/>
                <a:gd name="connsiteY42" fmla="*/ 53242 h 196507"/>
                <a:gd name="connsiteX43" fmla="*/ 337238 w 635968"/>
                <a:gd name="connsiteY43" fmla="*/ 53242 h 196507"/>
                <a:gd name="connsiteX44" fmla="*/ 331102 w 635968"/>
                <a:gd name="connsiteY44" fmla="*/ 74792 h 196507"/>
                <a:gd name="connsiteX45" fmla="*/ 350736 w 635968"/>
                <a:gd name="connsiteY45" fmla="*/ 54510 h 196507"/>
                <a:gd name="connsiteX46" fmla="*/ 367918 w 635968"/>
                <a:gd name="connsiteY46" fmla="*/ 49439 h 196507"/>
                <a:gd name="connsiteX47" fmla="*/ 277952 w 635968"/>
                <a:gd name="connsiteY47" fmla="*/ 49439 h 196507"/>
                <a:gd name="connsiteX48" fmla="*/ 300848 w 635968"/>
                <a:gd name="connsiteY48" fmla="*/ 57045 h 196507"/>
                <a:gd name="connsiteX49" fmla="*/ 285584 w 635968"/>
                <a:gd name="connsiteY49" fmla="*/ 79863 h 196507"/>
                <a:gd name="connsiteX50" fmla="*/ 269048 w 635968"/>
                <a:gd name="connsiteY50" fmla="*/ 74792 h 196507"/>
                <a:gd name="connsiteX51" fmla="*/ 253782 w 635968"/>
                <a:gd name="connsiteY51" fmla="*/ 79863 h 196507"/>
                <a:gd name="connsiteX52" fmla="*/ 241062 w 635968"/>
                <a:gd name="connsiteY52" fmla="*/ 92539 h 196507"/>
                <a:gd name="connsiteX53" fmla="*/ 228340 w 635968"/>
                <a:gd name="connsiteY53" fmla="*/ 121695 h 196507"/>
                <a:gd name="connsiteX54" fmla="*/ 206716 w 635968"/>
                <a:gd name="connsiteY54" fmla="*/ 196486 h 196507"/>
                <a:gd name="connsiteX55" fmla="*/ 181274 w 635968"/>
                <a:gd name="connsiteY55" fmla="*/ 196486 h 196507"/>
                <a:gd name="connsiteX56" fmla="*/ 224524 w 635968"/>
                <a:gd name="connsiteY56" fmla="*/ 53242 h 196507"/>
                <a:gd name="connsiteX57" fmla="*/ 246150 w 635968"/>
                <a:gd name="connsiteY57" fmla="*/ 53242 h 196507"/>
                <a:gd name="connsiteX58" fmla="*/ 239790 w 635968"/>
                <a:gd name="connsiteY58" fmla="*/ 74792 h 196507"/>
                <a:gd name="connsiteX59" fmla="*/ 261414 w 635968"/>
                <a:gd name="connsiteY59" fmla="*/ 54510 h 196507"/>
                <a:gd name="connsiteX60" fmla="*/ 277952 w 635968"/>
                <a:gd name="connsiteY60" fmla="*/ 49439 h 196507"/>
                <a:gd name="connsiteX61" fmla="*/ 57210 w 635968"/>
                <a:gd name="connsiteY61" fmla="*/ 0 h 196507"/>
                <a:gd name="connsiteX62" fmla="*/ 196506 w 635968"/>
                <a:gd name="connsiteY62" fmla="*/ 0 h 196507"/>
                <a:gd name="connsiteX63" fmla="*/ 190286 w 635968"/>
                <a:gd name="connsiteY63" fmla="*/ 22672 h 196507"/>
                <a:gd name="connsiteX64" fmla="*/ 75866 w 635968"/>
                <a:gd name="connsiteY64" fmla="*/ 22672 h 196507"/>
                <a:gd name="connsiteX65" fmla="*/ 58454 w 635968"/>
                <a:gd name="connsiteY65" fmla="*/ 83131 h 196507"/>
                <a:gd name="connsiteX66" fmla="*/ 165412 w 635968"/>
                <a:gd name="connsiteY66" fmla="*/ 83131 h 196507"/>
                <a:gd name="connsiteX67" fmla="*/ 159194 w 635968"/>
                <a:gd name="connsiteY67" fmla="*/ 105803 h 196507"/>
                <a:gd name="connsiteX68" fmla="*/ 52234 w 635968"/>
                <a:gd name="connsiteY68" fmla="*/ 105803 h 196507"/>
                <a:gd name="connsiteX69" fmla="*/ 32336 w 635968"/>
                <a:gd name="connsiteY69" fmla="*/ 172559 h 196507"/>
                <a:gd name="connsiteX70" fmla="*/ 151732 w 635968"/>
                <a:gd name="connsiteY70" fmla="*/ 172559 h 196507"/>
                <a:gd name="connsiteX71" fmla="*/ 144270 w 635968"/>
                <a:gd name="connsiteY71" fmla="*/ 196491 h 196507"/>
                <a:gd name="connsiteX72" fmla="*/ 0 w 635968"/>
                <a:gd name="connsiteY72" fmla="*/ 196491 h 1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35968" h="196507">
                  <a:moveTo>
                    <a:pt x="457272" y="69381"/>
                  </a:moveTo>
                  <a:cubicBezTo>
                    <a:pt x="445960" y="69381"/>
                    <a:pt x="434648" y="74366"/>
                    <a:pt x="423336" y="83090"/>
                  </a:cubicBezTo>
                  <a:cubicBezTo>
                    <a:pt x="413282" y="91815"/>
                    <a:pt x="405740" y="105524"/>
                    <a:pt x="400712" y="122973"/>
                  </a:cubicBezTo>
                  <a:cubicBezTo>
                    <a:pt x="394428" y="141668"/>
                    <a:pt x="394428" y="155378"/>
                    <a:pt x="400712" y="164102"/>
                  </a:cubicBezTo>
                  <a:cubicBezTo>
                    <a:pt x="405740" y="172827"/>
                    <a:pt x="414538" y="177812"/>
                    <a:pt x="425850" y="177812"/>
                  </a:cubicBezTo>
                  <a:cubicBezTo>
                    <a:pt x="438418" y="177812"/>
                    <a:pt x="449730" y="172827"/>
                    <a:pt x="459786" y="164102"/>
                  </a:cubicBezTo>
                  <a:cubicBezTo>
                    <a:pt x="469840" y="155378"/>
                    <a:pt x="478638" y="141668"/>
                    <a:pt x="483666" y="122973"/>
                  </a:cubicBezTo>
                  <a:cubicBezTo>
                    <a:pt x="488694" y="105524"/>
                    <a:pt x="488694" y="91815"/>
                    <a:pt x="483666" y="83090"/>
                  </a:cubicBezTo>
                  <a:cubicBezTo>
                    <a:pt x="478638" y="74366"/>
                    <a:pt x="469840" y="69381"/>
                    <a:pt x="457272" y="69381"/>
                  </a:cubicBezTo>
                  <a:close/>
                  <a:moveTo>
                    <a:pt x="615106" y="49439"/>
                  </a:moveTo>
                  <a:cubicBezTo>
                    <a:pt x="622470" y="49439"/>
                    <a:pt x="629832" y="51975"/>
                    <a:pt x="635968" y="57045"/>
                  </a:cubicBezTo>
                  <a:lnTo>
                    <a:pt x="622470" y="79863"/>
                  </a:lnTo>
                  <a:cubicBezTo>
                    <a:pt x="616334" y="77327"/>
                    <a:pt x="611424" y="74792"/>
                    <a:pt x="606516" y="74792"/>
                  </a:cubicBezTo>
                  <a:cubicBezTo>
                    <a:pt x="601608" y="74792"/>
                    <a:pt x="595472" y="76060"/>
                    <a:pt x="590564" y="79863"/>
                  </a:cubicBezTo>
                  <a:cubicBezTo>
                    <a:pt x="585654" y="83666"/>
                    <a:pt x="581974" y="87468"/>
                    <a:pt x="578292" y="92539"/>
                  </a:cubicBezTo>
                  <a:cubicBezTo>
                    <a:pt x="573384" y="101413"/>
                    <a:pt x="568474" y="110286"/>
                    <a:pt x="566020" y="121695"/>
                  </a:cubicBezTo>
                  <a:lnTo>
                    <a:pt x="545158" y="196486"/>
                  </a:lnTo>
                  <a:lnTo>
                    <a:pt x="521844" y="196486"/>
                  </a:lnTo>
                  <a:lnTo>
                    <a:pt x="562338" y="53242"/>
                  </a:lnTo>
                  <a:lnTo>
                    <a:pt x="583200" y="53242"/>
                  </a:lnTo>
                  <a:lnTo>
                    <a:pt x="577064" y="74792"/>
                  </a:lnTo>
                  <a:cubicBezTo>
                    <a:pt x="585654" y="64651"/>
                    <a:pt x="591790" y="57045"/>
                    <a:pt x="597926" y="54510"/>
                  </a:cubicBezTo>
                  <a:cubicBezTo>
                    <a:pt x="602834" y="50707"/>
                    <a:pt x="608970" y="49439"/>
                    <a:pt x="615106" y="49439"/>
                  </a:cubicBezTo>
                  <a:close/>
                  <a:moveTo>
                    <a:pt x="463556" y="49439"/>
                  </a:moveTo>
                  <a:cubicBezTo>
                    <a:pt x="482410" y="49439"/>
                    <a:pt x="497492" y="55671"/>
                    <a:pt x="506290" y="69381"/>
                  </a:cubicBezTo>
                  <a:cubicBezTo>
                    <a:pt x="515088" y="81844"/>
                    <a:pt x="515088" y="99293"/>
                    <a:pt x="508804" y="121727"/>
                  </a:cubicBezTo>
                  <a:cubicBezTo>
                    <a:pt x="503776" y="139175"/>
                    <a:pt x="497492" y="154131"/>
                    <a:pt x="488694" y="164102"/>
                  </a:cubicBezTo>
                  <a:cubicBezTo>
                    <a:pt x="479896" y="174073"/>
                    <a:pt x="468584" y="182797"/>
                    <a:pt x="457272" y="187783"/>
                  </a:cubicBezTo>
                  <a:cubicBezTo>
                    <a:pt x="444704" y="194014"/>
                    <a:pt x="432134" y="196507"/>
                    <a:pt x="419566" y="196507"/>
                  </a:cubicBezTo>
                  <a:cubicBezTo>
                    <a:pt x="400712" y="196507"/>
                    <a:pt x="386888" y="190275"/>
                    <a:pt x="376832" y="177812"/>
                  </a:cubicBezTo>
                  <a:cubicBezTo>
                    <a:pt x="368034" y="165349"/>
                    <a:pt x="368034" y="147900"/>
                    <a:pt x="375576" y="122973"/>
                  </a:cubicBezTo>
                  <a:cubicBezTo>
                    <a:pt x="383116" y="96800"/>
                    <a:pt x="395686" y="78105"/>
                    <a:pt x="414538" y="64395"/>
                  </a:cubicBezTo>
                  <a:cubicBezTo>
                    <a:pt x="429620" y="55671"/>
                    <a:pt x="445960" y="49439"/>
                    <a:pt x="463556" y="49439"/>
                  </a:cubicBezTo>
                  <a:close/>
                  <a:moveTo>
                    <a:pt x="367918" y="49439"/>
                  </a:moveTo>
                  <a:cubicBezTo>
                    <a:pt x="375280" y="49439"/>
                    <a:pt x="382644" y="51975"/>
                    <a:pt x="388780" y="57045"/>
                  </a:cubicBezTo>
                  <a:lnTo>
                    <a:pt x="375280" y="79863"/>
                  </a:lnTo>
                  <a:cubicBezTo>
                    <a:pt x="370372" y="77327"/>
                    <a:pt x="365464" y="74792"/>
                    <a:pt x="359328" y="74792"/>
                  </a:cubicBezTo>
                  <a:cubicBezTo>
                    <a:pt x="354418" y="74792"/>
                    <a:pt x="348282" y="76060"/>
                    <a:pt x="344600" y="79863"/>
                  </a:cubicBezTo>
                  <a:cubicBezTo>
                    <a:pt x="339692" y="83666"/>
                    <a:pt x="334784" y="87468"/>
                    <a:pt x="331102" y="92539"/>
                  </a:cubicBezTo>
                  <a:cubicBezTo>
                    <a:pt x="326194" y="101413"/>
                    <a:pt x="322512" y="110286"/>
                    <a:pt x="320058" y="121695"/>
                  </a:cubicBezTo>
                  <a:lnTo>
                    <a:pt x="297968" y="196486"/>
                  </a:lnTo>
                  <a:lnTo>
                    <a:pt x="274652" y="196486"/>
                  </a:lnTo>
                  <a:lnTo>
                    <a:pt x="316376" y="53242"/>
                  </a:lnTo>
                  <a:lnTo>
                    <a:pt x="337238" y="53242"/>
                  </a:lnTo>
                  <a:lnTo>
                    <a:pt x="331102" y="74792"/>
                  </a:lnTo>
                  <a:cubicBezTo>
                    <a:pt x="339692" y="64651"/>
                    <a:pt x="345828" y="57045"/>
                    <a:pt x="350736" y="54510"/>
                  </a:cubicBezTo>
                  <a:cubicBezTo>
                    <a:pt x="356872" y="50707"/>
                    <a:pt x="361782" y="49439"/>
                    <a:pt x="367918" y="49439"/>
                  </a:cubicBezTo>
                  <a:close/>
                  <a:moveTo>
                    <a:pt x="277952" y="49439"/>
                  </a:moveTo>
                  <a:cubicBezTo>
                    <a:pt x="286856" y="49439"/>
                    <a:pt x="293216" y="51975"/>
                    <a:pt x="300848" y="57045"/>
                  </a:cubicBezTo>
                  <a:lnTo>
                    <a:pt x="285584" y="79863"/>
                  </a:lnTo>
                  <a:cubicBezTo>
                    <a:pt x="281768" y="77327"/>
                    <a:pt x="275408" y="74792"/>
                    <a:pt x="269048" y="74792"/>
                  </a:cubicBezTo>
                  <a:cubicBezTo>
                    <a:pt x="263958" y="74792"/>
                    <a:pt x="258870" y="76060"/>
                    <a:pt x="253782" y="79863"/>
                  </a:cubicBezTo>
                  <a:cubicBezTo>
                    <a:pt x="248694" y="83666"/>
                    <a:pt x="243606" y="87468"/>
                    <a:pt x="241062" y="92539"/>
                  </a:cubicBezTo>
                  <a:cubicBezTo>
                    <a:pt x="234702" y="101413"/>
                    <a:pt x="232156" y="110286"/>
                    <a:pt x="228340" y="121695"/>
                  </a:cubicBezTo>
                  <a:lnTo>
                    <a:pt x="206716" y="196486"/>
                  </a:lnTo>
                  <a:lnTo>
                    <a:pt x="181274" y="196486"/>
                  </a:lnTo>
                  <a:lnTo>
                    <a:pt x="224524" y="53242"/>
                  </a:lnTo>
                  <a:lnTo>
                    <a:pt x="246150" y="53242"/>
                  </a:lnTo>
                  <a:lnTo>
                    <a:pt x="239790" y="74792"/>
                  </a:lnTo>
                  <a:cubicBezTo>
                    <a:pt x="248694" y="64651"/>
                    <a:pt x="255054" y="57045"/>
                    <a:pt x="261414" y="54510"/>
                  </a:cubicBezTo>
                  <a:cubicBezTo>
                    <a:pt x="266502" y="50707"/>
                    <a:pt x="272864" y="49439"/>
                    <a:pt x="277952" y="49439"/>
                  </a:cubicBezTo>
                  <a:close/>
                  <a:moveTo>
                    <a:pt x="57210" y="0"/>
                  </a:moveTo>
                  <a:lnTo>
                    <a:pt x="196506" y="0"/>
                  </a:lnTo>
                  <a:lnTo>
                    <a:pt x="190286" y="22672"/>
                  </a:lnTo>
                  <a:lnTo>
                    <a:pt x="75866" y="22672"/>
                  </a:lnTo>
                  <a:lnTo>
                    <a:pt x="58454" y="83131"/>
                  </a:lnTo>
                  <a:lnTo>
                    <a:pt x="165412" y="83131"/>
                  </a:lnTo>
                  <a:lnTo>
                    <a:pt x="159194" y="105803"/>
                  </a:lnTo>
                  <a:lnTo>
                    <a:pt x="52234" y="105803"/>
                  </a:lnTo>
                  <a:lnTo>
                    <a:pt x="32336" y="172559"/>
                  </a:lnTo>
                  <a:lnTo>
                    <a:pt x="151732" y="172559"/>
                  </a:lnTo>
                  <a:lnTo>
                    <a:pt x="144270" y="196491"/>
                  </a:lnTo>
                  <a:lnTo>
                    <a:pt x="0" y="196491"/>
                  </a:lnTo>
                  <a:close/>
                </a:path>
              </a:pathLst>
            </a:custGeom>
            <a:solidFill>
              <a:srgbClr val="3A39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AA89AE-0130-4F49-91F8-8C5C6DEFC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7595" y="6549389"/>
              <a:ext cx="135045" cy="70141"/>
            </a:xfrm>
            <a:custGeom>
              <a:avLst/>
              <a:gdLst>
                <a:gd name="connsiteX0" fmla="*/ 39251 w 135045"/>
                <a:gd name="connsiteY0" fmla="*/ 7324 h 70141"/>
                <a:gd name="connsiteX1" fmla="*/ 22163 w 135045"/>
                <a:gd name="connsiteY1" fmla="*/ 13428 h 70141"/>
                <a:gd name="connsiteX2" fmla="*/ 9955 w 135045"/>
                <a:gd name="connsiteY2" fmla="*/ 32959 h 70141"/>
                <a:gd name="connsiteX3" fmla="*/ 11175 w 135045"/>
                <a:gd name="connsiteY3" fmla="*/ 50048 h 70141"/>
                <a:gd name="connsiteX4" fmla="*/ 24603 w 135045"/>
                <a:gd name="connsiteY4" fmla="*/ 57372 h 70141"/>
                <a:gd name="connsiteX5" fmla="*/ 41693 w 135045"/>
                <a:gd name="connsiteY5" fmla="*/ 50048 h 70141"/>
                <a:gd name="connsiteX6" fmla="*/ 53899 w 135045"/>
                <a:gd name="connsiteY6" fmla="*/ 31738 h 70141"/>
                <a:gd name="connsiteX7" fmla="*/ 53899 w 135045"/>
                <a:gd name="connsiteY7" fmla="*/ 19531 h 70141"/>
                <a:gd name="connsiteX8" fmla="*/ 49017 w 135045"/>
                <a:gd name="connsiteY8" fmla="*/ 9766 h 70141"/>
                <a:gd name="connsiteX9" fmla="*/ 39251 w 135045"/>
                <a:gd name="connsiteY9" fmla="*/ 7324 h 70141"/>
                <a:gd name="connsiteX10" fmla="*/ 83679 w 135045"/>
                <a:gd name="connsiteY10" fmla="*/ 5491 h 70141"/>
                <a:gd name="connsiteX11" fmla="*/ 92449 w 135045"/>
                <a:gd name="connsiteY11" fmla="*/ 5491 h 70141"/>
                <a:gd name="connsiteX12" fmla="*/ 82425 w 135045"/>
                <a:gd name="connsiteY12" fmla="*/ 37182 h 70141"/>
                <a:gd name="connsiteX13" fmla="*/ 123769 w 135045"/>
                <a:gd name="connsiteY13" fmla="*/ 5491 h 70141"/>
                <a:gd name="connsiteX14" fmla="*/ 135045 w 135045"/>
                <a:gd name="connsiteY14" fmla="*/ 5491 h 70141"/>
                <a:gd name="connsiteX15" fmla="*/ 101217 w 135045"/>
                <a:gd name="connsiteY15" fmla="*/ 30844 h 70141"/>
                <a:gd name="connsiteX16" fmla="*/ 118757 w 135045"/>
                <a:gd name="connsiteY16" fmla="*/ 70141 h 70141"/>
                <a:gd name="connsiteX17" fmla="*/ 106229 w 135045"/>
                <a:gd name="connsiteY17" fmla="*/ 70141 h 70141"/>
                <a:gd name="connsiteX18" fmla="*/ 93701 w 135045"/>
                <a:gd name="connsiteY18" fmla="*/ 37182 h 70141"/>
                <a:gd name="connsiteX19" fmla="*/ 79919 w 135045"/>
                <a:gd name="connsiteY19" fmla="*/ 47323 h 70141"/>
                <a:gd name="connsiteX20" fmla="*/ 73655 w 135045"/>
                <a:gd name="connsiteY20" fmla="*/ 70141 h 70141"/>
                <a:gd name="connsiteX21" fmla="*/ 64887 w 135045"/>
                <a:gd name="connsiteY21" fmla="*/ 70141 h 70141"/>
                <a:gd name="connsiteX22" fmla="*/ 41693 w 135045"/>
                <a:gd name="connsiteY22" fmla="*/ 0 h 70141"/>
                <a:gd name="connsiteX23" fmla="*/ 55121 w 135045"/>
                <a:gd name="connsiteY23" fmla="*/ 3662 h 70141"/>
                <a:gd name="connsiteX24" fmla="*/ 62445 w 135045"/>
                <a:gd name="connsiteY24" fmla="*/ 15869 h 70141"/>
                <a:gd name="connsiteX25" fmla="*/ 61223 w 135045"/>
                <a:gd name="connsiteY25" fmla="*/ 31738 h 70141"/>
                <a:gd name="connsiteX26" fmla="*/ 52679 w 135045"/>
                <a:gd name="connsiteY26" fmla="*/ 48828 h 70141"/>
                <a:gd name="connsiteX27" fmla="*/ 38031 w 135045"/>
                <a:gd name="connsiteY27" fmla="*/ 59814 h 70141"/>
                <a:gd name="connsiteX28" fmla="*/ 22163 w 135045"/>
                <a:gd name="connsiteY28" fmla="*/ 64697 h 70141"/>
                <a:gd name="connsiteX29" fmla="*/ 7513 w 135045"/>
                <a:gd name="connsiteY29" fmla="*/ 59814 h 70141"/>
                <a:gd name="connsiteX30" fmla="*/ 1411 w 135045"/>
                <a:gd name="connsiteY30" fmla="*/ 47607 h 70141"/>
                <a:gd name="connsiteX31" fmla="*/ 1411 w 135045"/>
                <a:gd name="connsiteY31" fmla="*/ 31738 h 70141"/>
                <a:gd name="connsiteX32" fmla="*/ 17279 w 135045"/>
                <a:gd name="connsiteY32" fmla="*/ 8545 h 70141"/>
                <a:gd name="connsiteX33" fmla="*/ 41693 w 135045"/>
                <a:gd name="connsiteY33" fmla="*/ 0 h 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045" h="70141">
                  <a:moveTo>
                    <a:pt x="39251" y="7324"/>
                  </a:moveTo>
                  <a:cubicBezTo>
                    <a:pt x="33149" y="7324"/>
                    <a:pt x="28265" y="8545"/>
                    <a:pt x="22163" y="13428"/>
                  </a:cubicBezTo>
                  <a:cubicBezTo>
                    <a:pt x="17279" y="17090"/>
                    <a:pt x="12397" y="23193"/>
                    <a:pt x="9955" y="32959"/>
                  </a:cubicBezTo>
                  <a:cubicBezTo>
                    <a:pt x="7513" y="40283"/>
                    <a:pt x="8735" y="46386"/>
                    <a:pt x="11175" y="50048"/>
                  </a:cubicBezTo>
                  <a:cubicBezTo>
                    <a:pt x="13617" y="54931"/>
                    <a:pt x="18499" y="57372"/>
                    <a:pt x="24603" y="57372"/>
                  </a:cubicBezTo>
                  <a:cubicBezTo>
                    <a:pt x="30707" y="57372"/>
                    <a:pt x="35589" y="54931"/>
                    <a:pt x="41693" y="50048"/>
                  </a:cubicBezTo>
                  <a:cubicBezTo>
                    <a:pt x="46575" y="45166"/>
                    <a:pt x="51459" y="40283"/>
                    <a:pt x="53899" y="31738"/>
                  </a:cubicBezTo>
                  <a:cubicBezTo>
                    <a:pt x="55121" y="26855"/>
                    <a:pt x="55121" y="23193"/>
                    <a:pt x="53899" y="19531"/>
                  </a:cubicBezTo>
                  <a:cubicBezTo>
                    <a:pt x="53899" y="15869"/>
                    <a:pt x="51459" y="12207"/>
                    <a:pt x="49017" y="9766"/>
                  </a:cubicBezTo>
                  <a:cubicBezTo>
                    <a:pt x="46575" y="7324"/>
                    <a:pt x="42913" y="7324"/>
                    <a:pt x="39251" y="7324"/>
                  </a:cubicBezTo>
                  <a:close/>
                  <a:moveTo>
                    <a:pt x="83679" y="5491"/>
                  </a:moveTo>
                  <a:lnTo>
                    <a:pt x="92449" y="5491"/>
                  </a:lnTo>
                  <a:lnTo>
                    <a:pt x="82425" y="37182"/>
                  </a:lnTo>
                  <a:lnTo>
                    <a:pt x="123769" y="5491"/>
                  </a:lnTo>
                  <a:lnTo>
                    <a:pt x="135045" y="5491"/>
                  </a:lnTo>
                  <a:lnTo>
                    <a:pt x="101217" y="30844"/>
                  </a:lnTo>
                  <a:lnTo>
                    <a:pt x="118757" y="70141"/>
                  </a:lnTo>
                  <a:lnTo>
                    <a:pt x="106229" y="70141"/>
                  </a:lnTo>
                  <a:lnTo>
                    <a:pt x="93701" y="37182"/>
                  </a:lnTo>
                  <a:lnTo>
                    <a:pt x="79919" y="47323"/>
                  </a:lnTo>
                  <a:lnTo>
                    <a:pt x="73655" y="70141"/>
                  </a:lnTo>
                  <a:lnTo>
                    <a:pt x="64887" y="70141"/>
                  </a:lnTo>
                  <a:close/>
                  <a:moveTo>
                    <a:pt x="41693" y="0"/>
                  </a:moveTo>
                  <a:cubicBezTo>
                    <a:pt x="47797" y="0"/>
                    <a:pt x="51459" y="1221"/>
                    <a:pt x="55121" y="3662"/>
                  </a:cubicBezTo>
                  <a:cubicBezTo>
                    <a:pt x="58783" y="6104"/>
                    <a:pt x="61223" y="9766"/>
                    <a:pt x="62445" y="15869"/>
                  </a:cubicBezTo>
                  <a:cubicBezTo>
                    <a:pt x="63665" y="20752"/>
                    <a:pt x="63665" y="25635"/>
                    <a:pt x="61223" y="31738"/>
                  </a:cubicBezTo>
                  <a:cubicBezTo>
                    <a:pt x="60003" y="37841"/>
                    <a:pt x="56341" y="43945"/>
                    <a:pt x="52679" y="48828"/>
                  </a:cubicBezTo>
                  <a:cubicBezTo>
                    <a:pt x="49017" y="53710"/>
                    <a:pt x="44135" y="57372"/>
                    <a:pt x="38031" y="59814"/>
                  </a:cubicBezTo>
                  <a:cubicBezTo>
                    <a:pt x="33149" y="63476"/>
                    <a:pt x="28265" y="64697"/>
                    <a:pt x="22163" y="64697"/>
                  </a:cubicBezTo>
                  <a:cubicBezTo>
                    <a:pt x="17279" y="64697"/>
                    <a:pt x="11175" y="63476"/>
                    <a:pt x="7513" y="59814"/>
                  </a:cubicBezTo>
                  <a:cubicBezTo>
                    <a:pt x="3851" y="57372"/>
                    <a:pt x="1411" y="53710"/>
                    <a:pt x="1411" y="47607"/>
                  </a:cubicBezTo>
                  <a:cubicBezTo>
                    <a:pt x="-1031" y="43945"/>
                    <a:pt x="189" y="37841"/>
                    <a:pt x="1411" y="31738"/>
                  </a:cubicBezTo>
                  <a:cubicBezTo>
                    <a:pt x="5073" y="23193"/>
                    <a:pt x="9955" y="14648"/>
                    <a:pt x="17279" y="8545"/>
                  </a:cubicBezTo>
                  <a:cubicBezTo>
                    <a:pt x="24603" y="2442"/>
                    <a:pt x="31927" y="0"/>
                    <a:pt x="41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4D40E1-8893-C649-9406-82B58E726B60}"/>
              </a:ext>
            </a:extLst>
          </p:cNvPr>
          <p:cNvGrpSpPr/>
          <p:nvPr/>
        </p:nvGrpSpPr>
        <p:grpSpPr>
          <a:xfrm>
            <a:off x="9046798" y="5060772"/>
            <a:ext cx="6289540" cy="3367238"/>
            <a:chOff x="9046798" y="5060772"/>
            <a:chExt cx="6289540" cy="3367238"/>
          </a:xfrm>
        </p:grpSpPr>
        <p:sp>
          <p:nvSpPr>
            <p:cNvPr id="155" name="Freeform 223">
              <a:extLst>
                <a:ext uri="{FF2B5EF4-FFF2-40B4-BE49-F238E27FC236}">
                  <a16:creationId xmlns:a16="http://schemas.microsoft.com/office/drawing/2014/main" id="{F2134611-9976-AB40-9A8B-D9530795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6" y="7900678"/>
              <a:ext cx="6075310" cy="527332"/>
            </a:xfrm>
            <a:custGeom>
              <a:avLst/>
              <a:gdLst>
                <a:gd name="T0" fmla="*/ 4878 w 4879"/>
                <a:gd name="T1" fmla="*/ 424 h 425"/>
                <a:gd name="T2" fmla="*/ 0 w 4879"/>
                <a:gd name="T3" fmla="*/ 87 h 425"/>
                <a:gd name="T4" fmla="*/ 0 w 4879"/>
                <a:gd name="T5" fmla="*/ 0 h 425"/>
                <a:gd name="T6" fmla="*/ 4878 w 4879"/>
                <a:gd name="T7" fmla="*/ 0 h 425"/>
                <a:gd name="T8" fmla="*/ 4878 w 4879"/>
                <a:gd name="T9" fmla="*/ 4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9" h="425">
                  <a:moveTo>
                    <a:pt x="4878" y="424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4878" y="0"/>
                  </a:lnTo>
                  <a:lnTo>
                    <a:pt x="4878" y="424"/>
                  </a:lnTo>
                </a:path>
              </a:pathLst>
            </a:custGeom>
            <a:gradFill>
              <a:gsLst>
                <a:gs pos="46000">
                  <a:srgbClr val="C59C28"/>
                </a:gs>
                <a:gs pos="88000">
                  <a:srgbClr val="FFC834">
                    <a:alpha val="0"/>
                  </a:srgbClr>
                </a:gs>
              </a:gsLst>
              <a:lin ang="1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6" name="Freeform 224">
              <a:extLst>
                <a:ext uri="{FF2B5EF4-FFF2-40B4-BE49-F238E27FC236}">
                  <a16:creationId xmlns:a16="http://schemas.microsoft.com/office/drawing/2014/main" id="{3CA85F54-C38E-4F43-B575-21B62D2FF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2474" y="7466726"/>
              <a:ext cx="972271" cy="307611"/>
            </a:xfrm>
            <a:custGeom>
              <a:avLst/>
              <a:gdLst>
                <a:gd name="T0" fmla="*/ 778 w 779"/>
                <a:gd name="T1" fmla="*/ 0 h 249"/>
                <a:gd name="T2" fmla="*/ 0 w 779"/>
                <a:gd name="T3" fmla="*/ 0 h 249"/>
                <a:gd name="T4" fmla="*/ 0 w 779"/>
                <a:gd name="T5" fmla="*/ 248 h 249"/>
                <a:gd name="T6" fmla="*/ 778 w 779"/>
                <a:gd name="T7" fmla="*/ 248 h 249"/>
                <a:gd name="T8" fmla="*/ 778 w 77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9" h="249">
                  <a:moveTo>
                    <a:pt x="778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778" y="248"/>
                  </a:lnTo>
                  <a:lnTo>
                    <a:pt x="778" y="0"/>
                  </a:ln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7" name="Freeform 225">
              <a:extLst>
                <a:ext uri="{FF2B5EF4-FFF2-40B4-BE49-F238E27FC236}">
                  <a16:creationId xmlns:a16="http://schemas.microsoft.com/office/drawing/2014/main" id="{C99A1673-710D-3C4B-B029-20B3B8F86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965" y="5060772"/>
              <a:ext cx="3334281" cy="2460885"/>
            </a:xfrm>
            <a:custGeom>
              <a:avLst/>
              <a:gdLst>
                <a:gd name="T0" fmla="*/ 2674 w 2675"/>
                <a:gd name="T1" fmla="*/ 1975 h 1976"/>
                <a:gd name="T2" fmla="*/ 0 w 2675"/>
                <a:gd name="T3" fmla="*/ 1975 h 1976"/>
                <a:gd name="T4" fmla="*/ 0 w 2675"/>
                <a:gd name="T5" fmla="*/ 0 h 1976"/>
                <a:gd name="T6" fmla="*/ 2674 w 2675"/>
                <a:gd name="T7" fmla="*/ 0 h 1976"/>
                <a:gd name="T8" fmla="*/ 2674 w 2675"/>
                <a:gd name="T9" fmla="*/ 1975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1976">
                  <a:moveTo>
                    <a:pt x="2674" y="1975"/>
                  </a:moveTo>
                  <a:lnTo>
                    <a:pt x="0" y="1975"/>
                  </a:lnTo>
                  <a:lnTo>
                    <a:pt x="0" y="0"/>
                  </a:lnTo>
                  <a:lnTo>
                    <a:pt x="2674" y="0"/>
                  </a:lnTo>
                  <a:lnTo>
                    <a:pt x="2674" y="1975"/>
                  </a:lnTo>
                </a:path>
              </a:pathLst>
            </a:custGeom>
            <a:gradFill>
              <a:gsLst>
                <a:gs pos="73000">
                  <a:srgbClr val="8862A5"/>
                </a:gs>
                <a:gs pos="23000">
                  <a:srgbClr val="6F418D"/>
                </a:gs>
                <a:gs pos="99000">
                  <a:srgbClr val="A082B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8" name="Freeform 226">
              <a:extLst>
                <a:ext uri="{FF2B5EF4-FFF2-40B4-BE49-F238E27FC236}">
                  <a16:creationId xmlns:a16="http://schemas.microsoft.com/office/drawing/2014/main" id="{1F7459B0-D1A2-924C-AFE1-76B318081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4290" y="5220075"/>
              <a:ext cx="3076106" cy="2048904"/>
            </a:xfrm>
            <a:custGeom>
              <a:avLst/>
              <a:gdLst>
                <a:gd name="T0" fmla="*/ 2468 w 2469"/>
                <a:gd name="T1" fmla="*/ 1642 h 1643"/>
                <a:gd name="T2" fmla="*/ 0 w 2469"/>
                <a:gd name="T3" fmla="*/ 1642 h 1643"/>
                <a:gd name="T4" fmla="*/ 0 w 2469"/>
                <a:gd name="T5" fmla="*/ 0 h 1643"/>
                <a:gd name="T6" fmla="*/ 2468 w 2469"/>
                <a:gd name="T7" fmla="*/ 0 h 1643"/>
                <a:gd name="T8" fmla="*/ 2468 w 2469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9" h="1643">
                  <a:moveTo>
                    <a:pt x="2468" y="1642"/>
                  </a:moveTo>
                  <a:lnTo>
                    <a:pt x="0" y="1642"/>
                  </a:lnTo>
                  <a:lnTo>
                    <a:pt x="0" y="0"/>
                  </a:lnTo>
                  <a:lnTo>
                    <a:pt x="2468" y="0"/>
                  </a:lnTo>
                  <a:lnTo>
                    <a:pt x="2468" y="1642"/>
                  </a:lnTo>
                </a:path>
              </a:pathLst>
            </a:custGeom>
            <a:gradFill>
              <a:gsLst>
                <a:gs pos="41000">
                  <a:srgbClr val="322E2F"/>
                </a:gs>
                <a:gs pos="12000">
                  <a:srgbClr val="231E1E"/>
                </a:gs>
                <a:gs pos="90000">
                  <a:srgbClr val="3A393B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9" name="Freeform 227">
              <a:extLst>
                <a:ext uri="{FF2B5EF4-FFF2-40B4-BE49-F238E27FC236}">
                  <a16:creationId xmlns:a16="http://schemas.microsoft.com/office/drawing/2014/main" id="{8D61C3D6-68C7-504B-8755-4554DCDE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308" y="7779831"/>
              <a:ext cx="2285107" cy="153805"/>
            </a:xfrm>
            <a:custGeom>
              <a:avLst/>
              <a:gdLst>
                <a:gd name="T0" fmla="*/ 1774 w 1836"/>
                <a:gd name="T1" fmla="*/ 124 h 125"/>
                <a:gd name="T2" fmla="*/ 61 w 1836"/>
                <a:gd name="T3" fmla="*/ 124 h 125"/>
                <a:gd name="T4" fmla="*/ 61 w 1836"/>
                <a:gd name="T5" fmla="*/ 124 h 125"/>
                <a:gd name="T6" fmla="*/ 0 w 1836"/>
                <a:gd name="T7" fmla="*/ 62 h 125"/>
                <a:gd name="T8" fmla="*/ 0 w 1836"/>
                <a:gd name="T9" fmla="*/ 62 h 125"/>
                <a:gd name="T10" fmla="*/ 61 w 1836"/>
                <a:gd name="T11" fmla="*/ 0 h 125"/>
                <a:gd name="T12" fmla="*/ 1774 w 1836"/>
                <a:gd name="T13" fmla="*/ 0 h 125"/>
                <a:gd name="T14" fmla="*/ 1774 w 1836"/>
                <a:gd name="T15" fmla="*/ 0 h 125"/>
                <a:gd name="T16" fmla="*/ 1835 w 1836"/>
                <a:gd name="T17" fmla="*/ 62 h 125"/>
                <a:gd name="T18" fmla="*/ 1835 w 1836"/>
                <a:gd name="T19" fmla="*/ 62 h 125"/>
                <a:gd name="T20" fmla="*/ 1774 w 1836"/>
                <a:gd name="T2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6" h="125">
                  <a:moveTo>
                    <a:pt x="1774" y="124"/>
                  </a:moveTo>
                  <a:lnTo>
                    <a:pt x="61" y="124"/>
                  </a:lnTo>
                  <a:lnTo>
                    <a:pt x="61" y="124"/>
                  </a:lnTo>
                  <a:cubicBezTo>
                    <a:pt x="27" y="124"/>
                    <a:pt x="0" y="96"/>
                    <a:pt x="0" y="62"/>
                  </a:cubicBezTo>
                  <a:lnTo>
                    <a:pt x="0" y="62"/>
                  </a:lnTo>
                  <a:cubicBezTo>
                    <a:pt x="0" y="28"/>
                    <a:pt x="27" y="0"/>
                    <a:pt x="61" y="0"/>
                  </a:cubicBezTo>
                  <a:lnTo>
                    <a:pt x="1774" y="0"/>
                  </a:lnTo>
                  <a:lnTo>
                    <a:pt x="1774" y="0"/>
                  </a:lnTo>
                  <a:cubicBezTo>
                    <a:pt x="1807" y="0"/>
                    <a:pt x="1835" y="28"/>
                    <a:pt x="1835" y="62"/>
                  </a:cubicBezTo>
                  <a:lnTo>
                    <a:pt x="1835" y="62"/>
                  </a:lnTo>
                  <a:cubicBezTo>
                    <a:pt x="1835" y="96"/>
                    <a:pt x="1807" y="124"/>
                    <a:pt x="1774" y="124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0" name="Freeform 228">
              <a:extLst>
                <a:ext uri="{FF2B5EF4-FFF2-40B4-BE49-F238E27FC236}">
                  <a16:creationId xmlns:a16="http://schemas.microsoft.com/office/drawing/2014/main" id="{D044540B-4654-E343-9378-287C91D6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2" y="7741378"/>
              <a:ext cx="1494109" cy="269161"/>
            </a:xfrm>
            <a:custGeom>
              <a:avLst/>
              <a:gdLst>
                <a:gd name="T0" fmla="*/ 1198 w 1199"/>
                <a:gd name="T1" fmla="*/ 216 h 217"/>
                <a:gd name="T2" fmla="*/ 0 w 1199"/>
                <a:gd name="T3" fmla="*/ 216 h 217"/>
                <a:gd name="T4" fmla="*/ 0 w 1199"/>
                <a:gd name="T5" fmla="*/ 0 h 217"/>
                <a:gd name="T6" fmla="*/ 1198 w 1199"/>
                <a:gd name="T7" fmla="*/ 0 h 217"/>
                <a:gd name="T8" fmla="*/ 1198 w 1199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7">
                  <a:moveTo>
                    <a:pt x="1198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6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40D6AD46-D28D-DE43-B18C-71321F73D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2" y="7807298"/>
              <a:ext cx="1492859" cy="136330"/>
            </a:xfrm>
            <a:custGeom>
              <a:avLst/>
              <a:gdLst>
                <a:gd name="connsiteX0" fmla="*/ 1268892 w 1492859"/>
                <a:gd name="connsiteY0" fmla="*/ 126342 h 136330"/>
                <a:gd name="connsiteX1" fmla="*/ 1492858 w 1492859"/>
                <a:gd name="connsiteY1" fmla="*/ 126342 h 136330"/>
                <a:gd name="connsiteX2" fmla="*/ 1492858 w 1492859"/>
                <a:gd name="connsiteY2" fmla="*/ 136330 h 136330"/>
                <a:gd name="connsiteX3" fmla="*/ 1268892 w 1492859"/>
                <a:gd name="connsiteY3" fmla="*/ 136330 h 136330"/>
                <a:gd name="connsiteX4" fmla="*/ 4 w 1492859"/>
                <a:gd name="connsiteY4" fmla="*/ 126342 h 136330"/>
                <a:gd name="connsiteX5" fmla="*/ 333828 w 1492859"/>
                <a:gd name="connsiteY5" fmla="*/ 126342 h 136330"/>
                <a:gd name="connsiteX6" fmla="*/ 333828 w 1492859"/>
                <a:gd name="connsiteY6" fmla="*/ 136330 h 136330"/>
                <a:gd name="connsiteX7" fmla="*/ 4 w 1492859"/>
                <a:gd name="connsiteY7" fmla="*/ 136330 h 136330"/>
                <a:gd name="connsiteX8" fmla="*/ 1406220 w 1492859"/>
                <a:gd name="connsiteY8" fmla="*/ 65917 h 136330"/>
                <a:gd name="connsiteX9" fmla="*/ 1492835 w 1492859"/>
                <a:gd name="connsiteY9" fmla="*/ 65917 h 136330"/>
                <a:gd name="connsiteX10" fmla="*/ 1492835 w 1492859"/>
                <a:gd name="connsiteY10" fmla="*/ 75905 h 136330"/>
                <a:gd name="connsiteX11" fmla="*/ 1406220 w 1492859"/>
                <a:gd name="connsiteY11" fmla="*/ 75905 h 136330"/>
                <a:gd name="connsiteX12" fmla="*/ 0 w 1492859"/>
                <a:gd name="connsiteY12" fmla="*/ 65917 h 136330"/>
                <a:gd name="connsiteX13" fmla="*/ 86615 w 1492859"/>
                <a:gd name="connsiteY13" fmla="*/ 65917 h 136330"/>
                <a:gd name="connsiteX14" fmla="*/ 86615 w 1492859"/>
                <a:gd name="connsiteY14" fmla="*/ 75905 h 136330"/>
                <a:gd name="connsiteX15" fmla="*/ 0 w 1492859"/>
                <a:gd name="connsiteY15" fmla="*/ 75905 h 136330"/>
                <a:gd name="connsiteX16" fmla="*/ 1159031 w 1492859"/>
                <a:gd name="connsiteY16" fmla="*/ 0 h 136330"/>
                <a:gd name="connsiteX17" fmla="*/ 1492859 w 1492859"/>
                <a:gd name="connsiteY17" fmla="*/ 0 h 136330"/>
                <a:gd name="connsiteX18" fmla="*/ 1492859 w 1492859"/>
                <a:gd name="connsiteY18" fmla="*/ 9888 h 136330"/>
                <a:gd name="connsiteX19" fmla="*/ 1159031 w 1492859"/>
                <a:gd name="connsiteY19" fmla="*/ 9888 h 136330"/>
                <a:gd name="connsiteX20" fmla="*/ 4 w 1492859"/>
                <a:gd name="connsiteY20" fmla="*/ 0 h 136330"/>
                <a:gd name="connsiteX21" fmla="*/ 223966 w 1492859"/>
                <a:gd name="connsiteY21" fmla="*/ 0 h 136330"/>
                <a:gd name="connsiteX22" fmla="*/ 223966 w 1492859"/>
                <a:gd name="connsiteY22" fmla="*/ 9888 h 136330"/>
                <a:gd name="connsiteX23" fmla="*/ 4 w 1492859"/>
                <a:gd name="connsiteY23" fmla="*/ 9888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59" h="136330">
                  <a:moveTo>
                    <a:pt x="1268892" y="126342"/>
                  </a:moveTo>
                  <a:lnTo>
                    <a:pt x="1492858" y="126342"/>
                  </a:lnTo>
                  <a:lnTo>
                    <a:pt x="1492858" y="136330"/>
                  </a:lnTo>
                  <a:lnTo>
                    <a:pt x="1268892" y="136330"/>
                  </a:lnTo>
                  <a:close/>
                  <a:moveTo>
                    <a:pt x="4" y="126342"/>
                  </a:moveTo>
                  <a:lnTo>
                    <a:pt x="333828" y="126342"/>
                  </a:lnTo>
                  <a:lnTo>
                    <a:pt x="333828" y="136330"/>
                  </a:lnTo>
                  <a:lnTo>
                    <a:pt x="4" y="136330"/>
                  </a:lnTo>
                  <a:close/>
                  <a:moveTo>
                    <a:pt x="1406220" y="65917"/>
                  </a:moveTo>
                  <a:lnTo>
                    <a:pt x="1492835" y="65917"/>
                  </a:lnTo>
                  <a:lnTo>
                    <a:pt x="1492835" y="75905"/>
                  </a:lnTo>
                  <a:lnTo>
                    <a:pt x="1406220" y="75905"/>
                  </a:lnTo>
                  <a:close/>
                  <a:moveTo>
                    <a:pt x="0" y="65917"/>
                  </a:moveTo>
                  <a:lnTo>
                    <a:pt x="86615" y="65917"/>
                  </a:lnTo>
                  <a:lnTo>
                    <a:pt x="86615" y="75905"/>
                  </a:lnTo>
                  <a:lnTo>
                    <a:pt x="0" y="75905"/>
                  </a:lnTo>
                  <a:close/>
                  <a:moveTo>
                    <a:pt x="1159031" y="0"/>
                  </a:moveTo>
                  <a:lnTo>
                    <a:pt x="1492859" y="0"/>
                  </a:lnTo>
                  <a:lnTo>
                    <a:pt x="1492859" y="9888"/>
                  </a:lnTo>
                  <a:lnTo>
                    <a:pt x="1159031" y="9888"/>
                  </a:lnTo>
                  <a:close/>
                  <a:moveTo>
                    <a:pt x="4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4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2" name="Freeform 235">
              <a:extLst>
                <a:ext uri="{FF2B5EF4-FFF2-40B4-BE49-F238E27FC236}">
                  <a16:creationId xmlns:a16="http://schemas.microsoft.com/office/drawing/2014/main" id="{2DE54B41-2650-DB4A-881F-B389AA37D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935" y="7741378"/>
              <a:ext cx="505360" cy="269161"/>
            </a:xfrm>
            <a:custGeom>
              <a:avLst/>
              <a:gdLst>
                <a:gd name="T0" fmla="*/ 403 w 404"/>
                <a:gd name="T1" fmla="*/ 216 h 217"/>
                <a:gd name="T2" fmla="*/ 29 w 404"/>
                <a:gd name="T3" fmla="*/ 216 h 217"/>
                <a:gd name="T4" fmla="*/ 29 w 404"/>
                <a:gd name="T5" fmla="*/ 216 h 217"/>
                <a:gd name="T6" fmla="*/ 29 w 404"/>
                <a:gd name="T7" fmla="*/ 0 h 217"/>
                <a:gd name="T8" fmla="*/ 403 w 404"/>
                <a:gd name="T9" fmla="*/ 0 h 217"/>
                <a:gd name="T10" fmla="*/ 403 w 404"/>
                <a:gd name="T11" fmla="*/ 0 h 217"/>
                <a:gd name="T12" fmla="*/ 403 w 404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7">
                  <a:moveTo>
                    <a:pt x="403" y="216"/>
                  </a:moveTo>
                  <a:lnTo>
                    <a:pt x="29" y="216"/>
                  </a:lnTo>
                  <a:lnTo>
                    <a:pt x="29" y="216"/>
                  </a:lnTo>
                  <a:cubicBezTo>
                    <a:pt x="0" y="147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7"/>
                    <a:pt x="403" y="21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2987FF9-0847-284F-ABB0-3620545C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319" y="7829270"/>
              <a:ext cx="300895" cy="125104"/>
            </a:xfrm>
            <a:custGeom>
              <a:avLst/>
              <a:gdLst>
                <a:gd name="connsiteX0" fmla="*/ 272820 w 300895"/>
                <a:gd name="connsiteY0" fmla="*/ 64410 h 125104"/>
                <a:gd name="connsiteX1" fmla="*/ 272820 w 300895"/>
                <a:gd name="connsiteY1" fmla="*/ 101569 h 125104"/>
                <a:gd name="connsiteX2" fmla="*/ 283806 w 300895"/>
                <a:gd name="connsiteY2" fmla="*/ 95376 h 125104"/>
                <a:gd name="connsiteX3" fmla="*/ 289909 w 300895"/>
                <a:gd name="connsiteY3" fmla="*/ 81751 h 125104"/>
                <a:gd name="connsiteX4" fmla="*/ 285026 w 300895"/>
                <a:gd name="connsiteY4" fmla="*/ 71842 h 125104"/>
                <a:gd name="connsiteX5" fmla="*/ 272820 w 300895"/>
                <a:gd name="connsiteY5" fmla="*/ 64410 h 125104"/>
                <a:gd name="connsiteX6" fmla="*/ 186763 w 300895"/>
                <a:gd name="connsiteY6" fmla="*/ 22037 h 125104"/>
                <a:gd name="connsiteX7" fmla="*/ 173336 w 300895"/>
                <a:gd name="connsiteY7" fmla="*/ 29404 h 125104"/>
                <a:gd name="connsiteX8" fmla="*/ 166012 w 300895"/>
                <a:gd name="connsiteY8" fmla="*/ 62557 h 125104"/>
                <a:gd name="connsiteX9" fmla="*/ 172115 w 300895"/>
                <a:gd name="connsiteY9" fmla="*/ 95710 h 125104"/>
                <a:gd name="connsiteX10" fmla="*/ 186763 w 300895"/>
                <a:gd name="connsiteY10" fmla="*/ 103077 h 125104"/>
                <a:gd name="connsiteX11" fmla="*/ 201412 w 300895"/>
                <a:gd name="connsiteY11" fmla="*/ 95710 h 125104"/>
                <a:gd name="connsiteX12" fmla="*/ 206294 w 300895"/>
                <a:gd name="connsiteY12" fmla="*/ 62557 h 125104"/>
                <a:gd name="connsiteX13" fmla="*/ 201412 w 300895"/>
                <a:gd name="connsiteY13" fmla="*/ 29404 h 125104"/>
                <a:gd name="connsiteX14" fmla="*/ 186763 w 300895"/>
                <a:gd name="connsiteY14" fmla="*/ 22037 h 125104"/>
                <a:gd name="connsiteX15" fmla="*/ 103146 w 300895"/>
                <a:gd name="connsiteY15" fmla="*/ 22037 h 125104"/>
                <a:gd name="connsiteX16" fmla="*/ 89718 w 300895"/>
                <a:gd name="connsiteY16" fmla="*/ 29404 h 125104"/>
                <a:gd name="connsiteX17" fmla="*/ 84836 w 300895"/>
                <a:gd name="connsiteY17" fmla="*/ 62557 h 125104"/>
                <a:gd name="connsiteX18" fmla="*/ 89718 w 300895"/>
                <a:gd name="connsiteY18" fmla="*/ 95710 h 125104"/>
                <a:gd name="connsiteX19" fmla="*/ 104367 w 300895"/>
                <a:gd name="connsiteY19" fmla="*/ 103077 h 125104"/>
                <a:gd name="connsiteX20" fmla="*/ 119015 w 300895"/>
                <a:gd name="connsiteY20" fmla="*/ 95710 h 125104"/>
                <a:gd name="connsiteX21" fmla="*/ 123897 w 300895"/>
                <a:gd name="connsiteY21" fmla="*/ 62557 h 125104"/>
                <a:gd name="connsiteX22" fmla="*/ 119015 w 300895"/>
                <a:gd name="connsiteY22" fmla="*/ 29404 h 125104"/>
                <a:gd name="connsiteX23" fmla="*/ 103146 w 300895"/>
                <a:gd name="connsiteY23" fmla="*/ 22037 h 125104"/>
                <a:gd name="connsiteX24" fmla="*/ 265495 w 300895"/>
                <a:gd name="connsiteY24" fmla="*/ 16103 h 125104"/>
                <a:gd name="connsiteX25" fmla="*/ 254509 w 300895"/>
                <a:gd name="connsiteY25" fmla="*/ 22296 h 125104"/>
                <a:gd name="connsiteX26" fmla="*/ 249627 w 300895"/>
                <a:gd name="connsiteY26" fmla="*/ 32205 h 125104"/>
                <a:gd name="connsiteX27" fmla="*/ 253289 w 300895"/>
                <a:gd name="connsiteY27" fmla="*/ 43353 h 125104"/>
                <a:gd name="connsiteX28" fmla="*/ 265495 w 300895"/>
                <a:gd name="connsiteY28" fmla="*/ 50785 h 125104"/>
                <a:gd name="connsiteX29" fmla="*/ 186763 w 300895"/>
                <a:gd name="connsiteY29" fmla="*/ 10986 h 125104"/>
                <a:gd name="connsiteX30" fmla="*/ 201412 w 300895"/>
                <a:gd name="connsiteY30" fmla="*/ 14670 h 125104"/>
                <a:gd name="connsiteX31" fmla="*/ 211177 w 300895"/>
                <a:gd name="connsiteY31" fmla="*/ 24493 h 125104"/>
                <a:gd name="connsiteX32" fmla="*/ 217281 w 300895"/>
                <a:gd name="connsiteY32" fmla="*/ 39228 h 125104"/>
                <a:gd name="connsiteX33" fmla="*/ 218501 w 300895"/>
                <a:gd name="connsiteY33" fmla="*/ 62557 h 125104"/>
                <a:gd name="connsiteX34" fmla="*/ 214839 w 300895"/>
                <a:gd name="connsiteY34" fmla="*/ 90799 h 125104"/>
                <a:gd name="connsiteX35" fmla="*/ 205074 w 300895"/>
                <a:gd name="connsiteY35" fmla="*/ 107989 h 125104"/>
                <a:gd name="connsiteX36" fmla="*/ 186763 w 300895"/>
                <a:gd name="connsiteY36" fmla="*/ 114128 h 125104"/>
                <a:gd name="connsiteX37" fmla="*/ 163570 w 300895"/>
                <a:gd name="connsiteY37" fmla="*/ 103077 h 125104"/>
                <a:gd name="connsiteX38" fmla="*/ 153805 w 300895"/>
                <a:gd name="connsiteY38" fmla="*/ 62557 h 125104"/>
                <a:gd name="connsiteX39" fmla="*/ 157467 w 300895"/>
                <a:gd name="connsiteY39" fmla="*/ 33088 h 125104"/>
                <a:gd name="connsiteX40" fmla="*/ 168453 w 300895"/>
                <a:gd name="connsiteY40" fmla="*/ 17126 h 125104"/>
                <a:gd name="connsiteX41" fmla="*/ 186763 w 300895"/>
                <a:gd name="connsiteY41" fmla="*/ 10986 h 125104"/>
                <a:gd name="connsiteX42" fmla="*/ 104367 w 300895"/>
                <a:gd name="connsiteY42" fmla="*/ 10986 h 125104"/>
                <a:gd name="connsiteX43" fmla="*/ 119015 w 300895"/>
                <a:gd name="connsiteY43" fmla="*/ 14670 h 125104"/>
                <a:gd name="connsiteX44" fmla="*/ 127560 w 300895"/>
                <a:gd name="connsiteY44" fmla="*/ 24493 h 125104"/>
                <a:gd name="connsiteX45" fmla="*/ 133663 w 300895"/>
                <a:gd name="connsiteY45" fmla="*/ 39228 h 125104"/>
                <a:gd name="connsiteX46" fmla="*/ 136104 w 300895"/>
                <a:gd name="connsiteY46" fmla="*/ 62557 h 125104"/>
                <a:gd name="connsiteX47" fmla="*/ 132442 w 300895"/>
                <a:gd name="connsiteY47" fmla="*/ 90799 h 125104"/>
                <a:gd name="connsiteX48" fmla="*/ 122677 w 300895"/>
                <a:gd name="connsiteY48" fmla="*/ 107989 h 125104"/>
                <a:gd name="connsiteX49" fmla="*/ 104367 w 300895"/>
                <a:gd name="connsiteY49" fmla="*/ 114128 h 125104"/>
                <a:gd name="connsiteX50" fmla="*/ 81173 w 300895"/>
                <a:gd name="connsiteY50" fmla="*/ 103077 h 125104"/>
                <a:gd name="connsiteX51" fmla="*/ 71408 w 300895"/>
                <a:gd name="connsiteY51" fmla="*/ 62557 h 125104"/>
                <a:gd name="connsiteX52" fmla="*/ 75070 w 300895"/>
                <a:gd name="connsiteY52" fmla="*/ 33088 h 125104"/>
                <a:gd name="connsiteX53" fmla="*/ 86056 w 300895"/>
                <a:gd name="connsiteY53" fmla="*/ 17126 h 125104"/>
                <a:gd name="connsiteX54" fmla="*/ 104367 w 300895"/>
                <a:gd name="connsiteY54" fmla="*/ 10986 h 125104"/>
                <a:gd name="connsiteX55" fmla="*/ 28527 w 300895"/>
                <a:gd name="connsiteY55" fmla="*/ 10986 h 125104"/>
                <a:gd name="connsiteX56" fmla="*/ 37210 w 300895"/>
                <a:gd name="connsiteY56" fmla="*/ 10986 h 125104"/>
                <a:gd name="connsiteX57" fmla="*/ 37210 w 300895"/>
                <a:gd name="connsiteY57" fmla="*/ 114099 h 125104"/>
                <a:gd name="connsiteX58" fmla="*/ 23566 w 300895"/>
                <a:gd name="connsiteY58" fmla="*/ 114099 h 125104"/>
                <a:gd name="connsiteX59" fmla="*/ 23566 w 300895"/>
                <a:gd name="connsiteY59" fmla="*/ 33621 h 125104"/>
                <a:gd name="connsiteX60" fmla="*/ 12403 w 300895"/>
                <a:gd name="connsiteY60" fmla="*/ 42423 h 125104"/>
                <a:gd name="connsiteX61" fmla="*/ 0 w 300895"/>
                <a:gd name="connsiteY61" fmla="*/ 49968 h 125104"/>
                <a:gd name="connsiteX62" fmla="*/ 0 w 300895"/>
                <a:gd name="connsiteY62" fmla="*/ 37393 h 125104"/>
                <a:gd name="connsiteX63" fmla="*/ 18605 w 300895"/>
                <a:gd name="connsiteY63" fmla="*/ 24818 h 125104"/>
                <a:gd name="connsiteX64" fmla="*/ 28527 w 300895"/>
                <a:gd name="connsiteY64" fmla="*/ 10986 h 125104"/>
                <a:gd name="connsiteX65" fmla="*/ 265495 w 300895"/>
                <a:gd name="connsiteY65" fmla="*/ 0 h 125104"/>
                <a:gd name="connsiteX66" fmla="*/ 272820 w 300895"/>
                <a:gd name="connsiteY66" fmla="*/ 0 h 125104"/>
                <a:gd name="connsiteX67" fmla="*/ 272820 w 300895"/>
                <a:gd name="connsiteY67" fmla="*/ 6193 h 125104"/>
                <a:gd name="connsiteX68" fmla="*/ 289909 w 300895"/>
                <a:gd name="connsiteY68" fmla="*/ 12387 h 125104"/>
                <a:gd name="connsiteX69" fmla="*/ 299675 w 300895"/>
                <a:gd name="connsiteY69" fmla="*/ 30966 h 125104"/>
                <a:gd name="connsiteX70" fmla="*/ 286247 w 300895"/>
                <a:gd name="connsiteY70" fmla="*/ 32205 h 125104"/>
                <a:gd name="connsiteX71" fmla="*/ 282585 w 300895"/>
                <a:gd name="connsiteY71" fmla="*/ 22296 h 125104"/>
                <a:gd name="connsiteX72" fmla="*/ 272820 w 300895"/>
                <a:gd name="connsiteY72" fmla="*/ 16103 h 125104"/>
                <a:gd name="connsiteX73" fmla="*/ 272820 w 300895"/>
                <a:gd name="connsiteY73" fmla="*/ 52023 h 125104"/>
                <a:gd name="connsiteX74" fmla="*/ 285026 w 300895"/>
                <a:gd name="connsiteY74" fmla="*/ 55739 h 125104"/>
                <a:gd name="connsiteX75" fmla="*/ 293571 w 300895"/>
                <a:gd name="connsiteY75" fmla="*/ 61933 h 125104"/>
                <a:gd name="connsiteX76" fmla="*/ 299675 w 300895"/>
                <a:gd name="connsiteY76" fmla="*/ 70603 h 125104"/>
                <a:gd name="connsiteX77" fmla="*/ 300895 w 300895"/>
                <a:gd name="connsiteY77" fmla="*/ 81751 h 125104"/>
                <a:gd name="connsiteX78" fmla="*/ 293571 w 300895"/>
                <a:gd name="connsiteY78" fmla="*/ 102808 h 125104"/>
                <a:gd name="connsiteX79" fmla="*/ 272820 w 300895"/>
                <a:gd name="connsiteY79" fmla="*/ 112717 h 125104"/>
                <a:gd name="connsiteX80" fmla="*/ 272820 w 300895"/>
                <a:gd name="connsiteY80" fmla="*/ 125104 h 125104"/>
                <a:gd name="connsiteX81" fmla="*/ 265495 w 300895"/>
                <a:gd name="connsiteY81" fmla="*/ 125104 h 125104"/>
                <a:gd name="connsiteX82" fmla="*/ 265495 w 300895"/>
                <a:gd name="connsiteY82" fmla="*/ 112717 h 125104"/>
                <a:gd name="connsiteX83" fmla="*/ 250847 w 300895"/>
                <a:gd name="connsiteY83" fmla="*/ 109001 h 125104"/>
                <a:gd name="connsiteX84" fmla="*/ 241082 w 300895"/>
                <a:gd name="connsiteY84" fmla="*/ 99092 h 125104"/>
                <a:gd name="connsiteX85" fmla="*/ 236199 w 300895"/>
                <a:gd name="connsiteY85" fmla="*/ 81751 h 125104"/>
                <a:gd name="connsiteX86" fmla="*/ 248406 w 300895"/>
                <a:gd name="connsiteY86" fmla="*/ 80512 h 125104"/>
                <a:gd name="connsiteX87" fmla="*/ 253289 w 300895"/>
                <a:gd name="connsiteY87" fmla="*/ 95376 h 125104"/>
                <a:gd name="connsiteX88" fmla="*/ 265495 w 300895"/>
                <a:gd name="connsiteY88" fmla="*/ 101569 h 125104"/>
                <a:gd name="connsiteX89" fmla="*/ 265495 w 300895"/>
                <a:gd name="connsiteY89" fmla="*/ 61933 h 125104"/>
                <a:gd name="connsiteX90" fmla="*/ 249627 w 300895"/>
                <a:gd name="connsiteY90" fmla="*/ 56978 h 125104"/>
                <a:gd name="connsiteX91" fmla="*/ 241082 w 300895"/>
                <a:gd name="connsiteY91" fmla="*/ 47069 h 125104"/>
                <a:gd name="connsiteX92" fmla="*/ 237420 w 300895"/>
                <a:gd name="connsiteY92" fmla="*/ 34682 h 125104"/>
                <a:gd name="connsiteX93" fmla="*/ 247185 w 300895"/>
                <a:gd name="connsiteY93" fmla="*/ 12387 h 125104"/>
                <a:gd name="connsiteX94" fmla="*/ 265495 w 300895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895" h="125104">
                  <a:moveTo>
                    <a:pt x="272820" y="64410"/>
                  </a:moveTo>
                  <a:lnTo>
                    <a:pt x="272820" y="101569"/>
                  </a:lnTo>
                  <a:cubicBezTo>
                    <a:pt x="277702" y="101569"/>
                    <a:pt x="281364" y="100331"/>
                    <a:pt x="283806" y="95376"/>
                  </a:cubicBezTo>
                  <a:cubicBezTo>
                    <a:pt x="287468" y="91660"/>
                    <a:pt x="289909" y="87944"/>
                    <a:pt x="289909" y="81751"/>
                  </a:cubicBezTo>
                  <a:cubicBezTo>
                    <a:pt x="289909" y="78035"/>
                    <a:pt x="287468" y="74319"/>
                    <a:pt x="285026" y="71842"/>
                  </a:cubicBezTo>
                  <a:cubicBezTo>
                    <a:pt x="283806" y="69364"/>
                    <a:pt x="278923" y="66887"/>
                    <a:pt x="272820" y="64410"/>
                  </a:cubicBezTo>
                  <a:close/>
                  <a:moveTo>
                    <a:pt x="186763" y="22037"/>
                  </a:moveTo>
                  <a:cubicBezTo>
                    <a:pt x="180660" y="22037"/>
                    <a:pt x="176998" y="24493"/>
                    <a:pt x="173336" y="29404"/>
                  </a:cubicBezTo>
                  <a:cubicBezTo>
                    <a:pt x="168453" y="34316"/>
                    <a:pt x="166012" y="46595"/>
                    <a:pt x="166012" y="62557"/>
                  </a:cubicBezTo>
                  <a:cubicBezTo>
                    <a:pt x="166012" y="78520"/>
                    <a:pt x="168453" y="89571"/>
                    <a:pt x="172115" y="95710"/>
                  </a:cubicBezTo>
                  <a:cubicBezTo>
                    <a:pt x="176998" y="100622"/>
                    <a:pt x="180660" y="103077"/>
                    <a:pt x="186763" y="103077"/>
                  </a:cubicBezTo>
                  <a:cubicBezTo>
                    <a:pt x="191646" y="103077"/>
                    <a:pt x="197750" y="100622"/>
                    <a:pt x="201412" y="95710"/>
                  </a:cubicBezTo>
                  <a:cubicBezTo>
                    <a:pt x="205074" y="89571"/>
                    <a:pt x="206294" y="78520"/>
                    <a:pt x="206294" y="62557"/>
                  </a:cubicBezTo>
                  <a:cubicBezTo>
                    <a:pt x="206294" y="46595"/>
                    <a:pt x="205074" y="34316"/>
                    <a:pt x="201412" y="29404"/>
                  </a:cubicBezTo>
                  <a:cubicBezTo>
                    <a:pt x="197750" y="24493"/>
                    <a:pt x="191646" y="22037"/>
                    <a:pt x="186763" y="22037"/>
                  </a:cubicBezTo>
                  <a:close/>
                  <a:moveTo>
                    <a:pt x="103146" y="22037"/>
                  </a:moveTo>
                  <a:cubicBezTo>
                    <a:pt x="98263" y="22037"/>
                    <a:pt x="93380" y="24493"/>
                    <a:pt x="89718" y="29404"/>
                  </a:cubicBezTo>
                  <a:cubicBezTo>
                    <a:pt x="86056" y="34316"/>
                    <a:pt x="84836" y="46595"/>
                    <a:pt x="84836" y="62557"/>
                  </a:cubicBezTo>
                  <a:cubicBezTo>
                    <a:pt x="84836" y="78520"/>
                    <a:pt x="86056" y="89571"/>
                    <a:pt x="89718" y="95710"/>
                  </a:cubicBezTo>
                  <a:cubicBezTo>
                    <a:pt x="93380" y="100622"/>
                    <a:pt x="98263" y="103077"/>
                    <a:pt x="104367" y="103077"/>
                  </a:cubicBezTo>
                  <a:cubicBezTo>
                    <a:pt x="109249" y="103077"/>
                    <a:pt x="114132" y="100622"/>
                    <a:pt x="119015" y="95710"/>
                  </a:cubicBezTo>
                  <a:cubicBezTo>
                    <a:pt x="122677" y="89571"/>
                    <a:pt x="123897" y="78520"/>
                    <a:pt x="123897" y="62557"/>
                  </a:cubicBezTo>
                  <a:cubicBezTo>
                    <a:pt x="123897" y="46595"/>
                    <a:pt x="122677" y="34316"/>
                    <a:pt x="119015" y="29404"/>
                  </a:cubicBezTo>
                  <a:cubicBezTo>
                    <a:pt x="114132" y="24493"/>
                    <a:pt x="109249" y="22037"/>
                    <a:pt x="103146" y="22037"/>
                  </a:cubicBezTo>
                  <a:close/>
                  <a:moveTo>
                    <a:pt x="265495" y="16103"/>
                  </a:moveTo>
                  <a:cubicBezTo>
                    <a:pt x="260613" y="17341"/>
                    <a:pt x="256951" y="19819"/>
                    <a:pt x="254509" y="22296"/>
                  </a:cubicBezTo>
                  <a:cubicBezTo>
                    <a:pt x="250847" y="24773"/>
                    <a:pt x="249627" y="29728"/>
                    <a:pt x="249627" y="32205"/>
                  </a:cubicBezTo>
                  <a:cubicBezTo>
                    <a:pt x="249627" y="37160"/>
                    <a:pt x="250847" y="40876"/>
                    <a:pt x="253289" y="43353"/>
                  </a:cubicBezTo>
                  <a:cubicBezTo>
                    <a:pt x="255730" y="47069"/>
                    <a:pt x="260613" y="48307"/>
                    <a:pt x="265495" y="50785"/>
                  </a:cubicBezTo>
                  <a:close/>
                  <a:moveTo>
                    <a:pt x="186763" y="10986"/>
                  </a:moveTo>
                  <a:cubicBezTo>
                    <a:pt x="191646" y="10986"/>
                    <a:pt x="196529" y="12214"/>
                    <a:pt x="201412" y="14670"/>
                  </a:cubicBezTo>
                  <a:cubicBezTo>
                    <a:pt x="205074" y="17126"/>
                    <a:pt x="207515" y="19581"/>
                    <a:pt x="211177" y="24493"/>
                  </a:cubicBezTo>
                  <a:cubicBezTo>
                    <a:pt x="212398" y="28177"/>
                    <a:pt x="214839" y="33088"/>
                    <a:pt x="217281" y="39228"/>
                  </a:cubicBezTo>
                  <a:cubicBezTo>
                    <a:pt x="218501" y="45367"/>
                    <a:pt x="218501" y="52734"/>
                    <a:pt x="218501" y="62557"/>
                  </a:cubicBezTo>
                  <a:cubicBezTo>
                    <a:pt x="218501" y="73608"/>
                    <a:pt x="218501" y="83431"/>
                    <a:pt x="214839" y="90799"/>
                  </a:cubicBezTo>
                  <a:cubicBezTo>
                    <a:pt x="212398" y="98166"/>
                    <a:pt x="208736" y="103077"/>
                    <a:pt x="205074" y="107989"/>
                  </a:cubicBezTo>
                  <a:cubicBezTo>
                    <a:pt x="200191" y="111673"/>
                    <a:pt x="194088" y="114128"/>
                    <a:pt x="186763" y="114128"/>
                  </a:cubicBezTo>
                  <a:cubicBezTo>
                    <a:pt x="176998" y="114128"/>
                    <a:pt x="169674" y="110445"/>
                    <a:pt x="163570" y="103077"/>
                  </a:cubicBezTo>
                  <a:cubicBezTo>
                    <a:pt x="157467" y="95710"/>
                    <a:pt x="153805" y="82203"/>
                    <a:pt x="153805" y="62557"/>
                  </a:cubicBezTo>
                  <a:cubicBezTo>
                    <a:pt x="153805" y="50278"/>
                    <a:pt x="155026" y="40455"/>
                    <a:pt x="157467" y="33088"/>
                  </a:cubicBezTo>
                  <a:cubicBezTo>
                    <a:pt x="159908" y="26949"/>
                    <a:pt x="163570" y="20809"/>
                    <a:pt x="168453" y="17126"/>
                  </a:cubicBezTo>
                  <a:cubicBezTo>
                    <a:pt x="173336" y="13442"/>
                    <a:pt x="179439" y="10986"/>
                    <a:pt x="186763" y="10986"/>
                  </a:cubicBezTo>
                  <a:close/>
                  <a:moveTo>
                    <a:pt x="104367" y="10986"/>
                  </a:moveTo>
                  <a:cubicBezTo>
                    <a:pt x="109249" y="10986"/>
                    <a:pt x="114132" y="12214"/>
                    <a:pt x="119015" y="14670"/>
                  </a:cubicBezTo>
                  <a:cubicBezTo>
                    <a:pt x="122677" y="17126"/>
                    <a:pt x="125118" y="19581"/>
                    <a:pt x="127560" y="24493"/>
                  </a:cubicBezTo>
                  <a:cubicBezTo>
                    <a:pt x="130001" y="28177"/>
                    <a:pt x="132442" y="33088"/>
                    <a:pt x="133663" y="39228"/>
                  </a:cubicBezTo>
                  <a:cubicBezTo>
                    <a:pt x="136104" y="45367"/>
                    <a:pt x="136104" y="52734"/>
                    <a:pt x="136104" y="62557"/>
                  </a:cubicBezTo>
                  <a:cubicBezTo>
                    <a:pt x="136104" y="73608"/>
                    <a:pt x="136104" y="83431"/>
                    <a:pt x="132442" y="90799"/>
                  </a:cubicBezTo>
                  <a:cubicBezTo>
                    <a:pt x="130001" y="98166"/>
                    <a:pt x="126339" y="103077"/>
                    <a:pt x="122677" y="107989"/>
                  </a:cubicBezTo>
                  <a:cubicBezTo>
                    <a:pt x="117794" y="111673"/>
                    <a:pt x="111691" y="114128"/>
                    <a:pt x="104367" y="114128"/>
                  </a:cubicBezTo>
                  <a:cubicBezTo>
                    <a:pt x="94601" y="114128"/>
                    <a:pt x="87277" y="110445"/>
                    <a:pt x="81173" y="103077"/>
                  </a:cubicBezTo>
                  <a:cubicBezTo>
                    <a:pt x="75070" y="95710"/>
                    <a:pt x="71408" y="82203"/>
                    <a:pt x="71408" y="62557"/>
                  </a:cubicBezTo>
                  <a:cubicBezTo>
                    <a:pt x="71408" y="50278"/>
                    <a:pt x="72629" y="40455"/>
                    <a:pt x="75070" y="33088"/>
                  </a:cubicBezTo>
                  <a:cubicBezTo>
                    <a:pt x="77511" y="26949"/>
                    <a:pt x="81173" y="20809"/>
                    <a:pt x="86056" y="17126"/>
                  </a:cubicBezTo>
                  <a:cubicBezTo>
                    <a:pt x="90939" y="13442"/>
                    <a:pt x="97042" y="10986"/>
                    <a:pt x="104367" y="10986"/>
                  </a:cubicBezTo>
                  <a:close/>
                  <a:moveTo>
                    <a:pt x="28527" y="10986"/>
                  </a:moveTo>
                  <a:lnTo>
                    <a:pt x="37210" y="10986"/>
                  </a:lnTo>
                  <a:lnTo>
                    <a:pt x="37210" y="114099"/>
                  </a:lnTo>
                  <a:lnTo>
                    <a:pt x="23566" y="114099"/>
                  </a:lnTo>
                  <a:lnTo>
                    <a:pt x="23566" y="33621"/>
                  </a:lnTo>
                  <a:cubicBezTo>
                    <a:pt x="21085" y="37393"/>
                    <a:pt x="17365" y="39908"/>
                    <a:pt x="12403" y="42423"/>
                  </a:cubicBezTo>
                  <a:cubicBezTo>
                    <a:pt x="8682" y="46195"/>
                    <a:pt x="3721" y="47453"/>
                    <a:pt x="0" y="49968"/>
                  </a:cubicBezTo>
                  <a:lnTo>
                    <a:pt x="0" y="37393"/>
                  </a:lnTo>
                  <a:cubicBezTo>
                    <a:pt x="6202" y="33621"/>
                    <a:pt x="12403" y="29848"/>
                    <a:pt x="18605" y="24818"/>
                  </a:cubicBezTo>
                  <a:cubicBezTo>
                    <a:pt x="23566" y="19789"/>
                    <a:pt x="27287" y="16016"/>
                    <a:pt x="28527" y="10986"/>
                  </a:cubicBezTo>
                  <a:close/>
                  <a:moveTo>
                    <a:pt x="265495" y="0"/>
                  </a:moveTo>
                  <a:lnTo>
                    <a:pt x="272820" y="0"/>
                  </a:lnTo>
                  <a:lnTo>
                    <a:pt x="272820" y="6193"/>
                  </a:lnTo>
                  <a:cubicBezTo>
                    <a:pt x="278923" y="6193"/>
                    <a:pt x="285026" y="8670"/>
                    <a:pt x="289909" y="12387"/>
                  </a:cubicBezTo>
                  <a:cubicBezTo>
                    <a:pt x="294792" y="17341"/>
                    <a:pt x="298454" y="23535"/>
                    <a:pt x="299675" y="30966"/>
                  </a:cubicBezTo>
                  <a:lnTo>
                    <a:pt x="286247" y="32205"/>
                  </a:lnTo>
                  <a:cubicBezTo>
                    <a:pt x="285026" y="27250"/>
                    <a:pt x="283806" y="24773"/>
                    <a:pt x="282585" y="22296"/>
                  </a:cubicBezTo>
                  <a:cubicBezTo>
                    <a:pt x="278923" y="19819"/>
                    <a:pt x="276482" y="17341"/>
                    <a:pt x="272820" y="16103"/>
                  </a:cubicBezTo>
                  <a:lnTo>
                    <a:pt x="272820" y="52023"/>
                  </a:lnTo>
                  <a:cubicBezTo>
                    <a:pt x="278923" y="54501"/>
                    <a:pt x="282585" y="54501"/>
                    <a:pt x="285026" y="55739"/>
                  </a:cubicBezTo>
                  <a:cubicBezTo>
                    <a:pt x="288688" y="58217"/>
                    <a:pt x="291130" y="59455"/>
                    <a:pt x="293571" y="61933"/>
                  </a:cubicBezTo>
                  <a:cubicBezTo>
                    <a:pt x="297233" y="64410"/>
                    <a:pt x="298454" y="68126"/>
                    <a:pt x="299675" y="70603"/>
                  </a:cubicBezTo>
                  <a:cubicBezTo>
                    <a:pt x="300895" y="74319"/>
                    <a:pt x="300895" y="78035"/>
                    <a:pt x="300895" y="81751"/>
                  </a:cubicBezTo>
                  <a:cubicBezTo>
                    <a:pt x="300895" y="90421"/>
                    <a:pt x="299675" y="96615"/>
                    <a:pt x="293571" y="102808"/>
                  </a:cubicBezTo>
                  <a:cubicBezTo>
                    <a:pt x="287468" y="109001"/>
                    <a:pt x="281364" y="111478"/>
                    <a:pt x="272820" y="112717"/>
                  </a:cubicBezTo>
                  <a:lnTo>
                    <a:pt x="272820" y="125104"/>
                  </a:lnTo>
                  <a:lnTo>
                    <a:pt x="265495" y="125104"/>
                  </a:lnTo>
                  <a:lnTo>
                    <a:pt x="265495" y="112717"/>
                  </a:lnTo>
                  <a:cubicBezTo>
                    <a:pt x="259392" y="111478"/>
                    <a:pt x="254509" y="110240"/>
                    <a:pt x="250847" y="109001"/>
                  </a:cubicBezTo>
                  <a:cubicBezTo>
                    <a:pt x="247185" y="106524"/>
                    <a:pt x="243523" y="102808"/>
                    <a:pt x="241082" y="99092"/>
                  </a:cubicBezTo>
                  <a:cubicBezTo>
                    <a:pt x="237420" y="94137"/>
                    <a:pt x="236199" y="89183"/>
                    <a:pt x="236199" y="81751"/>
                  </a:cubicBezTo>
                  <a:lnTo>
                    <a:pt x="248406" y="80512"/>
                  </a:lnTo>
                  <a:cubicBezTo>
                    <a:pt x="249627" y="86706"/>
                    <a:pt x="250847" y="91660"/>
                    <a:pt x="253289" y="95376"/>
                  </a:cubicBezTo>
                  <a:cubicBezTo>
                    <a:pt x="256951" y="99092"/>
                    <a:pt x="260613" y="101569"/>
                    <a:pt x="265495" y="101569"/>
                  </a:cubicBezTo>
                  <a:lnTo>
                    <a:pt x="265495" y="61933"/>
                  </a:lnTo>
                  <a:cubicBezTo>
                    <a:pt x="260613" y="61933"/>
                    <a:pt x="255730" y="59455"/>
                    <a:pt x="249627" y="56978"/>
                  </a:cubicBezTo>
                  <a:cubicBezTo>
                    <a:pt x="245964" y="54501"/>
                    <a:pt x="243523" y="50785"/>
                    <a:pt x="241082" y="47069"/>
                  </a:cubicBezTo>
                  <a:cubicBezTo>
                    <a:pt x="238640" y="43353"/>
                    <a:pt x="237420" y="38398"/>
                    <a:pt x="237420" y="34682"/>
                  </a:cubicBezTo>
                  <a:cubicBezTo>
                    <a:pt x="237420" y="24773"/>
                    <a:pt x="241082" y="18580"/>
                    <a:pt x="247185" y="12387"/>
                  </a:cubicBezTo>
                  <a:cubicBezTo>
                    <a:pt x="250847" y="9909"/>
                    <a:pt x="256951" y="7432"/>
                    <a:pt x="265495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4" name="Freeform 240">
              <a:extLst>
                <a:ext uri="{FF2B5EF4-FFF2-40B4-BE49-F238E27FC236}">
                  <a16:creationId xmlns:a16="http://schemas.microsoft.com/office/drawing/2014/main" id="{3E7772DF-B11D-FB4E-B3DB-57C500618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042" y="7889696"/>
              <a:ext cx="1494109" cy="120847"/>
            </a:xfrm>
            <a:custGeom>
              <a:avLst/>
              <a:gdLst>
                <a:gd name="T0" fmla="*/ 1198 w 1199"/>
                <a:gd name="T1" fmla="*/ 96 h 97"/>
                <a:gd name="T2" fmla="*/ 0 w 1199"/>
                <a:gd name="T3" fmla="*/ 96 h 97"/>
                <a:gd name="T4" fmla="*/ 0 w 1199"/>
                <a:gd name="T5" fmla="*/ 0 h 97"/>
                <a:gd name="T6" fmla="*/ 1198 w 1199"/>
                <a:gd name="T7" fmla="*/ 0 h 97"/>
                <a:gd name="T8" fmla="*/ 1198 w 1199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97">
                  <a:moveTo>
                    <a:pt x="1198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9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5" name="Freeform 241">
              <a:extLst>
                <a:ext uri="{FF2B5EF4-FFF2-40B4-BE49-F238E27FC236}">
                  <a16:creationId xmlns:a16="http://schemas.microsoft.com/office/drawing/2014/main" id="{66BF3015-3A4C-9A40-A12D-3CE936F8E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6519" y="6401075"/>
              <a:ext cx="1494109" cy="269161"/>
            </a:xfrm>
            <a:custGeom>
              <a:avLst/>
              <a:gdLst>
                <a:gd name="T0" fmla="*/ 1199 w 1200"/>
                <a:gd name="T1" fmla="*/ 216 h 217"/>
                <a:gd name="T2" fmla="*/ 0 w 1200"/>
                <a:gd name="T3" fmla="*/ 216 h 217"/>
                <a:gd name="T4" fmla="*/ 0 w 1200"/>
                <a:gd name="T5" fmla="*/ 0 h 217"/>
                <a:gd name="T6" fmla="*/ 1199 w 1200"/>
                <a:gd name="T7" fmla="*/ 0 h 217"/>
                <a:gd name="T8" fmla="*/ 1199 w 1200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217">
                  <a:moveTo>
                    <a:pt x="1199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216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453F8004-EE10-6443-9932-394BC1EE2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6519" y="6466995"/>
              <a:ext cx="1492867" cy="136330"/>
            </a:xfrm>
            <a:custGeom>
              <a:avLst/>
              <a:gdLst>
                <a:gd name="connsiteX0" fmla="*/ 1268899 w 1492867"/>
                <a:gd name="connsiteY0" fmla="*/ 126342 h 136330"/>
                <a:gd name="connsiteX1" fmla="*/ 1492861 w 1492867"/>
                <a:gd name="connsiteY1" fmla="*/ 126342 h 136330"/>
                <a:gd name="connsiteX2" fmla="*/ 1492861 w 1492867"/>
                <a:gd name="connsiteY2" fmla="*/ 136330 h 136330"/>
                <a:gd name="connsiteX3" fmla="*/ 1268899 w 1492867"/>
                <a:gd name="connsiteY3" fmla="*/ 136330 h 136330"/>
                <a:gd name="connsiteX4" fmla="*/ 0 w 1492867"/>
                <a:gd name="connsiteY4" fmla="*/ 126342 h 136330"/>
                <a:gd name="connsiteX5" fmla="*/ 333828 w 1492867"/>
                <a:gd name="connsiteY5" fmla="*/ 126342 h 136330"/>
                <a:gd name="connsiteX6" fmla="*/ 333828 w 1492867"/>
                <a:gd name="connsiteY6" fmla="*/ 136330 h 136330"/>
                <a:gd name="connsiteX7" fmla="*/ 0 w 1492867"/>
                <a:gd name="connsiteY7" fmla="*/ 136330 h 136330"/>
                <a:gd name="connsiteX8" fmla="*/ 1406220 w 1492867"/>
                <a:gd name="connsiteY8" fmla="*/ 65916 h 136330"/>
                <a:gd name="connsiteX9" fmla="*/ 1492835 w 1492867"/>
                <a:gd name="connsiteY9" fmla="*/ 65916 h 136330"/>
                <a:gd name="connsiteX10" fmla="*/ 1492835 w 1492867"/>
                <a:gd name="connsiteY10" fmla="*/ 75804 h 136330"/>
                <a:gd name="connsiteX11" fmla="*/ 1406220 w 1492867"/>
                <a:gd name="connsiteY11" fmla="*/ 75804 h 136330"/>
                <a:gd name="connsiteX12" fmla="*/ 0 w 1492867"/>
                <a:gd name="connsiteY12" fmla="*/ 65916 h 136330"/>
                <a:gd name="connsiteX13" fmla="*/ 86615 w 1492867"/>
                <a:gd name="connsiteY13" fmla="*/ 65916 h 136330"/>
                <a:gd name="connsiteX14" fmla="*/ 86615 w 1492867"/>
                <a:gd name="connsiteY14" fmla="*/ 75804 h 136330"/>
                <a:gd name="connsiteX15" fmla="*/ 0 w 1492867"/>
                <a:gd name="connsiteY15" fmla="*/ 75804 h 136330"/>
                <a:gd name="connsiteX16" fmla="*/ 1159039 w 1492867"/>
                <a:gd name="connsiteY16" fmla="*/ 0 h 136330"/>
                <a:gd name="connsiteX17" fmla="*/ 1492867 w 1492867"/>
                <a:gd name="connsiteY17" fmla="*/ 0 h 136330"/>
                <a:gd name="connsiteX18" fmla="*/ 1492867 w 1492867"/>
                <a:gd name="connsiteY18" fmla="*/ 9988 h 136330"/>
                <a:gd name="connsiteX19" fmla="*/ 1159039 w 1492867"/>
                <a:gd name="connsiteY19" fmla="*/ 9988 h 136330"/>
                <a:gd name="connsiteX20" fmla="*/ 0 w 1492867"/>
                <a:gd name="connsiteY20" fmla="*/ 0 h 136330"/>
                <a:gd name="connsiteX21" fmla="*/ 223966 w 1492867"/>
                <a:gd name="connsiteY21" fmla="*/ 0 h 136330"/>
                <a:gd name="connsiteX22" fmla="*/ 223966 w 1492867"/>
                <a:gd name="connsiteY22" fmla="*/ 9988 h 136330"/>
                <a:gd name="connsiteX23" fmla="*/ 0 w 1492867"/>
                <a:gd name="connsiteY23" fmla="*/ 9988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67" h="136330">
                  <a:moveTo>
                    <a:pt x="1268899" y="126342"/>
                  </a:moveTo>
                  <a:lnTo>
                    <a:pt x="1492861" y="126342"/>
                  </a:lnTo>
                  <a:lnTo>
                    <a:pt x="1492861" y="136330"/>
                  </a:lnTo>
                  <a:lnTo>
                    <a:pt x="1268899" y="136330"/>
                  </a:lnTo>
                  <a:close/>
                  <a:moveTo>
                    <a:pt x="0" y="126342"/>
                  </a:moveTo>
                  <a:lnTo>
                    <a:pt x="333828" y="126342"/>
                  </a:lnTo>
                  <a:lnTo>
                    <a:pt x="333828" y="136330"/>
                  </a:lnTo>
                  <a:lnTo>
                    <a:pt x="0" y="136330"/>
                  </a:lnTo>
                  <a:close/>
                  <a:moveTo>
                    <a:pt x="1406220" y="65916"/>
                  </a:moveTo>
                  <a:lnTo>
                    <a:pt x="1492835" y="65916"/>
                  </a:lnTo>
                  <a:lnTo>
                    <a:pt x="1492835" y="75804"/>
                  </a:lnTo>
                  <a:lnTo>
                    <a:pt x="1406220" y="758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804"/>
                  </a:lnTo>
                  <a:lnTo>
                    <a:pt x="0" y="75804"/>
                  </a:lnTo>
                  <a:close/>
                  <a:moveTo>
                    <a:pt x="1159039" y="0"/>
                  </a:moveTo>
                  <a:lnTo>
                    <a:pt x="1492867" y="0"/>
                  </a:lnTo>
                  <a:lnTo>
                    <a:pt x="1492867" y="9988"/>
                  </a:lnTo>
                  <a:lnTo>
                    <a:pt x="1159039" y="99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988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7" name="Freeform 248">
              <a:extLst>
                <a:ext uri="{FF2B5EF4-FFF2-40B4-BE49-F238E27FC236}">
                  <a16:creationId xmlns:a16="http://schemas.microsoft.com/office/drawing/2014/main" id="{2819C85D-450C-704A-BBE6-1B6F41053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416" y="6401075"/>
              <a:ext cx="505360" cy="269161"/>
            </a:xfrm>
            <a:custGeom>
              <a:avLst/>
              <a:gdLst>
                <a:gd name="T0" fmla="*/ 403 w 404"/>
                <a:gd name="T1" fmla="*/ 216 h 217"/>
                <a:gd name="T2" fmla="*/ 29 w 404"/>
                <a:gd name="T3" fmla="*/ 216 h 217"/>
                <a:gd name="T4" fmla="*/ 29 w 404"/>
                <a:gd name="T5" fmla="*/ 216 h 217"/>
                <a:gd name="T6" fmla="*/ 29 w 404"/>
                <a:gd name="T7" fmla="*/ 0 h 217"/>
                <a:gd name="T8" fmla="*/ 403 w 404"/>
                <a:gd name="T9" fmla="*/ 0 h 217"/>
                <a:gd name="T10" fmla="*/ 403 w 404"/>
                <a:gd name="T11" fmla="*/ 0 h 217"/>
                <a:gd name="T12" fmla="*/ 403 w 404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7">
                  <a:moveTo>
                    <a:pt x="403" y="216"/>
                  </a:moveTo>
                  <a:lnTo>
                    <a:pt x="29" y="216"/>
                  </a:lnTo>
                  <a:lnTo>
                    <a:pt x="29" y="216"/>
                  </a:lnTo>
                  <a:cubicBezTo>
                    <a:pt x="0" y="146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6"/>
                    <a:pt x="403" y="21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6FFFA7D9-EF06-4D48-AD52-8299048EA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7799" y="6488967"/>
              <a:ext cx="300918" cy="125104"/>
            </a:xfrm>
            <a:custGeom>
              <a:avLst/>
              <a:gdLst>
                <a:gd name="connsiteX0" fmla="*/ 272154 w 300918"/>
                <a:gd name="connsiteY0" fmla="*/ 64410 h 125104"/>
                <a:gd name="connsiteX1" fmla="*/ 272154 w 300918"/>
                <a:gd name="connsiteY1" fmla="*/ 101569 h 125104"/>
                <a:gd name="connsiteX2" fmla="*/ 284139 w 300918"/>
                <a:gd name="connsiteY2" fmla="*/ 96615 h 125104"/>
                <a:gd name="connsiteX3" fmla="*/ 288933 w 300918"/>
                <a:gd name="connsiteY3" fmla="*/ 82990 h 125104"/>
                <a:gd name="connsiteX4" fmla="*/ 285337 w 300918"/>
                <a:gd name="connsiteY4" fmla="*/ 71842 h 125104"/>
                <a:gd name="connsiteX5" fmla="*/ 272154 w 300918"/>
                <a:gd name="connsiteY5" fmla="*/ 64410 h 125104"/>
                <a:gd name="connsiteX6" fmla="*/ 186161 w 300918"/>
                <a:gd name="connsiteY6" fmla="*/ 20926 h 125104"/>
                <a:gd name="connsiteX7" fmla="*/ 172978 w 300918"/>
                <a:gd name="connsiteY7" fmla="*/ 28381 h 125104"/>
                <a:gd name="connsiteX8" fmla="*/ 166985 w 300918"/>
                <a:gd name="connsiteY8" fmla="*/ 63171 h 125104"/>
                <a:gd name="connsiteX9" fmla="*/ 172978 w 300918"/>
                <a:gd name="connsiteY9" fmla="*/ 95476 h 125104"/>
                <a:gd name="connsiteX10" fmla="*/ 186161 w 300918"/>
                <a:gd name="connsiteY10" fmla="*/ 104174 h 125104"/>
                <a:gd name="connsiteX11" fmla="*/ 200543 w 300918"/>
                <a:gd name="connsiteY11" fmla="*/ 95476 h 125104"/>
                <a:gd name="connsiteX12" fmla="*/ 205337 w 300918"/>
                <a:gd name="connsiteY12" fmla="*/ 63171 h 125104"/>
                <a:gd name="connsiteX13" fmla="*/ 200543 w 300918"/>
                <a:gd name="connsiteY13" fmla="*/ 29624 h 125104"/>
                <a:gd name="connsiteX14" fmla="*/ 186161 w 300918"/>
                <a:gd name="connsiteY14" fmla="*/ 20926 h 125104"/>
                <a:gd name="connsiteX15" fmla="*/ 104366 w 300918"/>
                <a:gd name="connsiteY15" fmla="*/ 20926 h 125104"/>
                <a:gd name="connsiteX16" fmla="*/ 90939 w 300918"/>
                <a:gd name="connsiteY16" fmla="*/ 28381 h 125104"/>
                <a:gd name="connsiteX17" fmla="*/ 84836 w 300918"/>
                <a:gd name="connsiteY17" fmla="*/ 63171 h 125104"/>
                <a:gd name="connsiteX18" fmla="*/ 90939 w 300918"/>
                <a:gd name="connsiteY18" fmla="*/ 95476 h 125104"/>
                <a:gd name="connsiteX19" fmla="*/ 104366 w 300918"/>
                <a:gd name="connsiteY19" fmla="*/ 104174 h 125104"/>
                <a:gd name="connsiteX20" fmla="*/ 119015 w 300918"/>
                <a:gd name="connsiteY20" fmla="*/ 95476 h 125104"/>
                <a:gd name="connsiteX21" fmla="*/ 123897 w 300918"/>
                <a:gd name="connsiteY21" fmla="*/ 63171 h 125104"/>
                <a:gd name="connsiteX22" fmla="*/ 119015 w 300918"/>
                <a:gd name="connsiteY22" fmla="*/ 29624 h 125104"/>
                <a:gd name="connsiteX23" fmla="*/ 104366 w 300918"/>
                <a:gd name="connsiteY23" fmla="*/ 20926 h 125104"/>
                <a:gd name="connsiteX24" fmla="*/ 264963 w 300918"/>
                <a:gd name="connsiteY24" fmla="*/ 16103 h 125104"/>
                <a:gd name="connsiteX25" fmla="*/ 254176 w 300918"/>
                <a:gd name="connsiteY25" fmla="*/ 21057 h 125104"/>
                <a:gd name="connsiteX26" fmla="*/ 249382 w 300918"/>
                <a:gd name="connsiteY26" fmla="*/ 33444 h 125104"/>
                <a:gd name="connsiteX27" fmla="*/ 254176 w 300918"/>
                <a:gd name="connsiteY27" fmla="*/ 43353 h 125104"/>
                <a:gd name="connsiteX28" fmla="*/ 264963 w 300918"/>
                <a:gd name="connsiteY28" fmla="*/ 50785 h 125104"/>
                <a:gd name="connsiteX29" fmla="*/ 186161 w 300918"/>
                <a:gd name="connsiteY29" fmla="*/ 10986 h 125104"/>
                <a:gd name="connsiteX30" fmla="*/ 200543 w 300918"/>
                <a:gd name="connsiteY30" fmla="*/ 14714 h 125104"/>
                <a:gd name="connsiteX31" fmla="*/ 210131 w 300918"/>
                <a:gd name="connsiteY31" fmla="*/ 23411 h 125104"/>
                <a:gd name="connsiteX32" fmla="*/ 216124 w 300918"/>
                <a:gd name="connsiteY32" fmla="*/ 39564 h 125104"/>
                <a:gd name="connsiteX33" fmla="*/ 218521 w 300918"/>
                <a:gd name="connsiteY33" fmla="*/ 63171 h 125104"/>
                <a:gd name="connsiteX34" fmla="*/ 213727 w 300918"/>
                <a:gd name="connsiteY34" fmla="*/ 91749 h 125104"/>
                <a:gd name="connsiteX35" fmla="*/ 204139 w 300918"/>
                <a:gd name="connsiteY35" fmla="*/ 107901 h 125104"/>
                <a:gd name="connsiteX36" fmla="*/ 186161 w 300918"/>
                <a:gd name="connsiteY36" fmla="*/ 114114 h 125104"/>
                <a:gd name="connsiteX37" fmla="*/ 163390 w 300918"/>
                <a:gd name="connsiteY37" fmla="*/ 104174 h 125104"/>
                <a:gd name="connsiteX38" fmla="*/ 153802 w 300918"/>
                <a:gd name="connsiteY38" fmla="*/ 63171 h 125104"/>
                <a:gd name="connsiteX39" fmla="*/ 157397 w 300918"/>
                <a:gd name="connsiteY39" fmla="*/ 34594 h 125104"/>
                <a:gd name="connsiteX40" fmla="*/ 169382 w 300918"/>
                <a:gd name="connsiteY40" fmla="*/ 17199 h 125104"/>
                <a:gd name="connsiteX41" fmla="*/ 186161 w 300918"/>
                <a:gd name="connsiteY41" fmla="*/ 10986 h 125104"/>
                <a:gd name="connsiteX42" fmla="*/ 104366 w 300918"/>
                <a:gd name="connsiteY42" fmla="*/ 10986 h 125104"/>
                <a:gd name="connsiteX43" fmla="*/ 117794 w 300918"/>
                <a:gd name="connsiteY43" fmla="*/ 14714 h 125104"/>
                <a:gd name="connsiteX44" fmla="*/ 128780 w 300918"/>
                <a:gd name="connsiteY44" fmla="*/ 23411 h 125104"/>
                <a:gd name="connsiteX45" fmla="*/ 134884 w 300918"/>
                <a:gd name="connsiteY45" fmla="*/ 39564 h 125104"/>
                <a:gd name="connsiteX46" fmla="*/ 136104 w 300918"/>
                <a:gd name="connsiteY46" fmla="*/ 63171 h 125104"/>
                <a:gd name="connsiteX47" fmla="*/ 132442 w 300918"/>
                <a:gd name="connsiteY47" fmla="*/ 91749 h 125104"/>
                <a:gd name="connsiteX48" fmla="*/ 122677 w 300918"/>
                <a:gd name="connsiteY48" fmla="*/ 107901 h 125104"/>
                <a:gd name="connsiteX49" fmla="*/ 104366 w 300918"/>
                <a:gd name="connsiteY49" fmla="*/ 114114 h 125104"/>
                <a:gd name="connsiteX50" fmla="*/ 81173 w 300918"/>
                <a:gd name="connsiteY50" fmla="*/ 104174 h 125104"/>
                <a:gd name="connsiteX51" fmla="*/ 71408 w 300918"/>
                <a:gd name="connsiteY51" fmla="*/ 63171 h 125104"/>
                <a:gd name="connsiteX52" fmla="*/ 75070 w 300918"/>
                <a:gd name="connsiteY52" fmla="*/ 34594 h 125104"/>
                <a:gd name="connsiteX53" fmla="*/ 86056 w 300918"/>
                <a:gd name="connsiteY53" fmla="*/ 17199 h 125104"/>
                <a:gd name="connsiteX54" fmla="*/ 104366 w 300918"/>
                <a:gd name="connsiteY54" fmla="*/ 10986 h 125104"/>
                <a:gd name="connsiteX55" fmla="*/ 28530 w 300918"/>
                <a:gd name="connsiteY55" fmla="*/ 10986 h 125104"/>
                <a:gd name="connsiteX56" fmla="*/ 37213 w 300918"/>
                <a:gd name="connsiteY56" fmla="*/ 10986 h 125104"/>
                <a:gd name="connsiteX57" fmla="*/ 37213 w 300918"/>
                <a:gd name="connsiteY57" fmla="*/ 114099 h 125104"/>
                <a:gd name="connsiteX58" fmla="*/ 24808 w 300918"/>
                <a:gd name="connsiteY58" fmla="*/ 114099 h 125104"/>
                <a:gd name="connsiteX59" fmla="*/ 24808 w 300918"/>
                <a:gd name="connsiteY59" fmla="*/ 33621 h 125104"/>
                <a:gd name="connsiteX60" fmla="*/ 13645 w 300918"/>
                <a:gd name="connsiteY60" fmla="*/ 42423 h 125104"/>
                <a:gd name="connsiteX61" fmla="*/ 0 w 300918"/>
                <a:gd name="connsiteY61" fmla="*/ 48710 h 125104"/>
                <a:gd name="connsiteX62" fmla="*/ 0 w 300918"/>
                <a:gd name="connsiteY62" fmla="*/ 36136 h 125104"/>
                <a:gd name="connsiteX63" fmla="*/ 18606 w 300918"/>
                <a:gd name="connsiteY63" fmla="*/ 24818 h 125104"/>
                <a:gd name="connsiteX64" fmla="*/ 28530 w 300918"/>
                <a:gd name="connsiteY64" fmla="*/ 10986 h 125104"/>
                <a:gd name="connsiteX65" fmla="*/ 264963 w 300918"/>
                <a:gd name="connsiteY65" fmla="*/ 0 h 125104"/>
                <a:gd name="connsiteX66" fmla="*/ 272154 w 300918"/>
                <a:gd name="connsiteY66" fmla="*/ 0 h 125104"/>
                <a:gd name="connsiteX67" fmla="*/ 272154 w 300918"/>
                <a:gd name="connsiteY67" fmla="*/ 6193 h 125104"/>
                <a:gd name="connsiteX68" fmla="*/ 288933 w 300918"/>
                <a:gd name="connsiteY68" fmla="*/ 12387 h 125104"/>
                <a:gd name="connsiteX69" fmla="*/ 298521 w 300918"/>
                <a:gd name="connsiteY69" fmla="*/ 30966 h 125104"/>
                <a:gd name="connsiteX70" fmla="*/ 285337 w 300918"/>
                <a:gd name="connsiteY70" fmla="*/ 32205 h 125104"/>
                <a:gd name="connsiteX71" fmla="*/ 281742 w 300918"/>
                <a:gd name="connsiteY71" fmla="*/ 21057 h 125104"/>
                <a:gd name="connsiteX72" fmla="*/ 272154 w 300918"/>
                <a:gd name="connsiteY72" fmla="*/ 16103 h 125104"/>
                <a:gd name="connsiteX73" fmla="*/ 272154 w 300918"/>
                <a:gd name="connsiteY73" fmla="*/ 52023 h 125104"/>
                <a:gd name="connsiteX74" fmla="*/ 284139 w 300918"/>
                <a:gd name="connsiteY74" fmla="*/ 55739 h 125104"/>
                <a:gd name="connsiteX75" fmla="*/ 292528 w 300918"/>
                <a:gd name="connsiteY75" fmla="*/ 61933 h 125104"/>
                <a:gd name="connsiteX76" fmla="*/ 298521 w 300918"/>
                <a:gd name="connsiteY76" fmla="*/ 70603 h 125104"/>
                <a:gd name="connsiteX77" fmla="*/ 300918 w 300918"/>
                <a:gd name="connsiteY77" fmla="*/ 81751 h 125104"/>
                <a:gd name="connsiteX78" fmla="*/ 292528 w 300918"/>
                <a:gd name="connsiteY78" fmla="*/ 102808 h 125104"/>
                <a:gd name="connsiteX79" fmla="*/ 272154 w 300918"/>
                <a:gd name="connsiteY79" fmla="*/ 111478 h 125104"/>
                <a:gd name="connsiteX80" fmla="*/ 272154 w 300918"/>
                <a:gd name="connsiteY80" fmla="*/ 125104 h 125104"/>
                <a:gd name="connsiteX81" fmla="*/ 264963 w 300918"/>
                <a:gd name="connsiteY81" fmla="*/ 125104 h 125104"/>
                <a:gd name="connsiteX82" fmla="*/ 264963 w 300918"/>
                <a:gd name="connsiteY82" fmla="*/ 112717 h 125104"/>
                <a:gd name="connsiteX83" fmla="*/ 250581 w 300918"/>
                <a:gd name="connsiteY83" fmla="*/ 107763 h 125104"/>
                <a:gd name="connsiteX84" fmla="*/ 240993 w 300918"/>
                <a:gd name="connsiteY84" fmla="*/ 97853 h 125104"/>
                <a:gd name="connsiteX85" fmla="*/ 236199 w 300918"/>
                <a:gd name="connsiteY85" fmla="*/ 82990 h 125104"/>
                <a:gd name="connsiteX86" fmla="*/ 248184 w 300918"/>
                <a:gd name="connsiteY86" fmla="*/ 80512 h 125104"/>
                <a:gd name="connsiteX87" fmla="*/ 252978 w 300918"/>
                <a:gd name="connsiteY87" fmla="*/ 94137 h 125104"/>
                <a:gd name="connsiteX88" fmla="*/ 264963 w 300918"/>
                <a:gd name="connsiteY88" fmla="*/ 101569 h 125104"/>
                <a:gd name="connsiteX89" fmla="*/ 264963 w 300918"/>
                <a:gd name="connsiteY89" fmla="*/ 61933 h 125104"/>
                <a:gd name="connsiteX90" fmla="*/ 249382 w 300918"/>
                <a:gd name="connsiteY90" fmla="*/ 56978 h 125104"/>
                <a:gd name="connsiteX91" fmla="*/ 240993 w 300918"/>
                <a:gd name="connsiteY91" fmla="*/ 47069 h 125104"/>
                <a:gd name="connsiteX92" fmla="*/ 238596 w 300918"/>
                <a:gd name="connsiteY92" fmla="*/ 33444 h 125104"/>
                <a:gd name="connsiteX93" fmla="*/ 246985 w 300918"/>
                <a:gd name="connsiteY93" fmla="*/ 12387 h 125104"/>
                <a:gd name="connsiteX94" fmla="*/ 264963 w 300918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918" h="125104">
                  <a:moveTo>
                    <a:pt x="272154" y="64410"/>
                  </a:moveTo>
                  <a:lnTo>
                    <a:pt x="272154" y="101569"/>
                  </a:lnTo>
                  <a:cubicBezTo>
                    <a:pt x="276948" y="101569"/>
                    <a:pt x="280543" y="99092"/>
                    <a:pt x="284139" y="96615"/>
                  </a:cubicBezTo>
                  <a:cubicBezTo>
                    <a:pt x="287734" y="91660"/>
                    <a:pt x="288933" y="87944"/>
                    <a:pt x="288933" y="82990"/>
                  </a:cubicBezTo>
                  <a:cubicBezTo>
                    <a:pt x="288933" y="78035"/>
                    <a:pt x="287734" y="74319"/>
                    <a:pt x="285337" y="71842"/>
                  </a:cubicBezTo>
                  <a:cubicBezTo>
                    <a:pt x="282940" y="68126"/>
                    <a:pt x="278146" y="66887"/>
                    <a:pt x="272154" y="64410"/>
                  </a:cubicBezTo>
                  <a:close/>
                  <a:moveTo>
                    <a:pt x="186161" y="20926"/>
                  </a:moveTo>
                  <a:cubicBezTo>
                    <a:pt x="180169" y="20926"/>
                    <a:pt x="176573" y="23411"/>
                    <a:pt x="172978" y="28381"/>
                  </a:cubicBezTo>
                  <a:cubicBezTo>
                    <a:pt x="169382" y="34594"/>
                    <a:pt x="166985" y="45776"/>
                    <a:pt x="166985" y="63171"/>
                  </a:cubicBezTo>
                  <a:cubicBezTo>
                    <a:pt x="166985" y="79324"/>
                    <a:pt x="169382" y="90506"/>
                    <a:pt x="172978" y="95476"/>
                  </a:cubicBezTo>
                  <a:cubicBezTo>
                    <a:pt x="176573" y="101689"/>
                    <a:pt x="180169" y="104174"/>
                    <a:pt x="186161" y="104174"/>
                  </a:cubicBezTo>
                  <a:cubicBezTo>
                    <a:pt x="190955" y="104174"/>
                    <a:pt x="196948" y="101689"/>
                    <a:pt x="200543" y="95476"/>
                  </a:cubicBezTo>
                  <a:cubicBezTo>
                    <a:pt x="204139" y="90506"/>
                    <a:pt x="205337" y="79324"/>
                    <a:pt x="205337" y="63171"/>
                  </a:cubicBezTo>
                  <a:cubicBezTo>
                    <a:pt x="205337" y="45776"/>
                    <a:pt x="204139" y="34594"/>
                    <a:pt x="200543" y="29624"/>
                  </a:cubicBezTo>
                  <a:cubicBezTo>
                    <a:pt x="196948" y="23411"/>
                    <a:pt x="190955" y="20926"/>
                    <a:pt x="186161" y="20926"/>
                  </a:cubicBezTo>
                  <a:close/>
                  <a:moveTo>
                    <a:pt x="104366" y="20926"/>
                  </a:moveTo>
                  <a:cubicBezTo>
                    <a:pt x="98263" y="20926"/>
                    <a:pt x="94601" y="23411"/>
                    <a:pt x="90939" y="28381"/>
                  </a:cubicBezTo>
                  <a:cubicBezTo>
                    <a:pt x="86056" y="34594"/>
                    <a:pt x="84836" y="45776"/>
                    <a:pt x="84836" y="63171"/>
                  </a:cubicBezTo>
                  <a:cubicBezTo>
                    <a:pt x="84836" y="79324"/>
                    <a:pt x="86056" y="90506"/>
                    <a:pt x="90939" y="95476"/>
                  </a:cubicBezTo>
                  <a:cubicBezTo>
                    <a:pt x="94601" y="101689"/>
                    <a:pt x="98263" y="104174"/>
                    <a:pt x="104366" y="104174"/>
                  </a:cubicBezTo>
                  <a:cubicBezTo>
                    <a:pt x="110470" y="104174"/>
                    <a:pt x="115353" y="101689"/>
                    <a:pt x="119015" y="95476"/>
                  </a:cubicBezTo>
                  <a:cubicBezTo>
                    <a:pt x="122677" y="90506"/>
                    <a:pt x="123897" y="79324"/>
                    <a:pt x="123897" y="63171"/>
                  </a:cubicBezTo>
                  <a:cubicBezTo>
                    <a:pt x="123897" y="45776"/>
                    <a:pt x="122677" y="34594"/>
                    <a:pt x="119015" y="29624"/>
                  </a:cubicBezTo>
                  <a:cubicBezTo>
                    <a:pt x="115353" y="23411"/>
                    <a:pt x="110470" y="20926"/>
                    <a:pt x="104366" y="20926"/>
                  </a:cubicBezTo>
                  <a:close/>
                  <a:moveTo>
                    <a:pt x="264963" y="16103"/>
                  </a:moveTo>
                  <a:cubicBezTo>
                    <a:pt x="261367" y="17341"/>
                    <a:pt x="256573" y="18580"/>
                    <a:pt x="254176" y="21057"/>
                  </a:cubicBezTo>
                  <a:cubicBezTo>
                    <a:pt x="251779" y="24773"/>
                    <a:pt x="249382" y="28489"/>
                    <a:pt x="249382" y="33444"/>
                  </a:cubicBezTo>
                  <a:cubicBezTo>
                    <a:pt x="249382" y="37160"/>
                    <a:pt x="251779" y="40876"/>
                    <a:pt x="254176" y="43353"/>
                  </a:cubicBezTo>
                  <a:cubicBezTo>
                    <a:pt x="255375" y="47069"/>
                    <a:pt x="260169" y="48307"/>
                    <a:pt x="264963" y="50785"/>
                  </a:cubicBezTo>
                  <a:close/>
                  <a:moveTo>
                    <a:pt x="186161" y="10986"/>
                  </a:moveTo>
                  <a:cubicBezTo>
                    <a:pt x="190955" y="10986"/>
                    <a:pt x="195749" y="12229"/>
                    <a:pt x="200543" y="14714"/>
                  </a:cubicBezTo>
                  <a:cubicBezTo>
                    <a:pt x="204139" y="15956"/>
                    <a:pt x="206536" y="19684"/>
                    <a:pt x="210131" y="23411"/>
                  </a:cubicBezTo>
                  <a:cubicBezTo>
                    <a:pt x="212528" y="28381"/>
                    <a:pt x="213727" y="33351"/>
                    <a:pt x="216124" y="39564"/>
                  </a:cubicBezTo>
                  <a:cubicBezTo>
                    <a:pt x="217322" y="44534"/>
                    <a:pt x="218521" y="53231"/>
                    <a:pt x="218521" y="63171"/>
                  </a:cubicBezTo>
                  <a:cubicBezTo>
                    <a:pt x="218521" y="74354"/>
                    <a:pt x="217322" y="84294"/>
                    <a:pt x="213727" y="91749"/>
                  </a:cubicBezTo>
                  <a:cubicBezTo>
                    <a:pt x="212528" y="99204"/>
                    <a:pt x="208933" y="104174"/>
                    <a:pt x="204139" y="107901"/>
                  </a:cubicBezTo>
                  <a:cubicBezTo>
                    <a:pt x="199345" y="111629"/>
                    <a:pt x="193352" y="114114"/>
                    <a:pt x="186161" y="114114"/>
                  </a:cubicBezTo>
                  <a:cubicBezTo>
                    <a:pt x="176573" y="114114"/>
                    <a:pt x="169382" y="110386"/>
                    <a:pt x="163390" y="104174"/>
                  </a:cubicBezTo>
                  <a:cubicBezTo>
                    <a:pt x="157397" y="95476"/>
                    <a:pt x="153802" y="81809"/>
                    <a:pt x="153802" y="63171"/>
                  </a:cubicBezTo>
                  <a:cubicBezTo>
                    <a:pt x="153802" y="50746"/>
                    <a:pt x="156199" y="42049"/>
                    <a:pt x="157397" y="34594"/>
                  </a:cubicBezTo>
                  <a:cubicBezTo>
                    <a:pt x="159794" y="25896"/>
                    <a:pt x="163390" y="20926"/>
                    <a:pt x="169382" y="17199"/>
                  </a:cubicBezTo>
                  <a:cubicBezTo>
                    <a:pt x="172978" y="13471"/>
                    <a:pt x="178970" y="10986"/>
                    <a:pt x="186161" y="10986"/>
                  </a:cubicBezTo>
                  <a:close/>
                  <a:moveTo>
                    <a:pt x="104366" y="10986"/>
                  </a:moveTo>
                  <a:cubicBezTo>
                    <a:pt x="110470" y="10986"/>
                    <a:pt x="114132" y="12229"/>
                    <a:pt x="117794" y="14714"/>
                  </a:cubicBezTo>
                  <a:cubicBezTo>
                    <a:pt x="122677" y="15956"/>
                    <a:pt x="125118" y="19684"/>
                    <a:pt x="128780" y="23411"/>
                  </a:cubicBezTo>
                  <a:cubicBezTo>
                    <a:pt x="131222" y="28381"/>
                    <a:pt x="132442" y="33351"/>
                    <a:pt x="134884" y="39564"/>
                  </a:cubicBezTo>
                  <a:cubicBezTo>
                    <a:pt x="136104" y="44534"/>
                    <a:pt x="136104" y="53231"/>
                    <a:pt x="136104" y="63171"/>
                  </a:cubicBezTo>
                  <a:cubicBezTo>
                    <a:pt x="136104" y="74354"/>
                    <a:pt x="136104" y="84294"/>
                    <a:pt x="132442" y="91749"/>
                  </a:cubicBezTo>
                  <a:cubicBezTo>
                    <a:pt x="131222" y="99204"/>
                    <a:pt x="126339" y="104174"/>
                    <a:pt x="122677" y="107901"/>
                  </a:cubicBezTo>
                  <a:cubicBezTo>
                    <a:pt x="117794" y="111629"/>
                    <a:pt x="111691" y="114114"/>
                    <a:pt x="104366" y="114114"/>
                  </a:cubicBezTo>
                  <a:cubicBezTo>
                    <a:pt x="94601" y="114114"/>
                    <a:pt x="87277" y="110386"/>
                    <a:pt x="81173" y="104174"/>
                  </a:cubicBezTo>
                  <a:cubicBezTo>
                    <a:pt x="75070" y="95476"/>
                    <a:pt x="71408" y="81809"/>
                    <a:pt x="71408" y="63171"/>
                  </a:cubicBezTo>
                  <a:cubicBezTo>
                    <a:pt x="71408" y="50746"/>
                    <a:pt x="72629" y="42049"/>
                    <a:pt x="75070" y="34594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3471"/>
                    <a:pt x="97042" y="10986"/>
                    <a:pt x="104366" y="10986"/>
                  </a:cubicBezTo>
                  <a:close/>
                  <a:moveTo>
                    <a:pt x="28530" y="10986"/>
                  </a:moveTo>
                  <a:lnTo>
                    <a:pt x="37213" y="10986"/>
                  </a:lnTo>
                  <a:lnTo>
                    <a:pt x="37213" y="114099"/>
                  </a:lnTo>
                  <a:lnTo>
                    <a:pt x="24808" y="114099"/>
                  </a:lnTo>
                  <a:lnTo>
                    <a:pt x="24808" y="33621"/>
                  </a:lnTo>
                  <a:cubicBezTo>
                    <a:pt x="21087" y="36136"/>
                    <a:pt x="17366" y="39908"/>
                    <a:pt x="13645" y="42423"/>
                  </a:cubicBezTo>
                  <a:cubicBezTo>
                    <a:pt x="8683" y="44938"/>
                    <a:pt x="3721" y="47453"/>
                    <a:pt x="0" y="48710"/>
                  </a:cubicBezTo>
                  <a:lnTo>
                    <a:pt x="0" y="36136"/>
                  </a:lnTo>
                  <a:cubicBezTo>
                    <a:pt x="7443" y="33621"/>
                    <a:pt x="13645" y="29848"/>
                    <a:pt x="18606" y="24818"/>
                  </a:cubicBezTo>
                  <a:cubicBezTo>
                    <a:pt x="23568" y="21046"/>
                    <a:pt x="27289" y="16016"/>
                    <a:pt x="28530" y="10986"/>
                  </a:cubicBezTo>
                  <a:close/>
                  <a:moveTo>
                    <a:pt x="264963" y="0"/>
                  </a:moveTo>
                  <a:lnTo>
                    <a:pt x="272154" y="0"/>
                  </a:lnTo>
                  <a:lnTo>
                    <a:pt x="272154" y="6193"/>
                  </a:lnTo>
                  <a:cubicBezTo>
                    <a:pt x="279345" y="6193"/>
                    <a:pt x="285337" y="8670"/>
                    <a:pt x="288933" y="12387"/>
                  </a:cubicBezTo>
                  <a:cubicBezTo>
                    <a:pt x="293727" y="16103"/>
                    <a:pt x="297322" y="22296"/>
                    <a:pt x="298521" y="30966"/>
                  </a:cubicBezTo>
                  <a:lnTo>
                    <a:pt x="285337" y="32205"/>
                  </a:lnTo>
                  <a:cubicBezTo>
                    <a:pt x="285337" y="27250"/>
                    <a:pt x="284139" y="23535"/>
                    <a:pt x="281742" y="21057"/>
                  </a:cubicBezTo>
                  <a:cubicBezTo>
                    <a:pt x="279345" y="18580"/>
                    <a:pt x="275749" y="17341"/>
                    <a:pt x="272154" y="16103"/>
                  </a:cubicBezTo>
                  <a:lnTo>
                    <a:pt x="272154" y="52023"/>
                  </a:lnTo>
                  <a:cubicBezTo>
                    <a:pt x="278146" y="53262"/>
                    <a:pt x="281742" y="54501"/>
                    <a:pt x="284139" y="55739"/>
                  </a:cubicBezTo>
                  <a:cubicBezTo>
                    <a:pt x="287734" y="56978"/>
                    <a:pt x="291330" y="59455"/>
                    <a:pt x="292528" y="61933"/>
                  </a:cubicBezTo>
                  <a:cubicBezTo>
                    <a:pt x="296124" y="64410"/>
                    <a:pt x="297322" y="66887"/>
                    <a:pt x="298521" y="70603"/>
                  </a:cubicBezTo>
                  <a:cubicBezTo>
                    <a:pt x="300918" y="74319"/>
                    <a:pt x="300918" y="78035"/>
                    <a:pt x="300918" y="81751"/>
                  </a:cubicBezTo>
                  <a:cubicBezTo>
                    <a:pt x="300918" y="90421"/>
                    <a:pt x="298521" y="97853"/>
                    <a:pt x="292528" y="102808"/>
                  </a:cubicBezTo>
                  <a:cubicBezTo>
                    <a:pt x="287734" y="109001"/>
                    <a:pt x="280543" y="111478"/>
                    <a:pt x="272154" y="111478"/>
                  </a:cubicBezTo>
                  <a:lnTo>
                    <a:pt x="272154" y="125104"/>
                  </a:lnTo>
                  <a:lnTo>
                    <a:pt x="264963" y="125104"/>
                  </a:lnTo>
                  <a:lnTo>
                    <a:pt x="264963" y="112717"/>
                  </a:lnTo>
                  <a:cubicBezTo>
                    <a:pt x="258970" y="111478"/>
                    <a:pt x="254176" y="110240"/>
                    <a:pt x="250581" y="107763"/>
                  </a:cubicBezTo>
                  <a:cubicBezTo>
                    <a:pt x="246985" y="105285"/>
                    <a:pt x="243390" y="102808"/>
                    <a:pt x="240993" y="97853"/>
                  </a:cubicBezTo>
                  <a:cubicBezTo>
                    <a:pt x="238596" y="92899"/>
                    <a:pt x="236199" y="87944"/>
                    <a:pt x="236199" y="82990"/>
                  </a:cubicBezTo>
                  <a:lnTo>
                    <a:pt x="248184" y="80512"/>
                  </a:lnTo>
                  <a:cubicBezTo>
                    <a:pt x="249382" y="85467"/>
                    <a:pt x="250581" y="91660"/>
                    <a:pt x="252978" y="94137"/>
                  </a:cubicBezTo>
                  <a:cubicBezTo>
                    <a:pt x="256573" y="99092"/>
                    <a:pt x="261367" y="101569"/>
                    <a:pt x="264963" y="101569"/>
                  </a:cubicBezTo>
                  <a:lnTo>
                    <a:pt x="264963" y="61933"/>
                  </a:lnTo>
                  <a:cubicBezTo>
                    <a:pt x="260169" y="60694"/>
                    <a:pt x="255375" y="59455"/>
                    <a:pt x="249382" y="56978"/>
                  </a:cubicBezTo>
                  <a:cubicBezTo>
                    <a:pt x="245787" y="54501"/>
                    <a:pt x="243390" y="50785"/>
                    <a:pt x="240993" y="47069"/>
                  </a:cubicBezTo>
                  <a:cubicBezTo>
                    <a:pt x="238596" y="43353"/>
                    <a:pt x="238596" y="39637"/>
                    <a:pt x="238596" y="33444"/>
                  </a:cubicBezTo>
                  <a:cubicBezTo>
                    <a:pt x="238596" y="26012"/>
                    <a:pt x="240993" y="18580"/>
                    <a:pt x="246985" y="12387"/>
                  </a:cubicBezTo>
                  <a:cubicBezTo>
                    <a:pt x="251779" y="8670"/>
                    <a:pt x="256573" y="6193"/>
                    <a:pt x="264963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9" name="Freeform 253">
              <a:extLst>
                <a:ext uri="{FF2B5EF4-FFF2-40B4-BE49-F238E27FC236}">
                  <a16:creationId xmlns:a16="http://schemas.microsoft.com/office/drawing/2014/main" id="{A58CB381-FB93-D240-8FFB-E57C0376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6519" y="6626291"/>
              <a:ext cx="1494109" cy="43944"/>
            </a:xfrm>
            <a:custGeom>
              <a:avLst/>
              <a:gdLst>
                <a:gd name="T0" fmla="*/ 1199 w 1200"/>
                <a:gd name="T1" fmla="*/ 36 h 37"/>
                <a:gd name="T2" fmla="*/ 0 w 1200"/>
                <a:gd name="T3" fmla="*/ 36 h 37"/>
                <a:gd name="T4" fmla="*/ 0 w 1200"/>
                <a:gd name="T5" fmla="*/ 0 h 37"/>
                <a:gd name="T6" fmla="*/ 1199 w 1200"/>
                <a:gd name="T7" fmla="*/ 0 h 37"/>
                <a:gd name="T8" fmla="*/ 1199 w 1200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37">
                  <a:moveTo>
                    <a:pt x="1199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3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0" name="Freeform 254">
              <a:extLst>
                <a:ext uri="{FF2B5EF4-FFF2-40B4-BE49-F238E27FC236}">
                  <a16:creationId xmlns:a16="http://schemas.microsoft.com/office/drawing/2014/main" id="{AF123331-DE89-A347-8F99-7EA037D87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2" y="6670239"/>
              <a:ext cx="1494109" cy="269158"/>
            </a:xfrm>
            <a:custGeom>
              <a:avLst/>
              <a:gdLst>
                <a:gd name="T0" fmla="*/ 1199 w 1200"/>
                <a:gd name="T1" fmla="*/ 214 h 215"/>
                <a:gd name="T2" fmla="*/ 0 w 1200"/>
                <a:gd name="T3" fmla="*/ 214 h 215"/>
                <a:gd name="T4" fmla="*/ 0 w 1200"/>
                <a:gd name="T5" fmla="*/ 0 h 215"/>
                <a:gd name="T6" fmla="*/ 1199 w 1200"/>
                <a:gd name="T7" fmla="*/ 0 h 215"/>
                <a:gd name="T8" fmla="*/ 1199 w 1200"/>
                <a:gd name="T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215">
                  <a:moveTo>
                    <a:pt x="1199" y="214"/>
                  </a:moveTo>
                  <a:lnTo>
                    <a:pt x="0" y="214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214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4364CDB-4B06-CA4E-B50E-9DA5F7542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1" y="6736156"/>
              <a:ext cx="1498354" cy="136226"/>
            </a:xfrm>
            <a:custGeom>
              <a:avLst/>
              <a:gdLst>
                <a:gd name="connsiteX0" fmla="*/ 1274387 w 1498354"/>
                <a:gd name="connsiteY0" fmla="*/ 126338 h 136226"/>
                <a:gd name="connsiteX1" fmla="*/ 1498353 w 1498354"/>
                <a:gd name="connsiteY1" fmla="*/ 126338 h 136226"/>
                <a:gd name="connsiteX2" fmla="*/ 1498353 w 1498354"/>
                <a:gd name="connsiteY2" fmla="*/ 136226 h 136226"/>
                <a:gd name="connsiteX3" fmla="*/ 1274387 w 1498354"/>
                <a:gd name="connsiteY3" fmla="*/ 136226 h 136226"/>
                <a:gd name="connsiteX4" fmla="*/ 0 w 1498354"/>
                <a:gd name="connsiteY4" fmla="*/ 126338 h 136226"/>
                <a:gd name="connsiteX5" fmla="*/ 333828 w 1498354"/>
                <a:gd name="connsiteY5" fmla="*/ 126338 h 136226"/>
                <a:gd name="connsiteX6" fmla="*/ 333828 w 1498354"/>
                <a:gd name="connsiteY6" fmla="*/ 136226 h 136226"/>
                <a:gd name="connsiteX7" fmla="*/ 0 w 1498354"/>
                <a:gd name="connsiteY7" fmla="*/ 136226 h 136226"/>
                <a:gd name="connsiteX8" fmla="*/ 1411715 w 1498354"/>
                <a:gd name="connsiteY8" fmla="*/ 60422 h 136226"/>
                <a:gd name="connsiteX9" fmla="*/ 1498330 w 1498354"/>
                <a:gd name="connsiteY9" fmla="*/ 60422 h 136226"/>
                <a:gd name="connsiteX10" fmla="*/ 1498330 w 1498354"/>
                <a:gd name="connsiteY10" fmla="*/ 70410 h 136226"/>
                <a:gd name="connsiteX11" fmla="*/ 1411715 w 1498354"/>
                <a:gd name="connsiteY11" fmla="*/ 70410 h 136226"/>
                <a:gd name="connsiteX12" fmla="*/ 0 w 1498354"/>
                <a:gd name="connsiteY12" fmla="*/ 60422 h 136226"/>
                <a:gd name="connsiteX13" fmla="*/ 86633 w 1498354"/>
                <a:gd name="connsiteY13" fmla="*/ 60422 h 136226"/>
                <a:gd name="connsiteX14" fmla="*/ 86633 w 1498354"/>
                <a:gd name="connsiteY14" fmla="*/ 70410 h 136226"/>
                <a:gd name="connsiteX15" fmla="*/ 0 w 1498354"/>
                <a:gd name="connsiteY15" fmla="*/ 70410 h 136226"/>
                <a:gd name="connsiteX16" fmla="*/ 1164526 w 1498354"/>
                <a:gd name="connsiteY16" fmla="*/ 0 h 136226"/>
                <a:gd name="connsiteX17" fmla="*/ 1498354 w 1498354"/>
                <a:gd name="connsiteY17" fmla="*/ 0 h 136226"/>
                <a:gd name="connsiteX18" fmla="*/ 1498354 w 1498354"/>
                <a:gd name="connsiteY18" fmla="*/ 9888 h 136226"/>
                <a:gd name="connsiteX19" fmla="*/ 1164526 w 1498354"/>
                <a:gd name="connsiteY19" fmla="*/ 9888 h 136226"/>
                <a:gd name="connsiteX20" fmla="*/ 0 w 1498354"/>
                <a:gd name="connsiteY20" fmla="*/ 0 h 136226"/>
                <a:gd name="connsiteX21" fmla="*/ 223966 w 1498354"/>
                <a:gd name="connsiteY21" fmla="*/ 0 h 136226"/>
                <a:gd name="connsiteX22" fmla="*/ 223966 w 1498354"/>
                <a:gd name="connsiteY22" fmla="*/ 9888 h 136226"/>
                <a:gd name="connsiteX23" fmla="*/ 0 w 1498354"/>
                <a:gd name="connsiteY23" fmla="*/ 9888 h 13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354" h="136226">
                  <a:moveTo>
                    <a:pt x="1274387" y="126338"/>
                  </a:moveTo>
                  <a:lnTo>
                    <a:pt x="1498353" y="126338"/>
                  </a:lnTo>
                  <a:lnTo>
                    <a:pt x="1498353" y="136226"/>
                  </a:lnTo>
                  <a:lnTo>
                    <a:pt x="1274387" y="136226"/>
                  </a:lnTo>
                  <a:close/>
                  <a:moveTo>
                    <a:pt x="0" y="126338"/>
                  </a:moveTo>
                  <a:lnTo>
                    <a:pt x="333828" y="126338"/>
                  </a:lnTo>
                  <a:lnTo>
                    <a:pt x="333828" y="136226"/>
                  </a:lnTo>
                  <a:lnTo>
                    <a:pt x="0" y="136226"/>
                  </a:lnTo>
                  <a:close/>
                  <a:moveTo>
                    <a:pt x="1411715" y="60422"/>
                  </a:moveTo>
                  <a:lnTo>
                    <a:pt x="1498330" y="60422"/>
                  </a:lnTo>
                  <a:lnTo>
                    <a:pt x="1498330" y="70410"/>
                  </a:lnTo>
                  <a:lnTo>
                    <a:pt x="1411715" y="70410"/>
                  </a:lnTo>
                  <a:close/>
                  <a:moveTo>
                    <a:pt x="0" y="60422"/>
                  </a:moveTo>
                  <a:lnTo>
                    <a:pt x="86633" y="60422"/>
                  </a:lnTo>
                  <a:lnTo>
                    <a:pt x="86633" y="70410"/>
                  </a:lnTo>
                  <a:lnTo>
                    <a:pt x="0" y="70410"/>
                  </a:lnTo>
                  <a:close/>
                  <a:moveTo>
                    <a:pt x="1164526" y="0"/>
                  </a:moveTo>
                  <a:lnTo>
                    <a:pt x="1498354" y="0"/>
                  </a:lnTo>
                  <a:lnTo>
                    <a:pt x="1498354" y="9888"/>
                  </a:lnTo>
                  <a:lnTo>
                    <a:pt x="1164526" y="98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0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2" name="Freeform 261">
              <a:extLst>
                <a:ext uri="{FF2B5EF4-FFF2-40B4-BE49-F238E27FC236}">
                  <a16:creationId xmlns:a16="http://schemas.microsoft.com/office/drawing/2014/main" id="{7894FE98-8FC7-A441-B438-3EAC455CA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319" y="6670239"/>
              <a:ext cx="499866" cy="269158"/>
            </a:xfrm>
            <a:custGeom>
              <a:avLst/>
              <a:gdLst>
                <a:gd name="T0" fmla="*/ 402 w 403"/>
                <a:gd name="T1" fmla="*/ 214 h 215"/>
                <a:gd name="T2" fmla="*/ 28 w 403"/>
                <a:gd name="T3" fmla="*/ 214 h 215"/>
                <a:gd name="T4" fmla="*/ 28 w 403"/>
                <a:gd name="T5" fmla="*/ 214 h 215"/>
                <a:gd name="T6" fmla="*/ 28 w 403"/>
                <a:gd name="T7" fmla="*/ 0 h 215"/>
                <a:gd name="T8" fmla="*/ 402 w 403"/>
                <a:gd name="T9" fmla="*/ 0 h 215"/>
                <a:gd name="T10" fmla="*/ 402 w 403"/>
                <a:gd name="T11" fmla="*/ 0 h 215"/>
                <a:gd name="T12" fmla="*/ 402 w 403"/>
                <a:gd name="T13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5">
                  <a:moveTo>
                    <a:pt x="402" y="214"/>
                  </a:moveTo>
                  <a:lnTo>
                    <a:pt x="28" y="214"/>
                  </a:lnTo>
                  <a:lnTo>
                    <a:pt x="28" y="214"/>
                  </a:lnTo>
                  <a:cubicBezTo>
                    <a:pt x="0" y="145"/>
                    <a:pt x="0" y="67"/>
                    <a:pt x="28" y="0"/>
                  </a:cubicBezTo>
                  <a:lnTo>
                    <a:pt x="402" y="0"/>
                  </a:lnTo>
                  <a:lnTo>
                    <a:pt x="402" y="0"/>
                  </a:lnTo>
                  <a:cubicBezTo>
                    <a:pt x="374" y="67"/>
                    <a:pt x="374" y="145"/>
                    <a:pt x="402" y="214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4E1DEBC-46D3-F142-AD3E-2F808A5B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701" y="6758125"/>
              <a:ext cx="306336" cy="125087"/>
            </a:xfrm>
            <a:custGeom>
              <a:avLst/>
              <a:gdLst>
                <a:gd name="connsiteX0" fmla="*/ 275732 w 306336"/>
                <a:gd name="connsiteY0" fmla="*/ 63795 h 125087"/>
                <a:gd name="connsiteX1" fmla="*/ 275732 w 306336"/>
                <a:gd name="connsiteY1" fmla="*/ 102572 h 125087"/>
                <a:gd name="connsiteX2" fmla="*/ 287209 w 306336"/>
                <a:gd name="connsiteY2" fmla="*/ 96317 h 125087"/>
                <a:gd name="connsiteX3" fmla="*/ 292309 w 306336"/>
                <a:gd name="connsiteY3" fmla="*/ 82558 h 125087"/>
                <a:gd name="connsiteX4" fmla="*/ 288484 w 306336"/>
                <a:gd name="connsiteY4" fmla="*/ 71300 h 125087"/>
                <a:gd name="connsiteX5" fmla="*/ 275732 w 306336"/>
                <a:gd name="connsiteY5" fmla="*/ 63795 h 125087"/>
                <a:gd name="connsiteX6" fmla="*/ 192256 w 306336"/>
                <a:gd name="connsiteY6" fmla="*/ 16677 h 125087"/>
                <a:gd name="connsiteX7" fmla="*/ 178828 w 306336"/>
                <a:gd name="connsiteY7" fmla="*/ 22889 h 125087"/>
                <a:gd name="connsiteX8" fmla="*/ 171504 w 306336"/>
                <a:gd name="connsiteY8" fmla="*/ 57679 h 125087"/>
                <a:gd name="connsiteX9" fmla="*/ 177607 w 306336"/>
                <a:gd name="connsiteY9" fmla="*/ 91227 h 125087"/>
                <a:gd name="connsiteX10" fmla="*/ 192256 w 306336"/>
                <a:gd name="connsiteY10" fmla="*/ 99924 h 125087"/>
                <a:gd name="connsiteX11" fmla="*/ 205683 w 306336"/>
                <a:gd name="connsiteY11" fmla="*/ 91227 h 125087"/>
                <a:gd name="connsiteX12" fmla="*/ 210566 w 306336"/>
                <a:gd name="connsiteY12" fmla="*/ 57679 h 125087"/>
                <a:gd name="connsiteX13" fmla="*/ 205683 w 306336"/>
                <a:gd name="connsiteY13" fmla="*/ 25374 h 125087"/>
                <a:gd name="connsiteX14" fmla="*/ 192256 w 306336"/>
                <a:gd name="connsiteY14" fmla="*/ 16677 h 125087"/>
                <a:gd name="connsiteX15" fmla="*/ 103767 w 306336"/>
                <a:gd name="connsiteY15" fmla="*/ 16677 h 125087"/>
                <a:gd name="connsiteX16" fmla="*/ 90584 w 306336"/>
                <a:gd name="connsiteY16" fmla="*/ 22889 h 125087"/>
                <a:gd name="connsiteX17" fmla="*/ 84591 w 306336"/>
                <a:gd name="connsiteY17" fmla="*/ 57679 h 125087"/>
                <a:gd name="connsiteX18" fmla="*/ 90584 w 306336"/>
                <a:gd name="connsiteY18" fmla="*/ 91227 h 125087"/>
                <a:gd name="connsiteX19" fmla="*/ 103767 w 306336"/>
                <a:gd name="connsiteY19" fmla="*/ 99924 h 125087"/>
                <a:gd name="connsiteX20" fmla="*/ 118149 w 306336"/>
                <a:gd name="connsiteY20" fmla="*/ 91227 h 125087"/>
                <a:gd name="connsiteX21" fmla="*/ 122943 w 306336"/>
                <a:gd name="connsiteY21" fmla="*/ 57679 h 125087"/>
                <a:gd name="connsiteX22" fmla="*/ 118149 w 306336"/>
                <a:gd name="connsiteY22" fmla="*/ 25374 h 125087"/>
                <a:gd name="connsiteX23" fmla="*/ 103767 w 306336"/>
                <a:gd name="connsiteY23" fmla="*/ 16677 h 125087"/>
                <a:gd name="connsiteX24" fmla="*/ 268082 w 306336"/>
                <a:gd name="connsiteY24" fmla="*/ 15011 h 125087"/>
                <a:gd name="connsiteX25" fmla="*/ 255330 w 306336"/>
                <a:gd name="connsiteY25" fmla="*/ 21265 h 125087"/>
                <a:gd name="connsiteX26" fmla="*/ 251505 w 306336"/>
                <a:gd name="connsiteY26" fmla="*/ 32523 h 125087"/>
                <a:gd name="connsiteX27" fmla="*/ 255330 w 306336"/>
                <a:gd name="connsiteY27" fmla="*/ 43781 h 125087"/>
                <a:gd name="connsiteX28" fmla="*/ 268082 w 306336"/>
                <a:gd name="connsiteY28" fmla="*/ 50035 h 125087"/>
                <a:gd name="connsiteX29" fmla="*/ 192256 w 306336"/>
                <a:gd name="connsiteY29" fmla="*/ 5494 h 125087"/>
                <a:gd name="connsiteX30" fmla="*/ 205683 w 306336"/>
                <a:gd name="connsiteY30" fmla="*/ 9222 h 125087"/>
                <a:gd name="connsiteX31" fmla="*/ 215449 w 306336"/>
                <a:gd name="connsiteY31" fmla="*/ 19162 h 125087"/>
                <a:gd name="connsiteX32" fmla="*/ 221552 w 306336"/>
                <a:gd name="connsiteY32" fmla="*/ 34072 h 125087"/>
                <a:gd name="connsiteX33" fmla="*/ 223993 w 306336"/>
                <a:gd name="connsiteY33" fmla="*/ 57679 h 125087"/>
                <a:gd name="connsiteX34" fmla="*/ 220331 w 306336"/>
                <a:gd name="connsiteY34" fmla="*/ 86257 h 125087"/>
                <a:gd name="connsiteX35" fmla="*/ 209345 w 306336"/>
                <a:gd name="connsiteY35" fmla="*/ 103652 h 125087"/>
                <a:gd name="connsiteX36" fmla="*/ 192256 w 306336"/>
                <a:gd name="connsiteY36" fmla="*/ 108622 h 125087"/>
                <a:gd name="connsiteX37" fmla="*/ 169062 w 306336"/>
                <a:gd name="connsiteY37" fmla="*/ 99924 h 125087"/>
                <a:gd name="connsiteX38" fmla="*/ 159297 w 306336"/>
                <a:gd name="connsiteY38" fmla="*/ 57679 h 125087"/>
                <a:gd name="connsiteX39" fmla="*/ 162959 w 306336"/>
                <a:gd name="connsiteY39" fmla="*/ 29102 h 125087"/>
                <a:gd name="connsiteX40" fmla="*/ 173945 w 306336"/>
                <a:gd name="connsiteY40" fmla="*/ 11707 h 125087"/>
                <a:gd name="connsiteX41" fmla="*/ 192256 w 306336"/>
                <a:gd name="connsiteY41" fmla="*/ 5494 h 125087"/>
                <a:gd name="connsiteX42" fmla="*/ 103767 w 306336"/>
                <a:gd name="connsiteY42" fmla="*/ 5494 h 125087"/>
                <a:gd name="connsiteX43" fmla="*/ 118149 w 306336"/>
                <a:gd name="connsiteY43" fmla="*/ 9222 h 125087"/>
                <a:gd name="connsiteX44" fmla="*/ 127737 w 306336"/>
                <a:gd name="connsiteY44" fmla="*/ 19162 h 125087"/>
                <a:gd name="connsiteX45" fmla="*/ 133730 w 306336"/>
                <a:gd name="connsiteY45" fmla="*/ 34072 h 125087"/>
                <a:gd name="connsiteX46" fmla="*/ 136127 w 306336"/>
                <a:gd name="connsiteY46" fmla="*/ 57679 h 125087"/>
                <a:gd name="connsiteX47" fmla="*/ 132531 w 306336"/>
                <a:gd name="connsiteY47" fmla="*/ 86257 h 125087"/>
                <a:gd name="connsiteX48" fmla="*/ 121745 w 306336"/>
                <a:gd name="connsiteY48" fmla="*/ 103652 h 125087"/>
                <a:gd name="connsiteX49" fmla="*/ 103767 w 306336"/>
                <a:gd name="connsiteY49" fmla="*/ 108622 h 125087"/>
                <a:gd name="connsiteX50" fmla="*/ 82194 w 306336"/>
                <a:gd name="connsiteY50" fmla="*/ 99924 h 125087"/>
                <a:gd name="connsiteX51" fmla="*/ 71408 w 306336"/>
                <a:gd name="connsiteY51" fmla="*/ 57679 h 125087"/>
                <a:gd name="connsiteX52" fmla="*/ 76202 w 306336"/>
                <a:gd name="connsiteY52" fmla="*/ 29102 h 125087"/>
                <a:gd name="connsiteX53" fmla="*/ 86988 w 306336"/>
                <a:gd name="connsiteY53" fmla="*/ 11707 h 125087"/>
                <a:gd name="connsiteX54" fmla="*/ 103767 w 306336"/>
                <a:gd name="connsiteY54" fmla="*/ 5494 h 125087"/>
                <a:gd name="connsiteX55" fmla="*/ 29770 w 306336"/>
                <a:gd name="connsiteY55" fmla="*/ 5494 h 125087"/>
                <a:gd name="connsiteX56" fmla="*/ 37213 w 306336"/>
                <a:gd name="connsiteY56" fmla="*/ 5494 h 125087"/>
                <a:gd name="connsiteX57" fmla="*/ 37213 w 306336"/>
                <a:gd name="connsiteY57" fmla="*/ 108607 h 125087"/>
                <a:gd name="connsiteX58" fmla="*/ 24808 w 306336"/>
                <a:gd name="connsiteY58" fmla="*/ 108607 h 125087"/>
                <a:gd name="connsiteX59" fmla="*/ 24808 w 306336"/>
                <a:gd name="connsiteY59" fmla="*/ 29386 h 125087"/>
                <a:gd name="connsiteX60" fmla="*/ 13645 w 306336"/>
                <a:gd name="connsiteY60" fmla="*/ 36931 h 125087"/>
                <a:gd name="connsiteX61" fmla="*/ 0 w 306336"/>
                <a:gd name="connsiteY61" fmla="*/ 44476 h 125087"/>
                <a:gd name="connsiteX62" fmla="*/ 0 w 306336"/>
                <a:gd name="connsiteY62" fmla="*/ 31901 h 125087"/>
                <a:gd name="connsiteX63" fmla="*/ 18606 w 306336"/>
                <a:gd name="connsiteY63" fmla="*/ 19326 h 125087"/>
                <a:gd name="connsiteX64" fmla="*/ 29770 w 306336"/>
                <a:gd name="connsiteY64" fmla="*/ 5494 h 125087"/>
                <a:gd name="connsiteX65" fmla="*/ 268082 w 306336"/>
                <a:gd name="connsiteY65" fmla="*/ 0 h 125087"/>
                <a:gd name="connsiteX66" fmla="*/ 275732 w 306336"/>
                <a:gd name="connsiteY66" fmla="*/ 0 h 125087"/>
                <a:gd name="connsiteX67" fmla="*/ 275732 w 306336"/>
                <a:gd name="connsiteY67" fmla="*/ 5003 h 125087"/>
                <a:gd name="connsiteX68" fmla="*/ 292309 w 306336"/>
                <a:gd name="connsiteY68" fmla="*/ 11258 h 125087"/>
                <a:gd name="connsiteX69" fmla="*/ 302510 w 306336"/>
                <a:gd name="connsiteY69" fmla="*/ 30021 h 125087"/>
                <a:gd name="connsiteX70" fmla="*/ 289759 w 306336"/>
                <a:gd name="connsiteY70" fmla="*/ 32523 h 125087"/>
                <a:gd name="connsiteX71" fmla="*/ 284658 w 306336"/>
                <a:gd name="connsiteY71" fmla="*/ 21265 h 125087"/>
                <a:gd name="connsiteX72" fmla="*/ 275732 w 306336"/>
                <a:gd name="connsiteY72" fmla="*/ 15011 h 125087"/>
                <a:gd name="connsiteX73" fmla="*/ 275732 w 306336"/>
                <a:gd name="connsiteY73" fmla="*/ 51286 h 125087"/>
                <a:gd name="connsiteX74" fmla="*/ 287209 w 306336"/>
                <a:gd name="connsiteY74" fmla="*/ 55039 h 125087"/>
                <a:gd name="connsiteX75" fmla="*/ 297410 w 306336"/>
                <a:gd name="connsiteY75" fmla="*/ 61293 h 125087"/>
                <a:gd name="connsiteX76" fmla="*/ 303786 w 306336"/>
                <a:gd name="connsiteY76" fmla="*/ 71300 h 125087"/>
                <a:gd name="connsiteX77" fmla="*/ 306336 w 306336"/>
                <a:gd name="connsiteY77" fmla="*/ 81307 h 125087"/>
                <a:gd name="connsiteX78" fmla="*/ 297410 w 306336"/>
                <a:gd name="connsiteY78" fmla="*/ 103823 h 125087"/>
                <a:gd name="connsiteX79" fmla="*/ 275732 w 306336"/>
                <a:gd name="connsiteY79" fmla="*/ 112579 h 125087"/>
                <a:gd name="connsiteX80" fmla="*/ 275732 w 306336"/>
                <a:gd name="connsiteY80" fmla="*/ 125087 h 125087"/>
                <a:gd name="connsiteX81" fmla="*/ 268082 w 306336"/>
                <a:gd name="connsiteY81" fmla="*/ 125087 h 125087"/>
                <a:gd name="connsiteX82" fmla="*/ 268082 w 306336"/>
                <a:gd name="connsiteY82" fmla="*/ 112579 h 125087"/>
                <a:gd name="connsiteX83" fmla="*/ 251505 w 306336"/>
                <a:gd name="connsiteY83" fmla="*/ 108826 h 125087"/>
                <a:gd name="connsiteX84" fmla="*/ 241304 w 306336"/>
                <a:gd name="connsiteY84" fmla="*/ 98819 h 125087"/>
                <a:gd name="connsiteX85" fmla="*/ 236203 w 306336"/>
                <a:gd name="connsiteY85" fmla="*/ 82558 h 125087"/>
                <a:gd name="connsiteX86" fmla="*/ 248954 w 306336"/>
                <a:gd name="connsiteY86" fmla="*/ 80056 h 125087"/>
                <a:gd name="connsiteX87" fmla="*/ 254055 w 306336"/>
                <a:gd name="connsiteY87" fmla="*/ 93816 h 125087"/>
                <a:gd name="connsiteX88" fmla="*/ 268082 w 306336"/>
                <a:gd name="connsiteY88" fmla="*/ 102572 h 125087"/>
                <a:gd name="connsiteX89" fmla="*/ 268082 w 306336"/>
                <a:gd name="connsiteY89" fmla="*/ 62544 h 125087"/>
                <a:gd name="connsiteX90" fmla="*/ 251505 w 306336"/>
                <a:gd name="connsiteY90" fmla="*/ 56289 h 125087"/>
                <a:gd name="connsiteX91" fmla="*/ 241304 w 306336"/>
                <a:gd name="connsiteY91" fmla="*/ 46282 h 125087"/>
                <a:gd name="connsiteX92" fmla="*/ 238753 w 306336"/>
                <a:gd name="connsiteY92" fmla="*/ 33774 h 125087"/>
                <a:gd name="connsiteX93" fmla="*/ 247679 w 306336"/>
                <a:gd name="connsiteY93" fmla="*/ 11258 h 125087"/>
                <a:gd name="connsiteX94" fmla="*/ 268082 w 306336"/>
                <a:gd name="connsiteY94" fmla="*/ 5003 h 12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6336" h="125087">
                  <a:moveTo>
                    <a:pt x="275732" y="63795"/>
                  </a:moveTo>
                  <a:lnTo>
                    <a:pt x="275732" y="102572"/>
                  </a:lnTo>
                  <a:cubicBezTo>
                    <a:pt x="279558" y="101321"/>
                    <a:pt x="283383" y="100070"/>
                    <a:pt x="287209" y="96317"/>
                  </a:cubicBezTo>
                  <a:cubicBezTo>
                    <a:pt x="291034" y="92565"/>
                    <a:pt x="292309" y="87561"/>
                    <a:pt x="292309" y="82558"/>
                  </a:cubicBezTo>
                  <a:cubicBezTo>
                    <a:pt x="292309" y="77554"/>
                    <a:pt x="291034" y="73802"/>
                    <a:pt x="288484" y="71300"/>
                  </a:cubicBezTo>
                  <a:cubicBezTo>
                    <a:pt x="285934" y="68798"/>
                    <a:pt x="280833" y="66296"/>
                    <a:pt x="275732" y="63795"/>
                  </a:cubicBezTo>
                  <a:close/>
                  <a:moveTo>
                    <a:pt x="192256" y="16677"/>
                  </a:moveTo>
                  <a:cubicBezTo>
                    <a:pt x="186152" y="16677"/>
                    <a:pt x="181269" y="19162"/>
                    <a:pt x="178828" y="22889"/>
                  </a:cubicBezTo>
                  <a:cubicBezTo>
                    <a:pt x="173945" y="30344"/>
                    <a:pt x="171504" y="41527"/>
                    <a:pt x="171504" y="57679"/>
                  </a:cubicBezTo>
                  <a:cubicBezTo>
                    <a:pt x="171504" y="73832"/>
                    <a:pt x="173945" y="86257"/>
                    <a:pt x="177607" y="91227"/>
                  </a:cubicBezTo>
                  <a:cubicBezTo>
                    <a:pt x="181269" y="96197"/>
                    <a:pt x="186152" y="99924"/>
                    <a:pt x="192256" y="99924"/>
                  </a:cubicBezTo>
                  <a:cubicBezTo>
                    <a:pt x="197138" y="99924"/>
                    <a:pt x="202021" y="96197"/>
                    <a:pt x="205683" y="91227"/>
                  </a:cubicBezTo>
                  <a:cubicBezTo>
                    <a:pt x="209345" y="86257"/>
                    <a:pt x="210566" y="73832"/>
                    <a:pt x="210566" y="57679"/>
                  </a:cubicBezTo>
                  <a:cubicBezTo>
                    <a:pt x="210566" y="41527"/>
                    <a:pt x="209345" y="30344"/>
                    <a:pt x="205683" y="25374"/>
                  </a:cubicBezTo>
                  <a:cubicBezTo>
                    <a:pt x="202021" y="19162"/>
                    <a:pt x="197138" y="16677"/>
                    <a:pt x="192256" y="16677"/>
                  </a:cubicBezTo>
                  <a:close/>
                  <a:moveTo>
                    <a:pt x="103767" y="16677"/>
                  </a:moveTo>
                  <a:cubicBezTo>
                    <a:pt x="97775" y="16677"/>
                    <a:pt x="94179" y="19162"/>
                    <a:pt x="90584" y="22889"/>
                  </a:cubicBezTo>
                  <a:cubicBezTo>
                    <a:pt x="86988" y="30344"/>
                    <a:pt x="84591" y="41527"/>
                    <a:pt x="84591" y="57679"/>
                  </a:cubicBezTo>
                  <a:cubicBezTo>
                    <a:pt x="84591" y="73832"/>
                    <a:pt x="86988" y="86257"/>
                    <a:pt x="90584" y="91227"/>
                  </a:cubicBezTo>
                  <a:cubicBezTo>
                    <a:pt x="94179" y="96197"/>
                    <a:pt x="97775" y="99924"/>
                    <a:pt x="103767" y="99924"/>
                  </a:cubicBezTo>
                  <a:cubicBezTo>
                    <a:pt x="109760" y="99924"/>
                    <a:pt x="114554" y="96197"/>
                    <a:pt x="118149" y="91227"/>
                  </a:cubicBezTo>
                  <a:cubicBezTo>
                    <a:pt x="121745" y="86257"/>
                    <a:pt x="122943" y="73832"/>
                    <a:pt x="122943" y="57679"/>
                  </a:cubicBezTo>
                  <a:cubicBezTo>
                    <a:pt x="122943" y="41527"/>
                    <a:pt x="121745" y="30344"/>
                    <a:pt x="118149" y="25374"/>
                  </a:cubicBezTo>
                  <a:cubicBezTo>
                    <a:pt x="114554" y="19162"/>
                    <a:pt x="109760" y="16677"/>
                    <a:pt x="103767" y="16677"/>
                  </a:cubicBezTo>
                  <a:close/>
                  <a:moveTo>
                    <a:pt x="268082" y="15011"/>
                  </a:moveTo>
                  <a:cubicBezTo>
                    <a:pt x="262981" y="16262"/>
                    <a:pt x="259156" y="18763"/>
                    <a:pt x="255330" y="21265"/>
                  </a:cubicBezTo>
                  <a:cubicBezTo>
                    <a:pt x="252780" y="25018"/>
                    <a:pt x="251505" y="28770"/>
                    <a:pt x="251505" y="32523"/>
                  </a:cubicBezTo>
                  <a:cubicBezTo>
                    <a:pt x="251505" y="37526"/>
                    <a:pt x="252780" y="41279"/>
                    <a:pt x="255330" y="43781"/>
                  </a:cubicBezTo>
                  <a:cubicBezTo>
                    <a:pt x="256605" y="46282"/>
                    <a:pt x="261706" y="48784"/>
                    <a:pt x="268082" y="50035"/>
                  </a:cubicBezTo>
                  <a:close/>
                  <a:moveTo>
                    <a:pt x="192256" y="5494"/>
                  </a:moveTo>
                  <a:cubicBezTo>
                    <a:pt x="197138" y="5494"/>
                    <a:pt x="200800" y="6737"/>
                    <a:pt x="205683" y="9222"/>
                  </a:cubicBezTo>
                  <a:cubicBezTo>
                    <a:pt x="209345" y="11707"/>
                    <a:pt x="213007" y="15434"/>
                    <a:pt x="215449" y="19162"/>
                  </a:cubicBezTo>
                  <a:cubicBezTo>
                    <a:pt x="217890" y="22889"/>
                    <a:pt x="220331" y="27859"/>
                    <a:pt x="221552" y="34072"/>
                  </a:cubicBezTo>
                  <a:cubicBezTo>
                    <a:pt x="222773" y="40284"/>
                    <a:pt x="223993" y="47739"/>
                    <a:pt x="223993" y="57679"/>
                  </a:cubicBezTo>
                  <a:cubicBezTo>
                    <a:pt x="223993" y="70104"/>
                    <a:pt x="222773" y="80044"/>
                    <a:pt x="220331" y="86257"/>
                  </a:cubicBezTo>
                  <a:cubicBezTo>
                    <a:pt x="217890" y="93712"/>
                    <a:pt x="214228" y="99924"/>
                    <a:pt x="209345" y="103652"/>
                  </a:cubicBezTo>
                  <a:cubicBezTo>
                    <a:pt x="204462" y="107379"/>
                    <a:pt x="199580" y="108622"/>
                    <a:pt x="192256" y="108622"/>
                  </a:cubicBezTo>
                  <a:cubicBezTo>
                    <a:pt x="181269" y="108622"/>
                    <a:pt x="173945" y="106137"/>
                    <a:pt x="169062" y="99924"/>
                  </a:cubicBezTo>
                  <a:cubicBezTo>
                    <a:pt x="162959" y="91227"/>
                    <a:pt x="159297" y="76317"/>
                    <a:pt x="159297" y="57679"/>
                  </a:cubicBezTo>
                  <a:cubicBezTo>
                    <a:pt x="159297" y="46497"/>
                    <a:pt x="160518" y="36557"/>
                    <a:pt x="162959" y="29102"/>
                  </a:cubicBezTo>
                  <a:cubicBezTo>
                    <a:pt x="165400" y="21647"/>
                    <a:pt x="167842" y="15434"/>
                    <a:pt x="173945" y="11707"/>
                  </a:cubicBezTo>
                  <a:cubicBezTo>
                    <a:pt x="178828" y="7979"/>
                    <a:pt x="183711" y="5494"/>
                    <a:pt x="192256" y="5494"/>
                  </a:cubicBezTo>
                  <a:close/>
                  <a:moveTo>
                    <a:pt x="103767" y="5494"/>
                  </a:moveTo>
                  <a:cubicBezTo>
                    <a:pt x="109760" y="5494"/>
                    <a:pt x="113355" y="6737"/>
                    <a:pt x="118149" y="9222"/>
                  </a:cubicBezTo>
                  <a:cubicBezTo>
                    <a:pt x="121745" y="11707"/>
                    <a:pt x="124142" y="15434"/>
                    <a:pt x="127737" y="19162"/>
                  </a:cubicBezTo>
                  <a:cubicBezTo>
                    <a:pt x="130134" y="22889"/>
                    <a:pt x="132531" y="27859"/>
                    <a:pt x="133730" y="34072"/>
                  </a:cubicBezTo>
                  <a:cubicBezTo>
                    <a:pt x="134928" y="40284"/>
                    <a:pt x="136127" y="47739"/>
                    <a:pt x="136127" y="57679"/>
                  </a:cubicBezTo>
                  <a:cubicBezTo>
                    <a:pt x="136127" y="70104"/>
                    <a:pt x="134928" y="80044"/>
                    <a:pt x="132531" y="86257"/>
                  </a:cubicBezTo>
                  <a:cubicBezTo>
                    <a:pt x="130134" y="93712"/>
                    <a:pt x="126539" y="99924"/>
                    <a:pt x="121745" y="103652"/>
                  </a:cubicBezTo>
                  <a:cubicBezTo>
                    <a:pt x="116951" y="107379"/>
                    <a:pt x="110958" y="108622"/>
                    <a:pt x="103767" y="108622"/>
                  </a:cubicBezTo>
                  <a:cubicBezTo>
                    <a:pt x="95378" y="108622"/>
                    <a:pt x="86988" y="106137"/>
                    <a:pt x="82194" y="99924"/>
                  </a:cubicBezTo>
                  <a:cubicBezTo>
                    <a:pt x="76202" y="91227"/>
                    <a:pt x="71408" y="76317"/>
                    <a:pt x="71408" y="57679"/>
                  </a:cubicBezTo>
                  <a:cubicBezTo>
                    <a:pt x="71408" y="46497"/>
                    <a:pt x="73805" y="36557"/>
                    <a:pt x="76202" y="29102"/>
                  </a:cubicBezTo>
                  <a:cubicBezTo>
                    <a:pt x="77400" y="21647"/>
                    <a:pt x="82194" y="15434"/>
                    <a:pt x="86988" y="11707"/>
                  </a:cubicBezTo>
                  <a:cubicBezTo>
                    <a:pt x="90584" y="7979"/>
                    <a:pt x="96576" y="5494"/>
                    <a:pt x="103767" y="5494"/>
                  </a:cubicBezTo>
                  <a:close/>
                  <a:moveTo>
                    <a:pt x="29770" y="5494"/>
                  </a:moveTo>
                  <a:lnTo>
                    <a:pt x="37213" y="5494"/>
                  </a:lnTo>
                  <a:lnTo>
                    <a:pt x="37213" y="108607"/>
                  </a:lnTo>
                  <a:lnTo>
                    <a:pt x="24808" y="108607"/>
                  </a:lnTo>
                  <a:lnTo>
                    <a:pt x="24808" y="29386"/>
                  </a:lnTo>
                  <a:cubicBezTo>
                    <a:pt x="22328" y="31901"/>
                    <a:pt x="18606" y="34416"/>
                    <a:pt x="13645" y="36931"/>
                  </a:cubicBezTo>
                  <a:cubicBezTo>
                    <a:pt x="8683" y="40703"/>
                    <a:pt x="4962" y="43218"/>
                    <a:pt x="0" y="44476"/>
                  </a:cubicBezTo>
                  <a:lnTo>
                    <a:pt x="0" y="31901"/>
                  </a:lnTo>
                  <a:cubicBezTo>
                    <a:pt x="7443" y="28129"/>
                    <a:pt x="13645" y="24356"/>
                    <a:pt x="18606" y="19326"/>
                  </a:cubicBezTo>
                  <a:cubicBezTo>
                    <a:pt x="23568" y="15554"/>
                    <a:pt x="27289" y="10524"/>
                    <a:pt x="29770" y="5494"/>
                  </a:cubicBezTo>
                  <a:close/>
                  <a:moveTo>
                    <a:pt x="268082" y="0"/>
                  </a:moveTo>
                  <a:lnTo>
                    <a:pt x="275732" y="0"/>
                  </a:lnTo>
                  <a:lnTo>
                    <a:pt x="275732" y="5003"/>
                  </a:lnTo>
                  <a:cubicBezTo>
                    <a:pt x="282108" y="6255"/>
                    <a:pt x="288484" y="7505"/>
                    <a:pt x="292309" y="11258"/>
                  </a:cubicBezTo>
                  <a:cubicBezTo>
                    <a:pt x="298685" y="16262"/>
                    <a:pt x="301235" y="22516"/>
                    <a:pt x="302510" y="30021"/>
                  </a:cubicBezTo>
                  <a:lnTo>
                    <a:pt x="289759" y="32523"/>
                  </a:lnTo>
                  <a:cubicBezTo>
                    <a:pt x="288484" y="27519"/>
                    <a:pt x="287209" y="23767"/>
                    <a:pt x="284658" y="21265"/>
                  </a:cubicBezTo>
                  <a:cubicBezTo>
                    <a:pt x="282108" y="18763"/>
                    <a:pt x="279558" y="16262"/>
                    <a:pt x="275732" y="15011"/>
                  </a:cubicBezTo>
                  <a:lnTo>
                    <a:pt x="275732" y="51286"/>
                  </a:lnTo>
                  <a:cubicBezTo>
                    <a:pt x="280833" y="52537"/>
                    <a:pt x="285934" y="55039"/>
                    <a:pt x="287209" y="55039"/>
                  </a:cubicBezTo>
                  <a:cubicBezTo>
                    <a:pt x="291034" y="57540"/>
                    <a:pt x="294860" y="58791"/>
                    <a:pt x="297410" y="61293"/>
                  </a:cubicBezTo>
                  <a:cubicBezTo>
                    <a:pt x="299960" y="65046"/>
                    <a:pt x="301235" y="66296"/>
                    <a:pt x="303786" y="71300"/>
                  </a:cubicBezTo>
                  <a:cubicBezTo>
                    <a:pt x="305061" y="73802"/>
                    <a:pt x="306336" y="77554"/>
                    <a:pt x="306336" y="81307"/>
                  </a:cubicBezTo>
                  <a:cubicBezTo>
                    <a:pt x="306336" y="90063"/>
                    <a:pt x="302510" y="97568"/>
                    <a:pt x="297410" y="103823"/>
                  </a:cubicBezTo>
                  <a:cubicBezTo>
                    <a:pt x="291034" y="108826"/>
                    <a:pt x="283383" y="111328"/>
                    <a:pt x="275732" y="112579"/>
                  </a:cubicBezTo>
                  <a:lnTo>
                    <a:pt x="275732" y="125087"/>
                  </a:lnTo>
                  <a:lnTo>
                    <a:pt x="268082" y="125087"/>
                  </a:lnTo>
                  <a:lnTo>
                    <a:pt x="268082" y="112579"/>
                  </a:lnTo>
                  <a:cubicBezTo>
                    <a:pt x="261706" y="111328"/>
                    <a:pt x="255330" y="110077"/>
                    <a:pt x="251505" y="108826"/>
                  </a:cubicBezTo>
                  <a:cubicBezTo>
                    <a:pt x="247679" y="106324"/>
                    <a:pt x="245129" y="103823"/>
                    <a:pt x="241304" y="98819"/>
                  </a:cubicBezTo>
                  <a:cubicBezTo>
                    <a:pt x="238753" y="93816"/>
                    <a:pt x="237478" y="88812"/>
                    <a:pt x="236203" y="82558"/>
                  </a:cubicBezTo>
                  <a:lnTo>
                    <a:pt x="248954" y="80056"/>
                  </a:lnTo>
                  <a:cubicBezTo>
                    <a:pt x="250230" y="86310"/>
                    <a:pt x="251505" y="91314"/>
                    <a:pt x="254055" y="93816"/>
                  </a:cubicBezTo>
                  <a:cubicBezTo>
                    <a:pt x="257880" y="98819"/>
                    <a:pt x="262981" y="102572"/>
                    <a:pt x="268082" y="102572"/>
                  </a:cubicBezTo>
                  <a:lnTo>
                    <a:pt x="268082" y="62544"/>
                  </a:lnTo>
                  <a:cubicBezTo>
                    <a:pt x="261706" y="61293"/>
                    <a:pt x="256605" y="58791"/>
                    <a:pt x="251505" y="56289"/>
                  </a:cubicBezTo>
                  <a:cubicBezTo>
                    <a:pt x="247679" y="53788"/>
                    <a:pt x="243854" y="51286"/>
                    <a:pt x="241304" y="46282"/>
                  </a:cubicBezTo>
                  <a:cubicBezTo>
                    <a:pt x="240028" y="43781"/>
                    <a:pt x="238753" y="38777"/>
                    <a:pt x="238753" y="33774"/>
                  </a:cubicBezTo>
                  <a:cubicBezTo>
                    <a:pt x="238753" y="25018"/>
                    <a:pt x="241304" y="17512"/>
                    <a:pt x="247679" y="11258"/>
                  </a:cubicBezTo>
                  <a:cubicBezTo>
                    <a:pt x="252780" y="7505"/>
                    <a:pt x="259156" y="6255"/>
                    <a:pt x="268082" y="500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4" name="Freeform 266">
              <a:extLst>
                <a:ext uri="{FF2B5EF4-FFF2-40B4-BE49-F238E27FC236}">
                  <a16:creationId xmlns:a16="http://schemas.microsoft.com/office/drawing/2014/main" id="{0DF4B8AF-E6A0-8C4E-9A69-75D3BB8A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2" y="6895449"/>
              <a:ext cx="1494109" cy="43944"/>
            </a:xfrm>
            <a:custGeom>
              <a:avLst/>
              <a:gdLst>
                <a:gd name="T0" fmla="*/ 1199 w 1200"/>
                <a:gd name="T1" fmla="*/ 35 h 36"/>
                <a:gd name="T2" fmla="*/ 0 w 1200"/>
                <a:gd name="T3" fmla="*/ 35 h 36"/>
                <a:gd name="T4" fmla="*/ 0 w 1200"/>
                <a:gd name="T5" fmla="*/ 0 h 36"/>
                <a:gd name="T6" fmla="*/ 1199 w 1200"/>
                <a:gd name="T7" fmla="*/ 0 h 36"/>
                <a:gd name="T8" fmla="*/ 1199 w 1200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0" h="36">
                  <a:moveTo>
                    <a:pt x="119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9" y="0"/>
                  </a:lnTo>
                  <a:lnTo>
                    <a:pt x="1199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5" name="Freeform 267">
              <a:extLst>
                <a:ext uri="{FF2B5EF4-FFF2-40B4-BE49-F238E27FC236}">
                  <a16:creationId xmlns:a16="http://schemas.microsoft.com/office/drawing/2014/main" id="{25660102-E67D-0345-8D6B-92D8071B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603" y="6939393"/>
              <a:ext cx="1494109" cy="269161"/>
            </a:xfrm>
            <a:custGeom>
              <a:avLst/>
              <a:gdLst>
                <a:gd name="T0" fmla="*/ 1198 w 1199"/>
                <a:gd name="T1" fmla="*/ 215 h 216"/>
                <a:gd name="T2" fmla="*/ 0 w 1199"/>
                <a:gd name="T3" fmla="*/ 215 h 216"/>
                <a:gd name="T4" fmla="*/ 0 w 1199"/>
                <a:gd name="T5" fmla="*/ 0 h 216"/>
                <a:gd name="T6" fmla="*/ 1198 w 1199"/>
                <a:gd name="T7" fmla="*/ 0 h 216"/>
                <a:gd name="T8" fmla="*/ 1198 w 1199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6">
                  <a:moveTo>
                    <a:pt x="1198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5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EDEABD8E-2988-2B49-9824-B850FE348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602" y="7005313"/>
              <a:ext cx="1498354" cy="136230"/>
            </a:xfrm>
            <a:custGeom>
              <a:avLst/>
              <a:gdLst>
                <a:gd name="connsiteX0" fmla="*/ 1268899 w 1498354"/>
                <a:gd name="connsiteY0" fmla="*/ 126342 h 136230"/>
                <a:gd name="connsiteX1" fmla="*/ 1492861 w 1498354"/>
                <a:gd name="connsiteY1" fmla="*/ 126342 h 136230"/>
                <a:gd name="connsiteX2" fmla="*/ 1492861 w 1498354"/>
                <a:gd name="connsiteY2" fmla="*/ 136230 h 136230"/>
                <a:gd name="connsiteX3" fmla="*/ 1268899 w 1498354"/>
                <a:gd name="connsiteY3" fmla="*/ 136230 h 136230"/>
                <a:gd name="connsiteX4" fmla="*/ 0 w 1498354"/>
                <a:gd name="connsiteY4" fmla="*/ 126342 h 136230"/>
                <a:gd name="connsiteX5" fmla="*/ 333828 w 1498354"/>
                <a:gd name="connsiteY5" fmla="*/ 126342 h 136230"/>
                <a:gd name="connsiteX6" fmla="*/ 333828 w 1498354"/>
                <a:gd name="connsiteY6" fmla="*/ 136230 h 136230"/>
                <a:gd name="connsiteX7" fmla="*/ 0 w 1498354"/>
                <a:gd name="connsiteY7" fmla="*/ 136230 h 136230"/>
                <a:gd name="connsiteX8" fmla="*/ 1411715 w 1498354"/>
                <a:gd name="connsiteY8" fmla="*/ 60426 h 136230"/>
                <a:gd name="connsiteX9" fmla="*/ 1498330 w 1498354"/>
                <a:gd name="connsiteY9" fmla="*/ 60426 h 136230"/>
                <a:gd name="connsiteX10" fmla="*/ 1498330 w 1498354"/>
                <a:gd name="connsiteY10" fmla="*/ 70314 h 136230"/>
                <a:gd name="connsiteX11" fmla="*/ 1411715 w 1498354"/>
                <a:gd name="connsiteY11" fmla="*/ 70314 h 136230"/>
                <a:gd name="connsiteX12" fmla="*/ 0 w 1498354"/>
                <a:gd name="connsiteY12" fmla="*/ 60426 h 136230"/>
                <a:gd name="connsiteX13" fmla="*/ 86615 w 1498354"/>
                <a:gd name="connsiteY13" fmla="*/ 60426 h 136230"/>
                <a:gd name="connsiteX14" fmla="*/ 86615 w 1498354"/>
                <a:gd name="connsiteY14" fmla="*/ 70314 h 136230"/>
                <a:gd name="connsiteX15" fmla="*/ 0 w 1498354"/>
                <a:gd name="connsiteY15" fmla="*/ 70314 h 136230"/>
                <a:gd name="connsiteX16" fmla="*/ 1164526 w 1498354"/>
                <a:gd name="connsiteY16" fmla="*/ 0 h 136230"/>
                <a:gd name="connsiteX17" fmla="*/ 1498354 w 1498354"/>
                <a:gd name="connsiteY17" fmla="*/ 0 h 136230"/>
                <a:gd name="connsiteX18" fmla="*/ 1498354 w 1498354"/>
                <a:gd name="connsiteY18" fmla="*/ 9888 h 136230"/>
                <a:gd name="connsiteX19" fmla="*/ 1164526 w 1498354"/>
                <a:gd name="connsiteY19" fmla="*/ 9888 h 136230"/>
                <a:gd name="connsiteX20" fmla="*/ 0 w 1498354"/>
                <a:gd name="connsiteY20" fmla="*/ 0 h 136230"/>
                <a:gd name="connsiteX21" fmla="*/ 223966 w 1498354"/>
                <a:gd name="connsiteY21" fmla="*/ 0 h 136230"/>
                <a:gd name="connsiteX22" fmla="*/ 223966 w 1498354"/>
                <a:gd name="connsiteY22" fmla="*/ 9888 h 136230"/>
                <a:gd name="connsiteX23" fmla="*/ 0 w 1498354"/>
                <a:gd name="connsiteY23" fmla="*/ 9888 h 1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354" h="136230">
                  <a:moveTo>
                    <a:pt x="1268899" y="126342"/>
                  </a:moveTo>
                  <a:lnTo>
                    <a:pt x="1492861" y="126342"/>
                  </a:lnTo>
                  <a:lnTo>
                    <a:pt x="1492861" y="136230"/>
                  </a:lnTo>
                  <a:lnTo>
                    <a:pt x="1268899" y="136230"/>
                  </a:lnTo>
                  <a:close/>
                  <a:moveTo>
                    <a:pt x="0" y="126342"/>
                  </a:moveTo>
                  <a:lnTo>
                    <a:pt x="333828" y="126342"/>
                  </a:lnTo>
                  <a:lnTo>
                    <a:pt x="333828" y="136230"/>
                  </a:lnTo>
                  <a:lnTo>
                    <a:pt x="0" y="136230"/>
                  </a:lnTo>
                  <a:close/>
                  <a:moveTo>
                    <a:pt x="1411715" y="60426"/>
                  </a:moveTo>
                  <a:lnTo>
                    <a:pt x="1498330" y="60426"/>
                  </a:lnTo>
                  <a:lnTo>
                    <a:pt x="1498330" y="70314"/>
                  </a:lnTo>
                  <a:lnTo>
                    <a:pt x="1411715" y="70314"/>
                  </a:lnTo>
                  <a:close/>
                  <a:moveTo>
                    <a:pt x="0" y="60426"/>
                  </a:moveTo>
                  <a:lnTo>
                    <a:pt x="86615" y="60426"/>
                  </a:lnTo>
                  <a:lnTo>
                    <a:pt x="86615" y="70314"/>
                  </a:lnTo>
                  <a:lnTo>
                    <a:pt x="0" y="70314"/>
                  </a:lnTo>
                  <a:close/>
                  <a:moveTo>
                    <a:pt x="1164526" y="0"/>
                  </a:moveTo>
                  <a:lnTo>
                    <a:pt x="1498354" y="0"/>
                  </a:lnTo>
                  <a:lnTo>
                    <a:pt x="1498354" y="9888"/>
                  </a:lnTo>
                  <a:lnTo>
                    <a:pt x="1164526" y="98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0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7" name="Freeform 274">
              <a:extLst>
                <a:ext uri="{FF2B5EF4-FFF2-40B4-BE49-F238E27FC236}">
                  <a16:creationId xmlns:a16="http://schemas.microsoft.com/office/drawing/2014/main" id="{F7915F1C-301C-BE40-A453-532CAA696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8500" y="6939393"/>
              <a:ext cx="505360" cy="269161"/>
            </a:xfrm>
            <a:custGeom>
              <a:avLst/>
              <a:gdLst>
                <a:gd name="T0" fmla="*/ 403 w 404"/>
                <a:gd name="T1" fmla="*/ 215 h 216"/>
                <a:gd name="T2" fmla="*/ 28 w 404"/>
                <a:gd name="T3" fmla="*/ 215 h 216"/>
                <a:gd name="T4" fmla="*/ 28 w 404"/>
                <a:gd name="T5" fmla="*/ 215 h 216"/>
                <a:gd name="T6" fmla="*/ 28 w 404"/>
                <a:gd name="T7" fmla="*/ 0 h 216"/>
                <a:gd name="T8" fmla="*/ 403 w 404"/>
                <a:gd name="T9" fmla="*/ 0 h 216"/>
                <a:gd name="T10" fmla="*/ 403 w 404"/>
                <a:gd name="T11" fmla="*/ 0 h 216"/>
                <a:gd name="T12" fmla="*/ 403 w 404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6">
                  <a:moveTo>
                    <a:pt x="403" y="215"/>
                  </a:moveTo>
                  <a:lnTo>
                    <a:pt x="28" y="215"/>
                  </a:lnTo>
                  <a:lnTo>
                    <a:pt x="28" y="215"/>
                  </a:lnTo>
                  <a:cubicBezTo>
                    <a:pt x="0" y="146"/>
                    <a:pt x="0" y="69"/>
                    <a:pt x="28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4" y="69"/>
                    <a:pt x="374" y="146"/>
                    <a:pt x="403" y="215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AD0BCBD-FEFC-9F46-92E3-2AC32B1D2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882" y="7027286"/>
              <a:ext cx="306410" cy="125104"/>
            </a:xfrm>
            <a:custGeom>
              <a:avLst/>
              <a:gdLst>
                <a:gd name="connsiteX0" fmla="*/ 277646 w 306410"/>
                <a:gd name="connsiteY0" fmla="*/ 64410 h 125104"/>
                <a:gd name="connsiteX1" fmla="*/ 277646 w 306410"/>
                <a:gd name="connsiteY1" fmla="*/ 102808 h 125104"/>
                <a:gd name="connsiteX2" fmla="*/ 288432 w 306410"/>
                <a:gd name="connsiteY2" fmla="*/ 95376 h 125104"/>
                <a:gd name="connsiteX3" fmla="*/ 293226 w 306410"/>
                <a:gd name="connsiteY3" fmla="*/ 82990 h 125104"/>
                <a:gd name="connsiteX4" fmla="*/ 290829 w 306410"/>
                <a:gd name="connsiteY4" fmla="*/ 70603 h 125104"/>
                <a:gd name="connsiteX5" fmla="*/ 277646 w 306410"/>
                <a:gd name="connsiteY5" fmla="*/ 64410 h 125104"/>
                <a:gd name="connsiteX6" fmla="*/ 270455 w 306410"/>
                <a:gd name="connsiteY6" fmla="*/ 16103 h 125104"/>
                <a:gd name="connsiteX7" fmla="*/ 259668 w 306410"/>
                <a:gd name="connsiteY7" fmla="*/ 21057 h 125104"/>
                <a:gd name="connsiteX8" fmla="*/ 254874 w 306410"/>
                <a:gd name="connsiteY8" fmla="*/ 33444 h 125104"/>
                <a:gd name="connsiteX9" fmla="*/ 258470 w 306410"/>
                <a:gd name="connsiteY9" fmla="*/ 43353 h 125104"/>
                <a:gd name="connsiteX10" fmla="*/ 270455 w 306410"/>
                <a:gd name="connsiteY10" fmla="*/ 50785 h 125104"/>
                <a:gd name="connsiteX11" fmla="*/ 192255 w 306410"/>
                <a:gd name="connsiteY11" fmla="*/ 15431 h 125104"/>
                <a:gd name="connsiteX12" fmla="*/ 178828 w 306410"/>
                <a:gd name="connsiteY12" fmla="*/ 22886 h 125104"/>
                <a:gd name="connsiteX13" fmla="*/ 172725 w 306410"/>
                <a:gd name="connsiteY13" fmla="*/ 57674 h 125104"/>
                <a:gd name="connsiteX14" fmla="*/ 177607 w 306410"/>
                <a:gd name="connsiteY14" fmla="*/ 91220 h 125104"/>
                <a:gd name="connsiteX15" fmla="*/ 192255 w 306410"/>
                <a:gd name="connsiteY15" fmla="*/ 98675 h 125104"/>
                <a:gd name="connsiteX16" fmla="*/ 205683 w 306410"/>
                <a:gd name="connsiteY16" fmla="*/ 89978 h 125104"/>
                <a:gd name="connsiteX17" fmla="*/ 211786 w 306410"/>
                <a:gd name="connsiteY17" fmla="*/ 57674 h 125104"/>
                <a:gd name="connsiteX18" fmla="*/ 205683 w 306410"/>
                <a:gd name="connsiteY18" fmla="*/ 24128 h 125104"/>
                <a:gd name="connsiteX19" fmla="*/ 192255 w 306410"/>
                <a:gd name="connsiteY19" fmla="*/ 15431 h 125104"/>
                <a:gd name="connsiteX20" fmla="*/ 108637 w 306410"/>
                <a:gd name="connsiteY20" fmla="*/ 15431 h 125104"/>
                <a:gd name="connsiteX21" fmla="*/ 95209 w 306410"/>
                <a:gd name="connsiteY21" fmla="*/ 22886 h 125104"/>
                <a:gd name="connsiteX22" fmla="*/ 89106 w 306410"/>
                <a:gd name="connsiteY22" fmla="*/ 57674 h 125104"/>
                <a:gd name="connsiteX23" fmla="*/ 95209 w 306410"/>
                <a:gd name="connsiteY23" fmla="*/ 91220 h 125104"/>
                <a:gd name="connsiteX24" fmla="*/ 108637 w 306410"/>
                <a:gd name="connsiteY24" fmla="*/ 98675 h 125104"/>
                <a:gd name="connsiteX25" fmla="*/ 123285 w 306410"/>
                <a:gd name="connsiteY25" fmla="*/ 89978 h 125104"/>
                <a:gd name="connsiteX26" fmla="*/ 129388 w 306410"/>
                <a:gd name="connsiteY26" fmla="*/ 57674 h 125104"/>
                <a:gd name="connsiteX27" fmla="*/ 123285 w 306410"/>
                <a:gd name="connsiteY27" fmla="*/ 24128 h 125104"/>
                <a:gd name="connsiteX28" fmla="*/ 108637 w 306410"/>
                <a:gd name="connsiteY28" fmla="*/ 15431 h 125104"/>
                <a:gd name="connsiteX29" fmla="*/ 192255 w 306410"/>
                <a:gd name="connsiteY29" fmla="*/ 5491 h 125104"/>
                <a:gd name="connsiteX30" fmla="*/ 205683 w 306410"/>
                <a:gd name="connsiteY30" fmla="*/ 9219 h 125104"/>
                <a:gd name="connsiteX31" fmla="*/ 216669 w 306410"/>
                <a:gd name="connsiteY31" fmla="*/ 17916 h 125104"/>
                <a:gd name="connsiteX32" fmla="*/ 222773 w 306410"/>
                <a:gd name="connsiteY32" fmla="*/ 32825 h 125104"/>
                <a:gd name="connsiteX33" fmla="*/ 223993 w 306410"/>
                <a:gd name="connsiteY33" fmla="*/ 57674 h 125104"/>
                <a:gd name="connsiteX34" fmla="*/ 220331 w 306410"/>
                <a:gd name="connsiteY34" fmla="*/ 86251 h 125104"/>
                <a:gd name="connsiteX35" fmla="*/ 210566 w 306410"/>
                <a:gd name="connsiteY35" fmla="*/ 102403 h 125104"/>
                <a:gd name="connsiteX36" fmla="*/ 192255 w 306410"/>
                <a:gd name="connsiteY36" fmla="*/ 108615 h 125104"/>
                <a:gd name="connsiteX37" fmla="*/ 169062 w 306410"/>
                <a:gd name="connsiteY37" fmla="*/ 98675 h 125104"/>
                <a:gd name="connsiteX38" fmla="*/ 159297 w 306410"/>
                <a:gd name="connsiteY38" fmla="*/ 57674 h 125104"/>
                <a:gd name="connsiteX39" fmla="*/ 162959 w 306410"/>
                <a:gd name="connsiteY39" fmla="*/ 29098 h 125104"/>
                <a:gd name="connsiteX40" fmla="*/ 173945 w 306410"/>
                <a:gd name="connsiteY40" fmla="*/ 11704 h 125104"/>
                <a:gd name="connsiteX41" fmla="*/ 192255 w 306410"/>
                <a:gd name="connsiteY41" fmla="*/ 5491 h 125104"/>
                <a:gd name="connsiteX42" fmla="*/ 108637 w 306410"/>
                <a:gd name="connsiteY42" fmla="*/ 5491 h 125104"/>
                <a:gd name="connsiteX43" fmla="*/ 123285 w 306410"/>
                <a:gd name="connsiteY43" fmla="*/ 9219 h 125104"/>
                <a:gd name="connsiteX44" fmla="*/ 133051 w 306410"/>
                <a:gd name="connsiteY44" fmla="*/ 17916 h 125104"/>
                <a:gd name="connsiteX45" fmla="*/ 139154 w 306410"/>
                <a:gd name="connsiteY45" fmla="*/ 32825 h 125104"/>
                <a:gd name="connsiteX46" fmla="*/ 141595 w 306410"/>
                <a:gd name="connsiteY46" fmla="*/ 57674 h 125104"/>
                <a:gd name="connsiteX47" fmla="*/ 137933 w 306410"/>
                <a:gd name="connsiteY47" fmla="*/ 86251 h 125104"/>
                <a:gd name="connsiteX48" fmla="*/ 126947 w 306410"/>
                <a:gd name="connsiteY48" fmla="*/ 102403 h 125104"/>
                <a:gd name="connsiteX49" fmla="*/ 108637 w 306410"/>
                <a:gd name="connsiteY49" fmla="*/ 108615 h 125104"/>
                <a:gd name="connsiteX50" fmla="*/ 86664 w 306410"/>
                <a:gd name="connsiteY50" fmla="*/ 98675 h 125104"/>
                <a:gd name="connsiteX51" fmla="*/ 76899 w 306410"/>
                <a:gd name="connsiteY51" fmla="*/ 57674 h 125104"/>
                <a:gd name="connsiteX52" fmla="*/ 80561 w 306410"/>
                <a:gd name="connsiteY52" fmla="*/ 29098 h 125104"/>
                <a:gd name="connsiteX53" fmla="*/ 91547 w 306410"/>
                <a:gd name="connsiteY53" fmla="*/ 11704 h 125104"/>
                <a:gd name="connsiteX54" fmla="*/ 108637 w 306410"/>
                <a:gd name="connsiteY54" fmla="*/ 5491 h 125104"/>
                <a:gd name="connsiteX55" fmla="*/ 29770 w 306410"/>
                <a:gd name="connsiteY55" fmla="*/ 5491 h 125104"/>
                <a:gd name="connsiteX56" fmla="*/ 37213 w 306410"/>
                <a:gd name="connsiteY56" fmla="*/ 5491 h 125104"/>
                <a:gd name="connsiteX57" fmla="*/ 37213 w 306410"/>
                <a:gd name="connsiteY57" fmla="*/ 108600 h 125104"/>
                <a:gd name="connsiteX58" fmla="*/ 26049 w 306410"/>
                <a:gd name="connsiteY58" fmla="*/ 108600 h 125104"/>
                <a:gd name="connsiteX59" fmla="*/ 26049 w 306410"/>
                <a:gd name="connsiteY59" fmla="*/ 28125 h 125104"/>
                <a:gd name="connsiteX60" fmla="*/ 13645 w 306410"/>
                <a:gd name="connsiteY60" fmla="*/ 36927 h 125104"/>
                <a:gd name="connsiteX61" fmla="*/ 0 w 306410"/>
                <a:gd name="connsiteY61" fmla="*/ 43214 h 125104"/>
                <a:gd name="connsiteX62" fmla="*/ 0 w 306410"/>
                <a:gd name="connsiteY62" fmla="*/ 30640 h 125104"/>
                <a:gd name="connsiteX63" fmla="*/ 18606 w 306410"/>
                <a:gd name="connsiteY63" fmla="*/ 19323 h 125104"/>
                <a:gd name="connsiteX64" fmla="*/ 29770 w 306410"/>
                <a:gd name="connsiteY64" fmla="*/ 5491 h 125104"/>
                <a:gd name="connsiteX65" fmla="*/ 270455 w 306410"/>
                <a:gd name="connsiteY65" fmla="*/ 0 h 125104"/>
                <a:gd name="connsiteX66" fmla="*/ 277646 w 306410"/>
                <a:gd name="connsiteY66" fmla="*/ 0 h 125104"/>
                <a:gd name="connsiteX67" fmla="*/ 277646 w 306410"/>
                <a:gd name="connsiteY67" fmla="*/ 6193 h 125104"/>
                <a:gd name="connsiteX68" fmla="*/ 294425 w 306410"/>
                <a:gd name="connsiteY68" fmla="*/ 12387 h 125104"/>
                <a:gd name="connsiteX69" fmla="*/ 304013 w 306410"/>
                <a:gd name="connsiteY69" fmla="*/ 30966 h 125104"/>
                <a:gd name="connsiteX70" fmla="*/ 290829 w 306410"/>
                <a:gd name="connsiteY70" fmla="*/ 32205 h 125104"/>
                <a:gd name="connsiteX71" fmla="*/ 287234 w 306410"/>
                <a:gd name="connsiteY71" fmla="*/ 21057 h 125104"/>
                <a:gd name="connsiteX72" fmla="*/ 277646 w 306410"/>
                <a:gd name="connsiteY72" fmla="*/ 16103 h 125104"/>
                <a:gd name="connsiteX73" fmla="*/ 277646 w 306410"/>
                <a:gd name="connsiteY73" fmla="*/ 52023 h 125104"/>
                <a:gd name="connsiteX74" fmla="*/ 289631 w 306410"/>
                <a:gd name="connsiteY74" fmla="*/ 55739 h 125104"/>
                <a:gd name="connsiteX75" fmla="*/ 298020 w 306410"/>
                <a:gd name="connsiteY75" fmla="*/ 61933 h 125104"/>
                <a:gd name="connsiteX76" fmla="*/ 304013 w 306410"/>
                <a:gd name="connsiteY76" fmla="*/ 70603 h 125104"/>
                <a:gd name="connsiteX77" fmla="*/ 306410 w 306410"/>
                <a:gd name="connsiteY77" fmla="*/ 81751 h 125104"/>
                <a:gd name="connsiteX78" fmla="*/ 298020 w 306410"/>
                <a:gd name="connsiteY78" fmla="*/ 102808 h 125104"/>
                <a:gd name="connsiteX79" fmla="*/ 277646 w 306410"/>
                <a:gd name="connsiteY79" fmla="*/ 111478 h 125104"/>
                <a:gd name="connsiteX80" fmla="*/ 277646 w 306410"/>
                <a:gd name="connsiteY80" fmla="*/ 125104 h 125104"/>
                <a:gd name="connsiteX81" fmla="*/ 270455 w 306410"/>
                <a:gd name="connsiteY81" fmla="*/ 125104 h 125104"/>
                <a:gd name="connsiteX82" fmla="*/ 270455 w 306410"/>
                <a:gd name="connsiteY82" fmla="*/ 111478 h 125104"/>
                <a:gd name="connsiteX83" fmla="*/ 256073 w 306410"/>
                <a:gd name="connsiteY83" fmla="*/ 107763 h 125104"/>
                <a:gd name="connsiteX84" fmla="*/ 245286 w 306410"/>
                <a:gd name="connsiteY84" fmla="*/ 97853 h 125104"/>
                <a:gd name="connsiteX85" fmla="*/ 241691 w 306410"/>
                <a:gd name="connsiteY85" fmla="*/ 82990 h 125104"/>
                <a:gd name="connsiteX86" fmla="*/ 252477 w 306410"/>
                <a:gd name="connsiteY86" fmla="*/ 79274 h 125104"/>
                <a:gd name="connsiteX87" fmla="*/ 258470 w 306410"/>
                <a:gd name="connsiteY87" fmla="*/ 94137 h 125104"/>
                <a:gd name="connsiteX88" fmla="*/ 270455 w 306410"/>
                <a:gd name="connsiteY88" fmla="*/ 102808 h 125104"/>
                <a:gd name="connsiteX89" fmla="*/ 270455 w 306410"/>
                <a:gd name="connsiteY89" fmla="*/ 61933 h 125104"/>
                <a:gd name="connsiteX90" fmla="*/ 254874 w 306410"/>
                <a:gd name="connsiteY90" fmla="*/ 56978 h 125104"/>
                <a:gd name="connsiteX91" fmla="*/ 246485 w 306410"/>
                <a:gd name="connsiteY91" fmla="*/ 47069 h 125104"/>
                <a:gd name="connsiteX92" fmla="*/ 244088 w 306410"/>
                <a:gd name="connsiteY92" fmla="*/ 33444 h 125104"/>
                <a:gd name="connsiteX93" fmla="*/ 252477 w 306410"/>
                <a:gd name="connsiteY93" fmla="*/ 12387 h 125104"/>
                <a:gd name="connsiteX94" fmla="*/ 270455 w 306410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6410" h="125104">
                  <a:moveTo>
                    <a:pt x="277646" y="64410"/>
                  </a:moveTo>
                  <a:lnTo>
                    <a:pt x="277646" y="102808"/>
                  </a:lnTo>
                  <a:cubicBezTo>
                    <a:pt x="282440" y="101569"/>
                    <a:pt x="286035" y="99092"/>
                    <a:pt x="288432" y="95376"/>
                  </a:cubicBezTo>
                  <a:cubicBezTo>
                    <a:pt x="292028" y="91660"/>
                    <a:pt x="293226" y="87944"/>
                    <a:pt x="293226" y="82990"/>
                  </a:cubicBezTo>
                  <a:cubicBezTo>
                    <a:pt x="293226" y="78035"/>
                    <a:pt x="293226" y="74319"/>
                    <a:pt x="290829" y="70603"/>
                  </a:cubicBezTo>
                  <a:cubicBezTo>
                    <a:pt x="288432" y="69364"/>
                    <a:pt x="283638" y="66887"/>
                    <a:pt x="277646" y="64410"/>
                  </a:cubicBezTo>
                  <a:close/>
                  <a:moveTo>
                    <a:pt x="270455" y="16103"/>
                  </a:moveTo>
                  <a:cubicBezTo>
                    <a:pt x="265661" y="16103"/>
                    <a:pt x="262065" y="18580"/>
                    <a:pt x="259668" y="21057"/>
                  </a:cubicBezTo>
                  <a:cubicBezTo>
                    <a:pt x="257271" y="24773"/>
                    <a:pt x="254874" y="28489"/>
                    <a:pt x="254874" y="33444"/>
                  </a:cubicBezTo>
                  <a:cubicBezTo>
                    <a:pt x="254874" y="37160"/>
                    <a:pt x="257271" y="40876"/>
                    <a:pt x="258470" y="43353"/>
                  </a:cubicBezTo>
                  <a:cubicBezTo>
                    <a:pt x="260867" y="45830"/>
                    <a:pt x="264462" y="48307"/>
                    <a:pt x="270455" y="50785"/>
                  </a:cubicBezTo>
                  <a:close/>
                  <a:moveTo>
                    <a:pt x="192255" y="15431"/>
                  </a:moveTo>
                  <a:cubicBezTo>
                    <a:pt x="186152" y="15431"/>
                    <a:pt x="181269" y="17916"/>
                    <a:pt x="178828" y="22886"/>
                  </a:cubicBezTo>
                  <a:cubicBezTo>
                    <a:pt x="173945" y="29098"/>
                    <a:pt x="172725" y="40280"/>
                    <a:pt x="172725" y="57674"/>
                  </a:cubicBezTo>
                  <a:cubicBezTo>
                    <a:pt x="172725" y="73826"/>
                    <a:pt x="173945" y="85008"/>
                    <a:pt x="177607" y="91220"/>
                  </a:cubicBezTo>
                  <a:cubicBezTo>
                    <a:pt x="181269" y="96190"/>
                    <a:pt x="186152" y="98675"/>
                    <a:pt x="192255" y="98675"/>
                  </a:cubicBezTo>
                  <a:cubicBezTo>
                    <a:pt x="197138" y="98675"/>
                    <a:pt x="202021" y="96190"/>
                    <a:pt x="205683" y="89978"/>
                  </a:cubicBezTo>
                  <a:cubicBezTo>
                    <a:pt x="209345" y="85008"/>
                    <a:pt x="211786" y="73826"/>
                    <a:pt x="211786" y="57674"/>
                  </a:cubicBezTo>
                  <a:cubicBezTo>
                    <a:pt x="211786" y="40280"/>
                    <a:pt x="209345" y="29098"/>
                    <a:pt x="205683" y="24128"/>
                  </a:cubicBezTo>
                  <a:cubicBezTo>
                    <a:pt x="202021" y="17916"/>
                    <a:pt x="197138" y="15431"/>
                    <a:pt x="192255" y="15431"/>
                  </a:cubicBezTo>
                  <a:close/>
                  <a:moveTo>
                    <a:pt x="108637" y="15431"/>
                  </a:moveTo>
                  <a:cubicBezTo>
                    <a:pt x="103754" y="15431"/>
                    <a:pt x="100092" y="17916"/>
                    <a:pt x="95209" y="22886"/>
                  </a:cubicBezTo>
                  <a:cubicBezTo>
                    <a:pt x="91547" y="29098"/>
                    <a:pt x="89106" y="40280"/>
                    <a:pt x="89106" y="57674"/>
                  </a:cubicBezTo>
                  <a:cubicBezTo>
                    <a:pt x="89106" y="73826"/>
                    <a:pt x="91547" y="85008"/>
                    <a:pt x="95209" y="91220"/>
                  </a:cubicBezTo>
                  <a:cubicBezTo>
                    <a:pt x="98871" y="96190"/>
                    <a:pt x="103754" y="98675"/>
                    <a:pt x="108637" y="98675"/>
                  </a:cubicBezTo>
                  <a:cubicBezTo>
                    <a:pt x="114740" y="98675"/>
                    <a:pt x="119623" y="96190"/>
                    <a:pt x="123285" y="89978"/>
                  </a:cubicBezTo>
                  <a:cubicBezTo>
                    <a:pt x="126947" y="85008"/>
                    <a:pt x="129388" y="73826"/>
                    <a:pt x="129388" y="57674"/>
                  </a:cubicBezTo>
                  <a:cubicBezTo>
                    <a:pt x="129388" y="40280"/>
                    <a:pt x="126947" y="29098"/>
                    <a:pt x="123285" y="24128"/>
                  </a:cubicBezTo>
                  <a:cubicBezTo>
                    <a:pt x="119623" y="17916"/>
                    <a:pt x="114740" y="15431"/>
                    <a:pt x="108637" y="15431"/>
                  </a:cubicBezTo>
                  <a:close/>
                  <a:moveTo>
                    <a:pt x="192255" y="5491"/>
                  </a:moveTo>
                  <a:cubicBezTo>
                    <a:pt x="197138" y="5491"/>
                    <a:pt x="202021" y="6734"/>
                    <a:pt x="205683" y="9219"/>
                  </a:cubicBezTo>
                  <a:cubicBezTo>
                    <a:pt x="210566" y="10461"/>
                    <a:pt x="213007" y="14188"/>
                    <a:pt x="216669" y="17916"/>
                  </a:cubicBezTo>
                  <a:cubicBezTo>
                    <a:pt x="217890" y="22886"/>
                    <a:pt x="220331" y="27855"/>
                    <a:pt x="222773" y="32825"/>
                  </a:cubicBezTo>
                  <a:cubicBezTo>
                    <a:pt x="223993" y="39037"/>
                    <a:pt x="223993" y="47735"/>
                    <a:pt x="223993" y="57674"/>
                  </a:cubicBezTo>
                  <a:cubicBezTo>
                    <a:pt x="223993" y="68856"/>
                    <a:pt x="222773" y="78796"/>
                    <a:pt x="220331" y="86251"/>
                  </a:cubicBezTo>
                  <a:cubicBezTo>
                    <a:pt x="217890" y="93705"/>
                    <a:pt x="215449" y="99918"/>
                    <a:pt x="210566" y="102403"/>
                  </a:cubicBezTo>
                  <a:cubicBezTo>
                    <a:pt x="204462" y="107372"/>
                    <a:pt x="199580" y="108615"/>
                    <a:pt x="192255" y="108615"/>
                  </a:cubicBezTo>
                  <a:cubicBezTo>
                    <a:pt x="181269" y="108615"/>
                    <a:pt x="173945" y="104887"/>
                    <a:pt x="169062" y="98675"/>
                  </a:cubicBezTo>
                  <a:cubicBezTo>
                    <a:pt x="162959" y="89978"/>
                    <a:pt x="159297" y="76311"/>
                    <a:pt x="159297" y="57674"/>
                  </a:cubicBezTo>
                  <a:cubicBezTo>
                    <a:pt x="159297" y="45250"/>
                    <a:pt x="160518" y="35310"/>
                    <a:pt x="162959" y="29098"/>
                  </a:cubicBezTo>
                  <a:cubicBezTo>
                    <a:pt x="165400" y="21643"/>
                    <a:pt x="169062" y="15431"/>
                    <a:pt x="173945" y="11704"/>
                  </a:cubicBezTo>
                  <a:cubicBezTo>
                    <a:pt x="178828" y="7976"/>
                    <a:pt x="184931" y="5491"/>
                    <a:pt x="192255" y="5491"/>
                  </a:cubicBezTo>
                  <a:close/>
                  <a:moveTo>
                    <a:pt x="108637" y="5491"/>
                  </a:moveTo>
                  <a:cubicBezTo>
                    <a:pt x="114740" y="5491"/>
                    <a:pt x="119623" y="6734"/>
                    <a:pt x="123285" y="9219"/>
                  </a:cubicBezTo>
                  <a:cubicBezTo>
                    <a:pt x="126947" y="10461"/>
                    <a:pt x="130609" y="14188"/>
                    <a:pt x="133051" y="17916"/>
                  </a:cubicBezTo>
                  <a:cubicBezTo>
                    <a:pt x="136713" y="22886"/>
                    <a:pt x="137933" y="27855"/>
                    <a:pt x="139154" y="32825"/>
                  </a:cubicBezTo>
                  <a:cubicBezTo>
                    <a:pt x="141595" y="39037"/>
                    <a:pt x="141595" y="47735"/>
                    <a:pt x="141595" y="57674"/>
                  </a:cubicBezTo>
                  <a:cubicBezTo>
                    <a:pt x="141595" y="68856"/>
                    <a:pt x="140375" y="78796"/>
                    <a:pt x="137933" y="86251"/>
                  </a:cubicBezTo>
                  <a:cubicBezTo>
                    <a:pt x="136713" y="93705"/>
                    <a:pt x="131830" y="99918"/>
                    <a:pt x="126947" y="102403"/>
                  </a:cubicBezTo>
                  <a:cubicBezTo>
                    <a:pt x="122064" y="107372"/>
                    <a:pt x="115961" y="108615"/>
                    <a:pt x="108637" y="108615"/>
                  </a:cubicBezTo>
                  <a:cubicBezTo>
                    <a:pt x="100092" y="108615"/>
                    <a:pt x="91547" y="104887"/>
                    <a:pt x="86664" y="98675"/>
                  </a:cubicBezTo>
                  <a:cubicBezTo>
                    <a:pt x="80561" y="89978"/>
                    <a:pt x="76899" y="76311"/>
                    <a:pt x="76899" y="57674"/>
                  </a:cubicBezTo>
                  <a:cubicBezTo>
                    <a:pt x="76899" y="45250"/>
                    <a:pt x="78120" y="35310"/>
                    <a:pt x="80561" y="29098"/>
                  </a:cubicBezTo>
                  <a:cubicBezTo>
                    <a:pt x="83002" y="21643"/>
                    <a:pt x="86664" y="15431"/>
                    <a:pt x="91547" y="11704"/>
                  </a:cubicBezTo>
                  <a:cubicBezTo>
                    <a:pt x="95209" y="7976"/>
                    <a:pt x="102533" y="5491"/>
                    <a:pt x="108637" y="5491"/>
                  </a:cubicBezTo>
                  <a:close/>
                  <a:moveTo>
                    <a:pt x="29770" y="5491"/>
                  </a:moveTo>
                  <a:lnTo>
                    <a:pt x="37213" y="5491"/>
                  </a:lnTo>
                  <a:lnTo>
                    <a:pt x="37213" y="108600"/>
                  </a:lnTo>
                  <a:lnTo>
                    <a:pt x="26049" y="108600"/>
                  </a:lnTo>
                  <a:lnTo>
                    <a:pt x="26049" y="28125"/>
                  </a:lnTo>
                  <a:cubicBezTo>
                    <a:pt x="22328" y="30640"/>
                    <a:pt x="18606" y="34412"/>
                    <a:pt x="13645" y="36927"/>
                  </a:cubicBezTo>
                  <a:cubicBezTo>
                    <a:pt x="8683" y="39442"/>
                    <a:pt x="4962" y="41956"/>
                    <a:pt x="0" y="43214"/>
                  </a:cubicBezTo>
                  <a:lnTo>
                    <a:pt x="0" y="30640"/>
                  </a:lnTo>
                  <a:cubicBezTo>
                    <a:pt x="7443" y="28125"/>
                    <a:pt x="13645" y="24353"/>
                    <a:pt x="18606" y="19323"/>
                  </a:cubicBezTo>
                  <a:cubicBezTo>
                    <a:pt x="23568" y="14293"/>
                    <a:pt x="27289" y="9264"/>
                    <a:pt x="29770" y="5491"/>
                  </a:cubicBezTo>
                  <a:close/>
                  <a:moveTo>
                    <a:pt x="270455" y="0"/>
                  </a:moveTo>
                  <a:lnTo>
                    <a:pt x="277646" y="0"/>
                  </a:lnTo>
                  <a:lnTo>
                    <a:pt x="277646" y="6193"/>
                  </a:lnTo>
                  <a:cubicBezTo>
                    <a:pt x="284837" y="6193"/>
                    <a:pt x="289631" y="8671"/>
                    <a:pt x="294425" y="12387"/>
                  </a:cubicBezTo>
                  <a:cubicBezTo>
                    <a:pt x="299219" y="16103"/>
                    <a:pt x="301616" y="22296"/>
                    <a:pt x="304013" y="30966"/>
                  </a:cubicBezTo>
                  <a:lnTo>
                    <a:pt x="290829" y="32205"/>
                  </a:lnTo>
                  <a:cubicBezTo>
                    <a:pt x="290829" y="27250"/>
                    <a:pt x="288432" y="24773"/>
                    <a:pt x="287234" y="21057"/>
                  </a:cubicBezTo>
                  <a:cubicBezTo>
                    <a:pt x="284837" y="18580"/>
                    <a:pt x="281241" y="17341"/>
                    <a:pt x="277646" y="16103"/>
                  </a:cubicBezTo>
                  <a:lnTo>
                    <a:pt x="277646" y="52023"/>
                  </a:lnTo>
                  <a:cubicBezTo>
                    <a:pt x="282440" y="53262"/>
                    <a:pt x="287234" y="54501"/>
                    <a:pt x="289631" y="55739"/>
                  </a:cubicBezTo>
                  <a:cubicBezTo>
                    <a:pt x="293226" y="56978"/>
                    <a:pt x="295623" y="59455"/>
                    <a:pt x="298020" y="61933"/>
                  </a:cubicBezTo>
                  <a:cubicBezTo>
                    <a:pt x="300417" y="64410"/>
                    <a:pt x="302814" y="66887"/>
                    <a:pt x="304013" y="70603"/>
                  </a:cubicBezTo>
                  <a:cubicBezTo>
                    <a:pt x="305211" y="74319"/>
                    <a:pt x="306410" y="78035"/>
                    <a:pt x="306410" y="81751"/>
                  </a:cubicBezTo>
                  <a:cubicBezTo>
                    <a:pt x="306410" y="90421"/>
                    <a:pt x="302814" y="96615"/>
                    <a:pt x="298020" y="102808"/>
                  </a:cubicBezTo>
                  <a:cubicBezTo>
                    <a:pt x="293226" y="109001"/>
                    <a:pt x="286035" y="111478"/>
                    <a:pt x="277646" y="111478"/>
                  </a:cubicBezTo>
                  <a:lnTo>
                    <a:pt x="277646" y="125104"/>
                  </a:lnTo>
                  <a:lnTo>
                    <a:pt x="270455" y="125104"/>
                  </a:lnTo>
                  <a:lnTo>
                    <a:pt x="270455" y="111478"/>
                  </a:lnTo>
                  <a:cubicBezTo>
                    <a:pt x="264462" y="111478"/>
                    <a:pt x="259668" y="110240"/>
                    <a:pt x="256073" y="107763"/>
                  </a:cubicBezTo>
                  <a:cubicBezTo>
                    <a:pt x="251279" y="105285"/>
                    <a:pt x="248882" y="102808"/>
                    <a:pt x="245286" y="97853"/>
                  </a:cubicBezTo>
                  <a:cubicBezTo>
                    <a:pt x="244088" y="94137"/>
                    <a:pt x="241691" y="89183"/>
                    <a:pt x="241691" y="82990"/>
                  </a:cubicBezTo>
                  <a:lnTo>
                    <a:pt x="252477" y="79274"/>
                  </a:lnTo>
                  <a:cubicBezTo>
                    <a:pt x="254874" y="86706"/>
                    <a:pt x="256073" y="91660"/>
                    <a:pt x="258470" y="94137"/>
                  </a:cubicBezTo>
                  <a:cubicBezTo>
                    <a:pt x="262065" y="99092"/>
                    <a:pt x="265661" y="101569"/>
                    <a:pt x="270455" y="102808"/>
                  </a:cubicBezTo>
                  <a:lnTo>
                    <a:pt x="270455" y="61933"/>
                  </a:lnTo>
                  <a:cubicBezTo>
                    <a:pt x="265661" y="61933"/>
                    <a:pt x="259668" y="59455"/>
                    <a:pt x="254874" y="56978"/>
                  </a:cubicBezTo>
                  <a:cubicBezTo>
                    <a:pt x="251279" y="54501"/>
                    <a:pt x="248882" y="50785"/>
                    <a:pt x="246485" y="47069"/>
                  </a:cubicBezTo>
                  <a:cubicBezTo>
                    <a:pt x="244088" y="43353"/>
                    <a:pt x="244088" y="39637"/>
                    <a:pt x="244088" y="33444"/>
                  </a:cubicBezTo>
                  <a:cubicBezTo>
                    <a:pt x="244088" y="24773"/>
                    <a:pt x="246485" y="18580"/>
                    <a:pt x="252477" y="12387"/>
                  </a:cubicBezTo>
                  <a:cubicBezTo>
                    <a:pt x="257271" y="8671"/>
                    <a:pt x="262065" y="6193"/>
                    <a:pt x="270455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9" name="Freeform 279">
              <a:extLst>
                <a:ext uri="{FF2B5EF4-FFF2-40B4-BE49-F238E27FC236}">
                  <a16:creationId xmlns:a16="http://schemas.microsoft.com/office/drawing/2014/main" id="{DF440C79-3CD5-E645-B496-99A006EB0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603" y="7164610"/>
              <a:ext cx="1494109" cy="43944"/>
            </a:xfrm>
            <a:custGeom>
              <a:avLst/>
              <a:gdLst>
                <a:gd name="T0" fmla="*/ 1198 w 1199"/>
                <a:gd name="T1" fmla="*/ 35 h 36"/>
                <a:gd name="T2" fmla="*/ 0 w 1199"/>
                <a:gd name="T3" fmla="*/ 35 h 36"/>
                <a:gd name="T4" fmla="*/ 0 w 1199"/>
                <a:gd name="T5" fmla="*/ 0 h 36"/>
                <a:gd name="T6" fmla="*/ 1198 w 1199"/>
                <a:gd name="T7" fmla="*/ 0 h 36"/>
                <a:gd name="T8" fmla="*/ 1198 w 1199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36">
                  <a:moveTo>
                    <a:pt x="119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0" name="Freeform 280">
              <a:extLst>
                <a:ext uri="{FF2B5EF4-FFF2-40B4-BE49-F238E27FC236}">
                  <a16:creationId xmlns:a16="http://schemas.microsoft.com/office/drawing/2014/main" id="{9AB2AC3D-6D08-F043-893B-C39503CA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798" y="7203060"/>
              <a:ext cx="1494109" cy="269161"/>
            </a:xfrm>
            <a:custGeom>
              <a:avLst/>
              <a:gdLst>
                <a:gd name="T0" fmla="*/ 1198 w 1199"/>
                <a:gd name="T1" fmla="*/ 216 h 217"/>
                <a:gd name="T2" fmla="*/ 0 w 1199"/>
                <a:gd name="T3" fmla="*/ 216 h 217"/>
                <a:gd name="T4" fmla="*/ 0 w 1199"/>
                <a:gd name="T5" fmla="*/ 0 h 217"/>
                <a:gd name="T6" fmla="*/ 1198 w 1199"/>
                <a:gd name="T7" fmla="*/ 0 h 217"/>
                <a:gd name="T8" fmla="*/ 1198 w 1199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7">
                  <a:moveTo>
                    <a:pt x="1198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6"/>
                  </a:lnTo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F4E8944-1F88-C641-94F9-8F183B2B0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798" y="7268980"/>
              <a:ext cx="1498359" cy="136329"/>
            </a:xfrm>
            <a:custGeom>
              <a:avLst/>
              <a:gdLst>
                <a:gd name="connsiteX0" fmla="*/ 1274386 w 1498359"/>
                <a:gd name="connsiteY0" fmla="*/ 126341 h 136329"/>
                <a:gd name="connsiteX1" fmla="*/ 1498359 w 1498359"/>
                <a:gd name="connsiteY1" fmla="*/ 126341 h 136329"/>
                <a:gd name="connsiteX2" fmla="*/ 1498359 w 1498359"/>
                <a:gd name="connsiteY2" fmla="*/ 136329 h 136329"/>
                <a:gd name="connsiteX3" fmla="*/ 1274386 w 1498359"/>
                <a:gd name="connsiteY3" fmla="*/ 136329 h 136329"/>
                <a:gd name="connsiteX4" fmla="*/ 0 w 1498359"/>
                <a:gd name="connsiteY4" fmla="*/ 126341 h 136329"/>
                <a:gd name="connsiteX5" fmla="*/ 333828 w 1498359"/>
                <a:gd name="connsiteY5" fmla="*/ 126341 h 136329"/>
                <a:gd name="connsiteX6" fmla="*/ 333828 w 1498359"/>
                <a:gd name="connsiteY6" fmla="*/ 136329 h 136329"/>
                <a:gd name="connsiteX7" fmla="*/ 0 w 1498359"/>
                <a:gd name="connsiteY7" fmla="*/ 136329 h 136329"/>
                <a:gd name="connsiteX8" fmla="*/ 1411714 w 1498359"/>
                <a:gd name="connsiteY8" fmla="*/ 65916 h 136329"/>
                <a:gd name="connsiteX9" fmla="*/ 1498329 w 1498359"/>
                <a:gd name="connsiteY9" fmla="*/ 65916 h 136329"/>
                <a:gd name="connsiteX10" fmla="*/ 1498329 w 1498359"/>
                <a:gd name="connsiteY10" fmla="*/ 75904 h 136329"/>
                <a:gd name="connsiteX11" fmla="*/ 1411714 w 1498359"/>
                <a:gd name="connsiteY11" fmla="*/ 75904 h 136329"/>
                <a:gd name="connsiteX12" fmla="*/ 0 w 1498359"/>
                <a:gd name="connsiteY12" fmla="*/ 65916 h 136329"/>
                <a:gd name="connsiteX13" fmla="*/ 86615 w 1498359"/>
                <a:gd name="connsiteY13" fmla="*/ 65916 h 136329"/>
                <a:gd name="connsiteX14" fmla="*/ 86615 w 1498359"/>
                <a:gd name="connsiteY14" fmla="*/ 75904 h 136329"/>
                <a:gd name="connsiteX15" fmla="*/ 0 w 1498359"/>
                <a:gd name="connsiteY15" fmla="*/ 75904 h 136329"/>
                <a:gd name="connsiteX16" fmla="*/ 1164526 w 1498359"/>
                <a:gd name="connsiteY16" fmla="*/ 0 h 136329"/>
                <a:gd name="connsiteX17" fmla="*/ 1498358 w 1498359"/>
                <a:gd name="connsiteY17" fmla="*/ 0 h 136329"/>
                <a:gd name="connsiteX18" fmla="*/ 1498358 w 1498359"/>
                <a:gd name="connsiteY18" fmla="*/ 9888 h 136329"/>
                <a:gd name="connsiteX19" fmla="*/ 1164526 w 1498359"/>
                <a:gd name="connsiteY19" fmla="*/ 9888 h 136329"/>
                <a:gd name="connsiteX20" fmla="*/ 0 w 1498359"/>
                <a:gd name="connsiteY20" fmla="*/ 0 h 136329"/>
                <a:gd name="connsiteX21" fmla="*/ 223966 w 1498359"/>
                <a:gd name="connsiteY21" fmla="*/ 0 h 136329"/>
                <a:gd name="connsiteX22" fmla="*/ 223966 w 1498359"/>
                <a:gd name="connsiteY22" fmla="*/ 9888 h 136329"/>
                <a:gd name="connsiteX23" fmla="*/ 0 w 1498359"/>
                <a:gd name="connsiteY23" fmla="*/ 9888 h 13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359" h="136329">
                  <a:moveTo>
                    <a:pt x="1274386" y="126341"/>
                  </a:moveTo>
                  <a:lnTo>
                    <a:pt x="1498359" y="126341"/>
                  </a:lnTo>
                  <a:lnTo>
                    <a:pt x="1498359" y="136329"/>
                  </a:lnTo>
                  <a:lnTo>
                    <a:pt x="1274386" y="136329"/>
                  </a:lnTo>
                  <a:close/>
                  <a:moveTo>
                    <a:pt x="0" y="126341"/>
                  </a:moveTo>
                  <a:lnTo>
                    <a:pt x="333828" y="126341"/>
                  </a:lnTo>
                  <a:lnTo>
                    <a:pt x="333828" y="136329"/>
                  </a:lnTo>
                  <a:lnTo>
                    <a:pt x="0" y="136329"/>
                  </a:lnTo>
                  <a:close/>
                  <a:moveTo>
                    <a:pt x="1411714" y="65916"/>
                  </a:moveTo>
                  <a:lnTo>
                    <a:pt x="1498329" y="65916"/>
                  </a:lnTo>
                  <a:lnTo>
                    <a:pt x="1498329" y="75904"/>
                  </a:lnTo>
                  <a:lnTo>
                    <a:pt x="1411714" y="759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904"/>
                  </a:lnTo>
                  <a:lnTo>
                    <a:pt x="0" y="75904"/>
                  </a:lnTo>
                  <a:close/>
                  <a:moveTo>
                    <a:pt x="1164526" y="0"/>
                  </a:moveTo>
                  <a:lnTo>
                    <a:pt x="1498358" y="0"/>
                  </a:lnTo>
                  <a:lnTo>
                    <a:pt x="1498358" y="9888"/>
                  </a:lnTo>
                  <a:lnTo>
                    <a:pt x="1164526" y="9888"/>
                  </a:lnTo>
                  <a:close/>
                  <a:moveTo>
                    <a:pt x="0" y="0"/>
                  </a:moveTo>
                  <a:lnTo>
                    <a:pt x="223966" y="0"/>
                  </a:lnTo>
                  <a:lnTo>
                    <a:pt x="223966" y="9888"/>
                  </a:lnTo>
                  <a:lnTo>
                    <a:pt x="0" y="98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2" name="Freeform 287">
              <a:extLst>
                <a:ext uri="{FF2B5EF4-FFF2-40B4-BE49-F238E27FC236}">
                  <a16:creationId xmlns:a16="http://schemas.microsoft.com/office/drawing/2014/main" id="{21C7B4A4-67AD-6F4B-A7BF-EF56CA48D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694" y="7203060"/>
              <a:ext cx="505360" cy="269161"/>
            </a:xfrm>
            <a:custGeom>
              <a:avLst/>
              <a:gdLst>
                <a:gd name="T0" fmla="*/ 403 w 404"/>
                <a:gd name="T1" fmla="*/ 216 h 217"/>
                <a:gd name="T2" fmla="*/ 29 w 404"/>
                <a:gd name="T3" fmla="*/ 216 h 217"/>
                <a:gd name="T4" fmla="*/ 29 w 404"/>
                <a:gd name="T5" fmla="*/ 216 h 217"/>
                <a:gd name="T6" fmla="*/ 29 w 404"/>
                <a:gd name="T7" fmla="*/ 0 h 217"/>
                <a:gd name="T8" fmla="*/ 403 w 404"/>
                <a:gd name="T9" fmla="*/ 0 h 217"/>
                <a:gd name="T10" fmla="*/ 403 w 404"/>
                <a:gd name="T11" fmla="*/ 0 h 217"/>
                <a:gd name="T12" fmla="*/ 403 w 404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7">
                  <a:moveTo>
                    <a:pt x="403" y="216"/>
                  </a:moveTo>
                  <a:lnTo>
                    <a:pt x="29" y="216"/>
                  </a:lnTo>
                  <a:lnTo>
                    <a:pt x="29" y="216"/>
                  </a:lnTo>
                  <a:cubicBezTo>
                    <a:pt x="0" y="147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7"/>
                    <a:pt x="403" y="216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44F15909-633F-134A-82E2-61874A3BA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569" y="7296443"/>
              <a:ext cx="300896" cy="125100"/>
            </a:xfrm>
            <a:custGeom>
              <a:avLst/>
              <a:gdLst>
                <a:gd name="connsiteX0" fmla="*/ 272821 w 300896"/>
                <a:gd name="connsiteY0" fmla="*/ 64408 h 125100"/>
                <a:gd name="connsiteX1" fmla="*/ 272821 w 300896"/>
                <a:gd name="connsiteY1" fmla="*/ 102805 h 125100"/>
                <a:gd name="connsiteX2" fmla="*/ 285027 w 300896"/>
                <a:gd name="connsiteY2" fmla="*/ 96612 h 125100"/>
                <a:gd name="connsiteX3" fmla="*/ 288689 w 300896"/>
                <a:gd name="connsiteY3" fmla="*/ 82987 h 125100"/>
                <a:gd name="connsiteX4" fmla="*/ 286248 w 300896"/>
                <a:gd name="connsiteY4" fmla="*/ 71840 h 125100"/>
                <a:gd name="connsiteX5" fmla="*/ 272821 w 300896"/>
                <a:gd name="connsiteY5" fmla="*/ 64408 h 125100"/>
                <a:gd name="connsiteX6" fmla="*/ 265496 w 300896"/>
                <a:gd name="connsiteY6" fmla="*/ 17341 h 125100"/>
                <a:gd name="connsiteX7" fmla="*/ 253290 w 300896"/>
                <a:gd name="connsiteY7" fmla="*/ 22295 h 125100"/>
                <a:gd name="connsiteX8" fmla="*/ 249628 w 300896"/>
                <a:gd name="connsiteY8" fmla="*/ 33443 h 125100"/>
                <a:gd name="connsiteX9" fmla="*/ 253290 w 300896"/>
                <a:gd name="connsiteY9" fmla="*/ 44590 h 125100"/>
                <a:gd name="connsiteX10" fmla="*/ 265496 w 300896"/>
                <a:gd name="connsiteY10" fmla="*/ 50783 h 125100"/>
                <a:gd name="connsiteX11" fmla="*/ 184967 w 300896"/>
                <a:gd name="connsiteY11" fmla="*/ 15435 h 125100"/>
                <a:gd name="connsiteX12" fmla="*/ 171783 w 300896"/>
                <a:gd name="connsiteY12" fmla="*/ 22890 h 125100"/>
                <a:gd name="connsiteX13" fmla="*/ 166989 w 300896"/>
                <a:gd name="connsiteY13" fmla="*/ 56438 h 125100"/>
                <a:gd name="connsiteX14" fmla="*/ 171783 w 300896"/>
                <a:gd name="connsiteY14" fmla="*/ 89985 h 125100"/>
                <a:gd name="connsiteX15" fmla="*/ 184967 w 300896"/>
                <a:gd name="connsiteY15" fmla="*/ 98683 h 125100"/>
                <a:gd name="connsiteX16" fmla="*/ 199349 w 300896"/>
                <a:gd name="connsiteY16" fmla="*/ 89985 h 125100"/>
                <a:gd name="connsiteX17" fmla="*/ 205341 w 300896"/>
                <a:gd name="connsiteY17" fmla="*/ 56438 h 125100"/>
                <a:gd name="connsiteX18" fmla="*/ 199349 w 300896"/>
                <a:gd name="connsiteY18" fmla="*/ 22890 h 125100"/>
                <a:gd name="connsiteX19" fmla="*/ 184967 w 300896"/>
                <a:gd name="connsiteY19" fmla="*/ 15435 h 125100"/>
                <a:gd name="connsiteX20" fmla="*/ 104367 w 300896"/>
                <a:gd name="connsiteY20" fmla="*/ 15435 h 125100"/>
                <a:gd name="connsiteX21" fmla="*/ 90939 w 300896"/>
                <a:gd name="connsiteY21" fmla="*/ 22890 h 125100"/>
                <a:gd name="connsiteX22" fmla="*/ 84836 w 300896"/>
                <a:gd name="connsiteY22" fmla="*/ 56438 h 125100"/>
                <a:gd name="connsiteX23" fmla="*/ 89718 w 300896"/>
                <a:gd name="connsiteY23" fmla="*/ 89985 h 125100"/>
                <a:gd name="connsiteX24" fmla="*/ 104367 w 300896"/>
                <a:gd name="connsiteY24" fmla="*/ 98683 h 125100"/>
                <a:gd name="connsiteX25" fmla="*/ 117794 w 300896"/>
                <a:gd name="connsiteY25" fmla="*/ 89985 h 125100"/>
                <a:gd name="connsiteX26" fmla="*/ 123897 w 300896"/>
                <a:gd name="connsiteY26" fmla="*/ 56438 h 125100"/>
                <a:gd name="connsiteX27" fmla="*/ 117794 w 300896"/>
                <a:gd name="connsiteY27" fmla="*/ 22890 h 125100"/>
                <a:gd name="connsiteX28" fmla="*/ 104367 w 300896"/>
                <a:gd name="connsiteY28" fmla="*/ 15435 h 125100"/>
                <a:gd name="connsiteX29" fmla="*/ 184967 w 300896"/>
                <a:gd name="connsiteY29" fmla="*/ 5495 h 125100"/>
                <a:gd name="connsiteX30" fmla="*/ 199349 w 300896"/>
                <a:gd name="connsiteY30" fmla="*/ 7980 h 125100"/>
                <a:gd name="connsiteX31" fmla="*/ 208937 w 300896"/>
                <a:gd name="connsiteY31" fmla="*/ 17920 h 125100"/>
                <a:gd name="connsiteX32" fmla="*/ 216128 w 300896"/>
                <a:gd name="connsiteY32" fmla="*/ 32830 h 125100"/>
                <a:gd name="connsiteX33" fmla="*/ 218525 w 300896"/>
                <a:gd name="connsiteY33" fmla="*/ 56438 h 125100"/>
                <a:gd name="connsiteX34" fmla="*/ 213731 w 300896"/>
                <a:gd name="connsiteY34" fmla="*/ 85015 h 125100"/>
                <a:gd name="connsiteX35" fmla="*/ 202944 w 300896"/>
                <a:gd name="connsiteY35" fmla="*/ 102410 h 125100"/>
                <a:gd name="connsiteX36" fmla="*/ 184967 w 300896"/>
                <a:gd name="connsiteY36" fmla="*/ 108623 h 125100"/>
                <a:gd name="connsiteX37" fmla="*/ 163394 w 300896"/>
                <a:gd name="connsiteY37" fmla="*/ 97440 h 125100"/>
                <a:gd name="connsiteX38" fmla="*/ 153806 w 300896"/>
                <a:gd name="connsiteY38" fmla="*/ 56438 h 125100"/>
                <a:gd name="connsiteX39" fmla="*/ 157401 w 300896"/>
                <a:gd name="connsiteY39" fmla="*/ 27860 h 125100"/>
                <a:gd name="connsiteX40" fmla="*/ 168188 w 300896"/>
                <a:gd name="connsiteY40" fmla="*/ 10465 h 125100"/>
                <a:gd name="connsiteX41" fmla="*/ 184967 w 300896"/>
                <a:gd name="connsiteY41" fmla="*/ 5495 h 125100"/>
                <a:gd name="connsiteX42" fmla="*/ 104367 w 300896"/>
                <a:gd name="connsiteY42" fmla="*/ 5495 h 125100"/>
                <a:gd name="connsiteX43" fmla="*/ 117794 w 300896"/>
                <a:gd name="connsiteY43" fmla="*/ 7980 h 125100"/>
                <a:gd name="connsiteX44" fmla="*/ 127560 w 300896"/>
                <a:gd name="connsiteY44" fmla="*/ 17920 h 125100"/>
                <a:gd name="connsiteX45" fmla="*/ 134884 w 300896"/>
                <a:gd name="connsiteY45" fmla="*/ 32830 h 125100"/>
                <a:gd name="connsiteX46" fmla="*/ 136104 w 300896"/>
                <a:gd name="connsiteY46" fmla="*/ 56438 h 125100"/>
                <a:gd name="connsiteX47" fmla="*/ 132442 w 300896"/>
                <a:gd name="connsiteY47" fmla="*/ 85015 h 125100"/>
                <a:gd name="connsiteX48" fmla="*/ 121456 w 300896"/>
                <a:gd name="connsiteY48" fmla="*/ 102410 h 125100"/>
                <a:gd name="connsiteX49" fmla="*/ 104367 w 300896"/>
                <a:gd name="connsiteY49" fmla="*/ 108623 h 125100"/>
                <a:gd name="connsiteX50" fmla="*/ 81173 w 300896"/>
                <a:gd name="connsiteY50" fmla="*/ 97440 h 125100"/>
                <a:gd name="connsiteX51" fmla="*/ 71408 w 300896"/>
                <a:gd name="connsiteY51" fmla="*/ 56438 h 125100"/>
                <a:gd name="connsiteX52" fmla="*/ 75070 w 300896"/>
                <a:gd name="connsiteY52" fmla="*/ 27860 h 125100"/>
                <a:gd name="connsiteX53" fmla="*/ 86056 w 300896"/>
                <a:gd name="connsiteY53" fmla="*/ 10465 h 125100"/>
                <a:gd name="connsiteX54" fmla="*/ 104367 w 300896"/>
                <a:gd name="connsiteY54" fmla="*/ 5495 h 125100"/>
                <a:gd name="connsiteX55" fmla="*/ 29478 w 300896"/>
                <a:gd name="connsiteY55" fmla="*/ 5495 h 125100"/>
                <a:gd name="connsiteX56" fmla="*/ 37168 w 300896"/>
                <a:gd name="connsiteY56" fmla="*/ 5495 h 125100"/>
                <a:gd name="connsiteX57" fmla="*/ 37168 w 300896"/>
                <a:gd name="connsiteY57" fmla="*/ 108592 h 125100"/>
                <a:gd name="connsiteX58" fmla="*/ 25633 w 300896"/>
                <a:gd name="connsiteY58" fmla="*/ 108592 h 125100"/>
                <a:gd name="connsiteX59" fmla="*/ 25633 w 300896"/>
                <a:gd name="connsiteY59" fmla="*/ 28406 h 125100"/>
                <a:gd name="connsiteX60" fmla="*/ 12817 w 300896"/>
                <a:gd name="connsiteY60" fmla="*/ 36043 h 125100"/>
                <a:gd name="connsiteX61" fmla="*/ 0 w 300896"/>
                <a:gd name="connsiteY61" fmla="*/ 42407 h 125100"/>
                <a:gd name="connsiteX62" fmla="*/ 0 w 300896"/>
                <a:gd name="connsiteY62" fmla="*/ 30951 h 125100"/>
                <a:gd name="connsiteX63" fmla="*/ 17943 w 300896"/>
                <a:gd name="connsiteY63" fmla="*/ 19496 h 125100"/>
                <a:gd name="connsiteX64" fmla="*/ 29478 w 300896"/>
                <a:gd name="connsiteY64" fmla="*/ 5495 h 125100"/>
                <a:gd name="connsiteX65" fmla="*/ 265496 w 300896"/>
                <a:gd name="connsiteY65" fmla="*/ 0 h 125100"/>
                <a:gd name="connsiteX66" fmla="*/ 272821 w 300896"/>
                <a:gd name="connsiteY66" fmla="*/ 0 h 125100"/>
                <a:gd name="connsiteX67" fmla="*/ 272821 w 300896"/>
                <a:gd name="connsiteY67" fmla="*/ 6193 h 125100"/>
                <a:gd name="connsiteX68" fmla="*/ 289910 w 300896"/>
                <a:gd name="connsiteY68" fmla="*/ 13625 h 125100"/>
                <a:gd name="connsiteX69" fmla="*/ 299676 w 300896"/>
                <a:gd name="connsiteY69" fmla="*/ 30965 h 125100"/>
                <a:gd name="connsiteX70" fmla="*/ 286248 w 300896"/>
                <a:gd name="connsiteY70" fmla="*/ 33443 h 125100"/>
                <a:gd name="connsiteX71" fmla="*/ 282586 w 300896"/>
                <a:gd name="connsiteY71" fmla="*/ 22295 h 125100"/>
                <a:gd name="connsiteX72" fmla="*/ 272821 w 300896"/>
                <a:gd name="connsiteY72" fmla="*/ 17341 h 125100"/>
                <a:gd name="connsiteX73" fmla="*/ 272821 w 300896"/>
                <a:gd name="connsiteY73" fmla="*/ 52022 h 125100"/>
                <a:gd name="connsiteX74" fmla="*/ 285027 w 300896"/>
                <a:gd name="connsiteY74" fmla="*/ 55738 h 125100"/>
                <a:gd name="connsiteX75" fmla="*/ 293572 w 300896"/>
                <a:gd name="connsiteY75" fmla="*/ 61931 h 125100"/>
                <a:gd name="connsiteX76" fmla="*/ 299676 w 300896"/>
                <a:gd name="connsiteY76" fmla="*/ 71840 h 125100"/>
                <a:gd name="connsiteX77" fmla="*/ 300896 w 300896"/>
                <a:gd name="connsiteY77" fmla="*/ 81748 h 125100"/>
                <a:gd name="connsiteX78" fmla="*/ 293572 w 300896"/>
                <a:gd name="connsiteY78" fmla="*/ 102805 h 125100"/>
                <a:gd name="connsiteX79" fmla="*/ 272821 w 300896"/>
                <a:gd name="connsiteY79" fmla="*/ 112714 h 125100"/>
                <a:gd name="connsiteX80" fmla="*/ 272821 w 300896"/>
                <a:gd name="connsiteY80" fmla="*/ 125100 h 125100"/>
                <a:gd name="connsiteX81" fmla="*/ 265496 w 300896"/>
                <a:gd name="connsiteY81" fmla="*/ 125100 h 125100"/>
                <a:gd name="connsiteX82" fmla="*/ 265496 w 300896"/>
                <a:gd name="connsiteY82" fmla="*/ 112714 h 125100"/>
                <a:gd name="connsiteX83" fmla="*/ 250848 w 300896"/>
                <a:gd name="connsiteY83" fmla="*/ 108998 h 125100"/>
                <a:gd name="connsiteX84" fmla="*/ 239862 w 300896"/>
                <a:gd name="connsiteY84" fmla="*/ 99089 h 125100"/>
                <a:gd name="connsiteX85" fmla="*/ 236200 w 300896"/>
                <a:gd name="connsiteY85" fmla="*/ 82987 h 125100"/>
                <a:gd name="connsiteX86" fmla="*/ 248407 w 300896"/>
                <a:gd name="connsiteY86" fmla="*/ 80510 h 125100"/>
                <a:gd name="connsiteX87" fmla="*/ 253290 w 300896"/>
                <a:gd name="connsiteY87" fmla="*/ 95373 h 125100"/>
                <a:gd name="connsiteX88" fmla="*/ 265496 w 300896"/>
                <a:gd name="connsiteY88" fmla="*/ 102805 h 125100"/>
                <a:gd name="connsiteX89" fmla="*/ 265496 w 300896"/>
                <a:gd name="connsiteY89" fmla="*/ 63169 h 125100"/>
                <a:gd name="connsiteX90" fmla="*/ 249628 w 300896"/>
                <a:gd name="connsiteY90" fmla="*/ 56976 h 125100"/>
                <a:gd name="connsiteX91" fmla="*/ 241083 w 300896"/>
                <a:gd name="connsiteY91" fmla="*/ 48306 h 125100"/>
                <a:gd name="connsiteX92" fmla="*/ 237421 w 300896"/>
                <a:gd name="connsiteY92" fmla="*/ 34681 h 125100"/>
                <a:gd name="connsiteX93" fmla="*/ 247186 w 300896"/>
                <a:gd name="connsiteY93" fmla="*/ 13625 h 125100"/>
                <a:gd name="connsiteX94" fmla="*/ 265496 w 300896"/>
                <a:gd name="connsiteY94" fmla="*/ 6193 h 1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896" h="125100">
                  <a:moveTo>
                    <a:pt x="272821" y="64408"/>
                  </a:moveTo>
                  <a:lnTo>
                    <a:pt x="272821" y="102805"/>
                  </a:lnTo>
                  <a:cubicBezTo>
                    <a:pt x="277703" y="101566"/>
                    <a:pt x="281365" y="99089"/>
                    <a:pt x="285027" y="96612"/>
                  </a:cubicBezTo>
                  <a:cubicBezTo>
                    <a:pt x="287469" y="92896"/>
                    <a:pt x="288689" y="87941"/>
                    <a:pt x="288689" y="82987"/>
                  </a:cubicBezTo>
                  <a:cubicBezTo>
                    <a:pt x="288689" y="78033"/>
                    <a:pt x="287469" y="74317"/>
                    <a:pt x="286248" y="71840"/>
                  </a:cubicBezTo>
                  <a:cubicBezTo>
                    <a:pt x="283807" y="69362"/>
                    <a:pt x="278924" y="66885"/>
                    <a:pt x="272821" y="64408"/>
                  </a:cubicBezTo>
                  <a:close/>
                  <a:moveTo>
                    <a:pt x="265496" y="17341"/>
                  </a:moveTo>
                  <a:cubicBezTo>
                    <a:pt x="260614" y="17341"/>
                    <a:pt x="256952" y="18579"/>
                    <a:pt x="253290" y="22295"/>
                  </a:cubicBezTo>
                  <a:cubicBezTo>
                    <a:pt x="250848" y="26011"/>
                    <a:pt x="249628" y="29727"/>
                    <a:pt x="249628" y="33443"/>
                  </a:cubicBezTo>
                  <a:cubicBezTo>
                    <a:pt x="249628" y="38397"/>
                    <a:pt x="250848" y="40874"/>
                    <a:pt x="253290" y="44590"/>
                  </a:cubicBezTo>
                  <a:cubicBezTo>
                    <a:pt x="255731" y="47067"/>
                    <a:pt x="259393" y="49545"/>
                    <a:pt x="265496" y="50783"/>
                  </a:cubicBezTo>
                  <a:close/>
                  <a:moveTo>
                    <a:pt x="184967" y="15435"/>
                  </a:moveTo>
                  <a:cubicBezTo>
                    <a:pt x="180173" y="15435"/>
                    <a:pt x="176577" y="17920"/>
                    <a:pt x="171783" y="22890"/>
                  </a:cubicBezTo>
                  <a:cubicBezTo>
                    <a:pt x="168188" y="27860"/>
                    <a:pt x="166989" y="40285"/>
                    <a:pt x="166989" y="56438"/>
                  </a:cubicBezTo>
                  <a:cubicBezTo>
                    <a:pt x="166989" y="73833"/>
                    <a:pt x="168188" y="85015"/>
                    <a:pt x="171783" y="89985"/>
                  </a:cubicBezTo>
                  <a:cubicBezTo>
                    <a:pt x="175379" y="94955"/>
                    <a:pt x="180173" y="98683"/>
                    <a:pt x="184967" y="98683"/>
                  </a:cubicBezTo>
                  <a:cubicBezTo>
                    <a:pt x="190959" y="98683"/>
                    <a:pt x="195753" y="94955"/>
                    <a:pt x="199349" y="89985"/>
                  </a:cubicBezTo>
                  <a:cubicBezTo>
                    <a:pt x="202944" y="85015"/>
                    <a:pt x="205341" y="73833"/>
                    <a:pt x="205341" y="56438"/>
                  </a:cubicBezTo>
                  <a:cubicBezTo>
                    <a:pt x="205341" y="40285"/>
                    <a:pt x="202944" y="29103"/>
                    <a:pt x="199349" y="22890"/>
                  </a:cubicBezTo>
                  <a:cubicBezTo>
                    <a:pt x="195753" y="17920"/>
                    <a:pt x="190959" y="15435"/>
                    <a:pt x="184967" y="15435"/>
                  </a:cubicBezTo>
                  <a:close/>
                  <a:moveTo>
                    <a:pt x="104367" y="15435"/>
                  </a:moveTo>
                  <a:cubicBezTo>
                    <a:pt x="98263" y="15435"/>
                    <a:pt x="93380" y="17920"/>
                    <a:pt x="90939" y="22890"/>
                  </a:cubicBezTo>
                  <a:cubicBezTo>
                    <a:pt x="86056" y="27860"/>
                    <a:pt x="84836" y="40285"/>
                    <a:pt x="84836" y="56438"/>
                  </a:cubicBezTo>
                  <a:cubicBezTo>
                    <a:pt x="84836" y="73833"/>
                    <a:pt x="86056" y="85015"/>
                    <a:pt x="89718" y="89985"/>
                  </a:cubicBezTo>
                  <a:cubicBezTo>
                    <a:pt x="93380" y="94955"/>
                    <a:pt x="98263" y="98683"/>
                    <a:pt x="104367" y="98683"/>
                  </a:cubicBezTo>
                  <a:cubicBezTo>
                    <a:pt x="109249" y="98683"/>
                    <a:pt x="114132" y="94955"/>
                    <a:pt x="117794" y="89985"/>
                  </a:cubicBezTo>
                  <a:cubicBezTo>
                    <a:pt x="121456" y="85015"/>
                    <a:pt x="123897" y="73833"/>
                    <a:pt x="123897" y="56438"/>
                  </a:cubicBezTo>
                  <a:cubicBezTo>
                    <a:pt x="123897" y="40285"/>
                    <a:pt x="121456" y="29103"/>
                    <a:pt x="117794" y="22890"/>
                  </a:cubicBezTo>
                  <a:cubicBezTo>
                    <a:pt x="114132" y="17920"/>
                    <a:pt x="109249" y="15435"/>
                    <a:pt x="104367" y="15435"/>
                  </a:cubicBezTo>
                  <a:close/>
                  <a:moveTo>
                    <a:pt x="184967" y="5495"/>
                  </a:moveTo>
                  <a:cubicBezTo>
                    <a:pt x="190959" y="5495"/>
                    <a:pt x="195753" y="6738"/>
                    <a:pt x="199349" y="7980"/>
                  </a:cubicBezTo>
                  <a:cubicBezTo>
                    <a:pt x="202944" y="10465"/>
                    <a:pt x="206540" y="12950"/>
                    <a:pt x="208937" y="17920"/>
                  </a:cubicBezTo>
                  <a:cubicBezTo>
                    <a:pt x="212532" y="21648"/>
                    <a:pt x="213731" y="26618"/>
                    <a:pt x="216128" y="32830"/>
                  </a:cubicBezTo>
                  <a:cubicBezTo>
                    <a:pt x="217326" y="39043"/>
                    <a:pt x="218525" y="46498"/>
                    <a:pt x="218525" y="56438"/>
                  </a:cubicBezTo>
                  <a:cubicBezTo>
                    <a:pt x="218525" y="68863"/>
                    <a:pt x="216128" y="78803"/>
                    <a:pt x="213731" y="85015"/>
                  </a:cubicBezTo>
                  <a:cubicBezTo>
                    <a:pt x="212532" y="92470"/>
                    <a:pt x="207738" y="98683"/>
                    <a:pt x="202944" y="102410"/>
                  </a:cubicBezTo>
                  <a:cubicBezTo>
                    <a:pt x="199349" y="106138"/>
                    <a:pt x="193356" y="108623"/>
                    <a:pt x="184967" y="108623"/>
                  </a:cubicBezTo>
                  <a:cubicBezTo>
                    <a:pt x="176577" y="108623"/>
                    <a:pt x="169386" y="104895"/>
                    <a:pt x="163394" y="97440"/>
                  </a:cubicBezTo>
                  <a:cubicBezTo>
                    <a:pt x="157401" y="88743"/>
                    <a:pt x="153806" y="75075"/>
                    <a:pt x="153806" y="56438"/>
                  </a:cubicBezTo>
                  <a:cubicBezTo>
                    <a:pt x="153806" y="44013"/>
                    <a:pt x="155004" y="35315"/>
                    <a:pt x="157401" y="27860"/>
                  </a:cubicBezTo>
                  <a:cubicBezTo>
                    <a:pt x="159798" y="20405"/>
                    <a:pt x="163394" y="14193"/>
                    <a:pt x="168188" y="10465"/>
                  </a:cubicBezTo>
                  <a:cubicBezTo>
                    <a:pt x="171783" y="6738"/>
                    <a:pt x="178974" y="5495"/>
                    <a:pt x="184967" y="5495"/>
                  </a:cubicBezTo>
                  <a:close/>
                  <a:moveTo>
                    <a:pt x="104367" y="5495"/>
                  </a:moveTo>
                  <a:cubicBezTo>
                    <a:pt x="109249" y="5495"/>
                    <a:pt x="114132" y="6738"/>
                    <a:pt x="117794" y="7980"/>
                  </a:cubicBezTo>
                  <a:cubicBezTo>
                    <a:pt x="121456" y="10465"/>
                    <a:pt x="125118" y="12950"/>
                    <a:pt x="127560" y="17920"/>
                  </a:cubicBezTo>
                  <a:cubicBezTo>
                    <a:pt x="131222" y="21648"/>
                    <a:pt x="132442" y="26618"/>
                    <a:pt x="134884" y="32830"/>
                  </a:cubicBezTo>
                  <a:cubicBezTo>
                    <a:pt x="136104" y="39043"/>
                    <a:pt x="136104" y="46498"/>
                    <a:pt x="136104" y="56438"/>
                  </a:cubicBezTo>
                  <a:cubicBezTo>
                    <a:pt x="136104" y="68863"/>
                    <a:pt x="134884" y="78803"/>
                    <a:pt x="132442" y="85015"/>
                  </a:cubicBezTo>
                  <a:cubicBezTo>
                    <a:pt x="131222" y="92470"/>
                    <a:pt x="126339" y="98683"/>
                    <a:pt x="121456" y="102410"/>
                  </a:cubicBezTo>
                  <a:cubicBezTo>
                    <a:pt x="117794" y="106138"/>
                    <a:pt x="111691" y="108623"/>
                    <a:pt x="104367" y="108623"/>
                  </a:cubicBezTo>
                  <a:cubicBezTo>
                    <a:pt x="93380" y="108623"/>
                    <a:pt x="86056" y="104895"/>
                    <a:pt x="81173" y="97440"/>
                  </a:cubicBezTo>
                  <a:cubicBezTo>
                    <a:pt x="75070" y="88743"/>
                    <a:pt x="71408" y="75075"/>
                    <a:pt x="71408" y="56438"/>
                  </a:cubicBezTo>
                  <a:cubicBezTo>
                    <a:pt x="71408" y="44013"/>
                    <a:pt x="72629" y="35315"/>
                    <a:pt x="75070" y="27860"/>
                  </a:cubicBezTo>
                  <a:cubicBezTo>
                    <a:pt x="77511" y="20405"/>
                    <a:pt x="81173" y="14193"/>
                    <a:pt x="86056" y="10465"/>
                  </a:cubicBezTo>
                  <a:cubicBezTo>
                    <a:pt x="90939" y="6738"/>
                    <a:pt x="95822" y="5495"/>
                    <a:pt x="104367" y="5495"/>
                  </a:cubicBezTo>
                  <a:close/>
                  <a:moveTo>
                    <a:pt x="29478" y="5495"/>
                  </a:moveTo>
                  <a:lnTo>
                    <a:pt x="37168" y="5495"/>
                  </a:lnTo>
                  <a:lnTo>
                    <a:pt x="37168" y="108592"/>
                  </a:lnTo>
                  <a:lnTo>
                    <a:pt x="25633" y="108592"/>
                  </a:lnTo>
                  <a:lnTo>
                    <a:pt x="25633" y="28406"/>
                  </a:lnTo>
                  <a:cubicBezTo>
                    <a:pt x="21788" y="30951"/>
                    <a:pt x="17943" y="33497"/>
                    <a:pt x="12817" y="36043"/>
                  </a:cubicBezTo>
                  <a:cubicBezTo>
                    <a:pt x="7690" y="39861"/>
                    <a:pt x="2563" y="42407"/>
                    <a:pt x="0" y="42407"/>
                  </a:cubicBezTo>
                  <a:lnTo>
                    <a:pt x="0" y="30951"/>
                  </a:lnTo>
                  <a:cubicBezTo>
                    <a:pt x="6408" y="27133"/>
                    <a:pt x="12817" y="23315"/>
                    <a:pt x="17943" y="19496"/>
                  </a:cubicBezTo>
                  <a:cubicBezTo>
                    <a:pt x="23070" y="14405"/>
                    <a:pt x="28197" y="9314"/>
                    <a:pt x="29478" y="5495"/>
                  </a:cubicBezTo>
                  <a:close/>
                  <a:moveTo>
                    <a:pt x="265496" y="0"/>
                  </a:moveTo>
                  <a:lnTo>
                    <a:pt x="272821" y="0"/>
                  </a:lnTo>
                  <a:lnTo>
                    <a:pt x="272821" y="6193"/>
                  </a:lnTo>
                  <a:cubicBezTo>
                    <a:pt x="280145" y="7432"/>
                    <a:pt x="285027" y="9909"/>
                    <a:pt x="289910" y="13625"/>
                  </a:cubicBezTo>
                  <a:cubicBezTo>
                    <a:pt x="294793" y="17341"/>
                    <a:pt x="298455" y="23534"/>
                    <a:pt x="299676" y="30965"/>
                  </a:cubicBezTo>
                  <a:lnTo>
                    <a:pt x="286248" y="33443"/>
                  </a:lnTo>
                  <a:cubicBezTo>
                    <a:pt x="286248" y="28488"/>
                    <a:pt x="285027" y="24772"/>
                    <a:pt x="282586" y="22295"/>
                  </a:cubicBezTo>
                  <a:cubicBezTo>
                    <a:pt x="280145" y="18579"/>
                    <a:pt x="276483" y="17341"/>
                    <a:pt x="272821" y="17341"/>
                  </a:cubicBezTo>
                  <a:lnTo>
                    <a:pt x="272821" y="52022"/>
                  </a:lnTo>
                  <a:cubicBezTo>
                    <a:pt x="278924" y="53260"/>
                    <a:pt x="282586" y="55738"/>
                    <a:pt x="285027" y="55738"/>
                  </a:cubicBezTo>
                  <a:cubicBezTo>
                    <a:pt x="288689" y="58215"/>
                    <a:pt x="292352" y="59453"/>
                    <a:pt x="293572" y="61931"/>
                  </a:cubicBezTo>
                  <a:cubicBezTo>
                    <a:pt x="296014" y="64408"/>
                    <a:pt x="298455" y="68124"/>
                    <a:pt x="299676" y="71840"/>
                  </a:cubicBezTo>
                  <a:cubicBezTo>
                    <a:pt x="300896" y="74317"/>
                    <a:pt x="300896" y="78033"/>
                    <a:pt x="300896" y="81748"/>
                  </a:cubicBezTo>
                  <a:cubicBezTo>
                    <a:pt x="300896" y="90419"/>
                    <a:pt x="298455" y="97850"/>
                    <a:pt x="293572" y="102805"/>
                  </a:cubicBezTo>
                  <a:cubicBezTo>
                    <a:pt x="287469" y="108998"/>
                    <a:pt x="281365" y="112714"/>
                    <a:pt x="272821" y="112714"/>
                  </a:cubicBezTo>
                  <a:lnTo>
                    <a:pt x="272821" y="125100"/>
                  </a:lnTo>
                  <a:lnTo>
                    <a:pt x="265496" y="125100"/>
                  </a:lnTo>
                  <a:lnTo>
                    <a:pt x="265496" y="112714"/>
                  </a:lnTo>
                  <a:cubicBezTo>
                    <a:pt x="259393" y="112714"/>
                    <a:pt x="254510" y="110236"/>
                    <a:pt x="250848" y="108998"/>
                  </a:cubicBezTo>
                  <a:cubicBezTo>
                    <a:pt x="245965" y="107759"/>
                    <a:pt x="243524" y="102805"/>
                    <a:pt x="239862" y="99089"/>
                  </a:cubicBezTo>
                  <a:cubicBezTo>
                    <a:pt x="237421" y="95373"/>
                    <a:pt x="236200" y="89180"/>
                    <a:pt x="236200" y="82987"/>
                  </a:cubicBezTo>
                  <a:lnTo>
                    <a:pt x="248407" y="80510"/>
                  </a:lnTo>
                  <a:cubicBezTo>
                    <a:pt x="248407" y="87941"/>
                    <a:pt x="250848" y="91657"/>
                    <a:pt x="253290" y="95373"/>
                  </a:cubicBezTo>
                  <a:cubicBezTo>
                    <a:pt x="256952" y="99089"/>
                    <a:pt x="260614" y="101566"/>
                    <a:pt x="265496" y="102805"/>
                  </a:cubicBezTo>
                  <a:lnTo>
                    <a:pt x="265496" y="63169"/>
                  </a:lnTo>
                  <a:cubicBezTo>
                    <a:pt x="260614" y="61931"/>
                    <a:pt x="255731" y="59453"/>
                    <a:pt x="249628" y="56976"/>
                  </a:cubicBezTo>
                  <a:cubicBezTo>
                    <a:pt x="245965" y="54499"/>
                    <a:pt x="243524" y="52022"/>
                    <a:pt x="241083" y="48306"/>
                  </a:cubicBezTo>
                  <a:cubicBezTo>
                    <a:pt x="238641" y="44590"/>
                    <a:pt x="237421" y="39636"/>
                    <a:pt x="237421" y="34681"/>
                  </a:cubicBezTo>
                  <a:cubicBezTo>
                    <a:pt x="237421" y="26011"/>
                    <a:pt x="241083" y="18579"/>
                    <a:pt x="247186" y="13625"/>
                  </a:cubicBezTo>
                  <a:cubicBezTo>
                    <a:pt x="250848" y="9909"/>
                    <a:pt x="256952" y="7432"/>
                    <a:pt x="265496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4" name="Freeform 292">
              <a:extLst>
                <a:ext uri="{FF2B5EF4-FFF2-40B4-BE49-F238E27FC236}">
                  <a16:creationId xmlns:a16="http://schemas.microsoft.com/office/drawing/2014/main" id="{C471CEC7-D9A1-CF4B-9C0E-A5F7F47CC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6798" y="7428276"/>
              <a:ext cx="1494109" cy="43944"/>
            </a:xfrm>
            <a:custGeom>
              <a:avLst/>
              <a:gdLst>
                <a:gd name="T0" fmla="*/ 1198 w 1199"/>
                <a:gd name="T1" fmla="*/ 35 h 36"/>
                <a:gd name="T2" fmla="*/ 0 w 1199"/>
                <a:gd name="T3" fmla="*/ 35 h 36"/>
                <a:gd name="T4" fmla="*/ 0 w 1199"/>
                <a:gd name="T5" fmla="*/ 0 h 36"/>
                <a:gd name="T6" fmla="*/ 1198 w 1199"/>
                <a:gd name="T7" fmla="*/ 0 h 36"/>
                <a:gd name="T8" fmla="*/ 1198 w 1199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36">
                  <a:moveTo>
                    <a:pt x="119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5" name="Freeform 293">
              <a:extLst>
                <a:ext uri="{FF2B5EF4-FFF2-40B4-BE49-F238E27FC236}">
                  <a16:creationId xmlns:a16="http://schemas.microsoft.com/office/drawing/2014/main" id="{63B1790E-0257-3D42-9D6C-1A49CF05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2" y="7472224"/>
              <a:ext cx="1494109" cy="269158"/>
            </a:xfrm>
            <a:custGeom>
              <a:avLst/>
              <a:gdLst>
                <a:gd name="T0" fmla="*/ 1198 w 1199"/>
                <a:gd name="T1" fmla="*/ 215 h 216"/>
                <a:gd name="T2" fmla="*/ 0 w 1199"/>
                <a:gd name="T3" fmla="*/ 215 h 216"/>
                <a:gd name="T4" fmla="*/ 0 w 1199"/>
                <a:gd name="T5" fmla="*/ 0 h 216"/>
                <a:gd name="T6" fmla="*/ 1198 w 1199"/>
                <a:gd name="T7" fmla="*/ 0 h 216"/>
                <a:gd name="T8" fmla="*/ 1198 w 1199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6">
                  <a:moveTo>
                    <a:pt x="1198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5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A7D5BB58-E083-2049-B974-8FCDDA0EA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2" y="7538141"/>
              <a:ext cx="1492863" cy="136326"/>
            </a:xfrm>
            <a:custGeom>
              <a:avLst/>
              <a:gdLst>
                <a:gd name="connsiteX0" fmla="*/ 1268899 w 1492863"/>
                <a:gd name="connsiteY0" fmla="*/ 126338 h 136326"/>
                <a:gd name="connsiteX1" fmla="*/ 1492861 w 1492863"/>
                <a:gd name="connsiteY1" fmla="*/ 126338 h 136326"/>
                <a:gd name="connsiteX2" fmla="*/ 1492861 w 1492863"/>
                <a:gd name="connsiteY2" fmla="*/ 136326 h 136326"/>
                <a:gd name="connsiteX3" fmla="*/ 1268899 w 1492863"/>
                <a:gd name="connsiteY3" fmla="*/ 136326 h 136326"/>
                <a:gd name="connsiteX4" fmla="*/ 0 w 1492863"/>
                <a:gd name="connsiteY4" fmla="*/ 126338 h 136326"/>
                <a:gd name="connsiteX5" fmla="*/ 333832 w 1492863"/>
                <a:gd name="connsiteY5" fmla="*/ 126338 h 136326"/>
                <a:gd name="connsiteX6" fmla="*/ 333832 w 1492863"/>
                <a:gd name="connsiteY6" fmla="*/ 136326 h 136326"/>
                <a:gd name="connsiteX7" fmla="*/ 0 w 1492863"/>
                <a:gd name="connsiteY7" fmla="*/ 136326 h 136326"/>
                <a:gd name="connsiteX8" fmla="*/ 1406220 w 1492863"/>
                <a:gd name="connsiteY8" fmla="*/ 65916 h 136326"/>
                <a:gd name="connsiteX9" fmla="*/ 1492835 w 1492863"/>
                <a:gd name="connsiteY9" fmla="*/ 65916 h 136326"/>
                <a:gd name="connsiteX10" fmla="*/ 1492835 w 1492863"/>
                <a:gd name="connsiteY10" fmla="*/ 75804 h 136326"/>
                <a:gd name="connsiteX11" fmla="*/ 1406220 w 1492863"/>
                <a:gd name="connsiteY11" fmla="*/ 75804 h 136326"/>
                <a:gd name="connsiteX12" fmla="*/ 0 w 1492863"/>
                <a:gd name="connsiteY12" fmla="*/ 65916 h 136326"/>
                <a:gd name="connsiteX13" fmla="*/ 86615 w 1492863"/>
                <a:gd name="connsiteY13" fmla="*/ 65916 h 136326"/>
                <a:gd name="connsiteX14" fmla="*/ 86615 w 1492863"/>
                <a:gd name="connsiteY14" fmla="*/ 75804 h 136326"/>
                <a:gd name="connsiteX15" fmla="*/ 0 w 1492863"/>
                <a:gd name="connsiteY15" fmla="*/ 75804 h 136326"/>
                <a:gd name="connsiteX16" fmla="*/ 1159039 w 1492863"/>
                <a:gd name="connsiteY16" fmla="*/ 0 h 136326"/>
                <a:gd name="connsiteX17" fmla="*/ 1492863 w 1492863"/>
                <a:gd name="connsiteY17" fmla="*/ 0 h 136326"/>
                <a:gd name="connsiteX18" fmla="*/ 1492863 w 1492863"/>
                <a:gd name="connsiteY18" fmla="*/ 9988 h 136326"/>
                <a:gd name="connsiteX19" fmla="*/ 1159039 w 1492863"/>
                <a:gd name="connsiteY19" fmla="*/ 9988 h 136326"/>
                <a:gd name="connsiteX20" fmla="*/ 0 w 1492863"/>
                <a:gd name="connsiteY20" fmla="*/ 0 h 136326"/>
                <a:gd name="connsiteX21" fmla="*/ 223973 w 1492863"/>
                <a:gd name="connsiteY21" fmla="*/ 0 h 136326"/>
                <a:gd name="connsiteX22" fmla="*/ 223973 w 1492863"/>
                <a:gd name="connsiteY22" fmla="*/ 9988 h 136326"/>
                <a:gd name="connsiteX23" fmla="*/ 0 w 1492863"/>
                <a:gd name="connsiteY23" fmla="*/ 9988 h 13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63" h="136326">
                  <a:moveTo>
                    <a:pt x="1268899" y="126338"/>
                  </a:moveTo>
                  <a:lnTo>
                    <a:pt x="1492861" y="126338"/>
                  </a:lnTo>
                  <a:lnTo>
                    <a:pt x="1492861" y="136326"/>
                  </a:lnTo>
                  <a:lnTo>
                    <a:pt x="1268899" y="136326"/>
                  </a:lnTo>
                  <a:close/>
                  <a:moveTo>
                    <a:pt x="0" y="126338"/>
                  </a:moveTo>
                  <a:lnTo>
                    <a:pt x="333832" y="126338"/>
                  </a:lnTo>
                  <a:lnTo>
                    <a:pt x="333832" y="136326"/>
                  </a:lnTo>
                  <a:lnTo>
                    <a:pt x="0" y="136326"/>
                  </a:lnTo>
                  <a:close/>
                  <a:moveTo>
                    <a:pt x="1406220" y="65916"/>
                  </a:moveTo>
                  <a:lnTo>
                    <a:pt x="1492835" y="65916"/>
                  </a:lnTo>
                  <a:lnTo>
                    <a:pt x="1492835" y="75804"/>
                  </a:lnTo>
                  <a:lnTo>
                    <a:pt x="1406220" y="758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804"/>
                  </a:lnTo>
                  <a:lnTo>
                    <a:pt x="0" y="75804"/>
                  </a:lnTo>
                  <a:close/>
                  <a:moveTo>
                    <a:pt x="1159039" y="0"/>
                  </a:moveTo>
                  <a:lnTo>
                    <a:pt x="1492863" y="0"/>
                  </a:lnTo>
                  <a:lnTo>
                    <a:pt x="1492863" y="9988"/>
                  </a:lnTo>
                  <a:lnTo>
                    <a:pt x="1159039" y="9988"/>
                  </a:lnTo>
                  <a:close/>
                  <a:moveTo>
                    <a:pt x="0" y="0"/>
                  </a:moveTo>
                  <a:lnTo>
                    <a:pt x="223973" y="0"/>
                  </a:lnTo>
                  <a:lnTo>
                    <a:pt x="223973" y="9988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7" name="Freeform 300">
              <a:extLst>
                <a:ext uri="{FF2B5EF4-FFF2-40B4-BE49-F238E27FC236}">
                  <a16:creationId xmlns:a16="http://schemas.microsoft.com/office/drawing/2014/main" id="{C101F78F-108F-4C47-B154-D06419AC2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569" y="7472224"/>
              <a:ext cx="505360" cy="269158"/>
            </a:xfrm>
            <a:custGeom>
              <a:avLst/>
              <a:gdLst>
                <a:gd name="T0" fmla="*/ 403 w 404"/>
                <a:gd name="T1" fmla="*/ 215 h 216"/>
                <a:gd name="T2" fmla="*/ 29 w 404"/>
                <a:gd name="T3" fmla="*/ 215 h 216"/>
                <a:gd name="T4" fmla="*/ 29 w 404"/>
                <a:gd name="T5" fmla="*/ 215 h 216"/>
                <a:gd name="T6" fmla="*/ 29 w 404"/>
                <a:gd name="T7" fmla="*/ 0 h 216"/>
                <a:gd name="T8" fmla="*/ 403 w 404"/>
                <a:gd name="T9" fmla="*/ 0 h 216"/>
                <a:gd name="T10" fmla="*/ 403 w 404"/>
                <a:gd name="T11" fmla="*/ 0 h 216"/>
                <a:gd name="T12" fmla="*/ 403 w 404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6">
                  <a:moveTo>
                    <a:pt x="403" y="215"/>
                  </a:moveTo>
                  <a:lnTo>
                    <a:pt x="29" y="215"/>
                  </a:lnTo>
                  <a:lnTo>
                    <a:pt x="29" y="215"/>
                  </a:lnTo>
                  <a:cubicBezTo>
                    <a:pt x="0" y="146"/>
                    <a:pt x="0" y="69"/>
                    <a:pt x="29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6"/>
                    <a:pt x="403" y="215"/>
                  </a:cubicBezTo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4D6C0DDF-9420-C04C-96AD-C7977E6CD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952" y="7560109"/>
              <a:ext cx="300918" cy="125100"/>
            </a:xfrm>
            <a:custGeom>
              <a:avLst/>
              <a:gdLst>
                <a:gd name="connsiteX0" fmla="*/ 272154 w 300918"/>
                <a:gd name="connsiteY0" fmla="*/ 64408 h 125100"/>
                <a:gd name="connsiteX1" fmla="*/ 272154 w 300918"/>
                <a:gd name="connsiteY1" fmla="*/ 102805 h 125100"/>
                <a:gd name="connsiteX2" fmla="*/ 284139 w 300918"/>
                <a:gd name="connsiteY2" fmla="*/ 96612 h 125100"/>
                <a:gd name="connsiteX3" fmla="*/ 288933 w 300918"/>
                <a:gd name="connsiteY3" fmla="*/ 82987 h 125100"/>
                <a:gd name="connsiteX4" fmla="*/ 285337 w 300918"/>
                <a:gd name="connsiteY4" fmla="*/ 71840 h 125100"/>
                <a:gd name="connsiteX5" fmla="*/ 272154 w 300918"/>
                <a:gd name="connsiteY5" fmla="*/ 64408 h 125100"/>
                <a:gd name="connsiteX6" fmla="*/ 185540 w 300918"/>
                <a:gd name="connsiteY6" fmla="*/ 20926 h 125100"/>
                <a:gd name="connsiteX7" fmla="*/ 172112 w 300918"/>
                <a:gd name="connsiteY7" fmla="*/ 28381 h 125100"/>
                <a:gd name="connsiteX8" fmla="*/ 166009 w 300918"/>
                <a:gd name="connsiteY8" fmla="*/ 61927 h 125100"/>
                <a:gd name="connsiteX9" fmla="*/ 172112 w 300918"/>
                <a:gd name="connsiteY9" fmla="*/ 95473 h 125100"/>
                <a:gd name="connsiteX10" fmla="*/ 186761 w 300918"/>
                <a:gd name="connsiteY10" fmla="*/ 104170 h 125100"/>
                <a:gd name="connsiteX11" fmla="*/ 201409 w 300918"/>
                <a:gd name="connsiteY11" fmla="*/ 95473 h 125100"/>
                <a:gd name="connsiteX12" fmla="*/ 206291 w 300918"/>
                <a:gd name="connsiteY12" fmla="*/ 61927 h 125100"/>
                <a:gd name="connsiteX13" fmla="*/ 201409 w 300918"/>
                <a:gd name="connsiteY13" fmla="*/ 28381 h 125100"/>
                <a:gd name="connsiteX14" fmla="*/ 185540 w 300918"/>
                <a:gd name="connsiteY14" fmla="*/ 20926 h 125100"/>
                <a:gd name="connsiteX15" fmla="*/ 103146 w 300918"/>
                <a:gd name="connsiteY15" fmla="*/ 20926 h 125100"/>
                <a:gd name="connsiteX16" fmla="*/ 89718 w 300918"/>
                <a:gd name="connsiteY16" fmla="*/ 28381 h 125100"/>
                <a:gd name="connsiteX17" fmla="*/ 83615 w 300918"/>
                <a:gd name="connsiteY17" fmla="*/ 61927 h 125100"/>
                <a:gd name="connsiteX18" fmla="*/ 89718 w 300918"/>
                <a:gd name="connsiteY18" fmla="*/ 95473 h 125100"/>
                <a:gd name="connsiteX19" fmla="*/ 103146 w 300918"/>
                <a:gd name="connsiteY19" fmla="*/ 104170 h 125100"/>
                <a:gd name="connsiteX20" fmla="*/ 117794 w 300918"/>
                <a:gd name="connsiteY20" fmla="*/ 95473 h 125100"/>
                <a:gd name="connsiteX21" fmla="*/ 123897 w 300918"/>
                <a:gd name="connsiteY21" fmla="*/ 61927 h 125100"/>
                <a:gd name="connsiteX22" fmla="*/ 117794 w 300918"/>
                <a:gd name="connsiteY22" fmla="*/ 28381 h 125100"/>
                <a:gd name="connsiteX23" fmla="*/ 103146 w 300918"/>
                <a:gd name="connsiteY23" fmla="*/ 20926 h 125100"/>
                <a:gd name="connsiteX24" fmla="*/ 266161 w 300918"/>
                <a:gd name="connsiteY24" fmla="*/ 17341 h 125100"/>
                <a:gd name="connsiteX25" fmla="*/ 255375 w 300918"/>
                <a:gd name="connsiteY25" fmla="*/ 22295 h 125100"/>
                <a:gd name="connsiteX26" fmla="*/ 250581 w 300918"/>
                <a:gd name="connsiteY26" fmla="*/ 33443 h 125100"/>
                <a:gd name="connsiteX27" fmla="*/ 254176 w 300918"/>
                <a:gd name="connsiteY27" fmla="*/ 44590 h 125100"/>
                <a:gd name="connsiteX28" fmla="*/ 266161 w 300918"/>
                <a:gd name="connsiteY28" fmla="*/ 50783 h 125100"/>
                <a:gd name="connsiteX29" fmla="*/ 186761 w 300918"/>
                <a:gd name="connsiteY29" fmla="*/ 10986 h 125100"/>
                <a:gd name="connsiteX30" fmla="*/ 200188 w 300918"/>
                <a:gd name="connsiteY30" fmla="*/ 13471 h 125100"/>
                <a:gd name="connsiteX31" fmla="*/ 209954 w 300918"/>
                <a:gd name="connsiteY31" fmla="*/ 23411 h 125100"/>
                <a:gd name="connsiteX32" fmla="*/ 216057 w 300918"/>
                <a:gd name="connsiteY32" fmla="*/ 38320 h 125100"/>
                <a:gd name="connsiteX33" fmla="*/ 218498 w 300918"/>
                <a:gd name="connsiteY33" fmla="*/ 61927 h 125100"/>
                <a:gd name="connsiteX34" fmla="*/ 214836 w 300918"/>
                <a:gd name="connsiteY34" fmla="*/ 91746 h 125100"/>
                <a:gd name="connsiteX35" fmla="*/ 203850 w 300918"/>
                <a:gd name="connsiteY35" fmla="*/ 107898 h 125100"/>
                <a:gd name="connsiteX36" fmla="*/ 186761 w 300918"/>
                <a:gd name="connsiteY36" fmla="*/ 114110 h 125100"/>
                <a:gd name="connsiteX37" fmla="*/ 163567 w 300918"/>
                <a:gd name="connsiteY37" fmla="*/ 102928 h 125100"/>
                <a:gd name="connsiteX38" fmla="*/ 153802 w 300918"/>
                <a:gd name="connsiteY38" fmla="*/ 61927 h 125100"/>
                <a:gd name="connsiteX39" fmla="*/ 157464 w 300918"/>
                <a:gd name="connsiteY39" fmla="*/ 33350 h 125100"/>
                <a:gd name="connsiteX40" fmla="*/ 167230 w 300918"/>
                <a:gd name="connsiteY40" fmla="*/ 17199 h 125100"/>
                <a:gd name="connsiteX41" fmla="*/ 186761 w 300918"/>
                <a:gd name="connsiteY41" fmla="*/ 10986 h 125100"/>
                <a:gd name="connsiteX42" fmla="*/ 103146 w 300918"/>
                <a:gd name="connsiteY42" fmla="*/ 10986 h 125100"/>
                <a:gd name="connsiteX43" fmla="*/ 117794 w 300918"/>
                <a:gd name="connsiteY43" fmla="*/ 13471 h 125100"/>
                <a:gd name="connsiteX44" fmla="*/ 128780 w 300918"/>
                <a:gd name="connsiteY44" fmla="*/ 23411 h 125100"/>
                <a:gd name="connsiteX45" fmla="*/ 133663 w 300918"/>
                <a:gd name="connsiteY45" fmla="*/ 38320 h 125100"/>
                <a:gd name="connsiteX46" fmla="*/ 136104 w 300918"/>
                <a:gd name="connsiteY46" fmla="*/ 61927 h 125100"/>
                <a:gd name="connsiteX47" fmla="*/ 132442 w 300918"/>
                <a:gd name="connsiteY47" fmla="*/ 91746 h 125100"/>
                <a:gd name="connsiteX48" fmla="*/ 122677 w 300918"/>
                <a:gd name="connsiteY48" fmla="*/ 107898 h 125100"/>
                <a:gd name="connsiteX49" fmla="*/ 103146 w 300918"/>
                <a:gd name="connsiteY49" fmla="*/ 114110 h 125100"/>
                <a:gd name="connsiteX50" fmla="*/ 81173 w 300918"/>
                <a:gd name="connsiteY50" fmla="*/ 102928 h 125100"/>
                <a:gd name="connsiteX51" fmla="*/ 71408 w 300918"/>
                <a:gd name="connsiteY51" fmla="*/ 61927 h 125100"/>
                <a:gd name="connsiteX52" fmla="*/ 75070 w 300918"/>
                <a:gd name="connsiteY52" fmla="*/ 33350 h 125100"/>
                <a:gd name="connsiteX53" fmla="*/ 86056 w 300918"/>
                <a:gd name="connsiteY53" fmla="*/ 17199 h 125100"/>
                <a:gd name="connsiteX54" fmla="*/ 103146 w 300918"/>
                <a:gd name="connsiteY54" fmla="*/ 10986 h 125100"/>
                <a:gd name="connsiteX55" fmla="*/ 28840 w 300918"/>
                <a:gd name="connsiteY55" fmla="*/ 10986 h 125100"/>
                <a:gd name="connsiteX56" fmla="*/ 37251 w 300918"/>
                <a:gd name="connsiteY56" fmla="*/ 10986 h 125100"/>
                <a:gd name="connsiteX57" fmla="*/ 37251 w 300918"/>
                <a:gd name="connsiteY57" fmla="*/ 114095 h 125100"/>
                <a:gd name="connsiteX58" fmla="*/ 24033 w 300918"/>
                <a:gd name="connsiteY58" fmla="*/ 114095 h 125100"/>
                <a:gd name="connsiteX59" fmla="*/ 24033 w 300918"/>
                <a:gd name="connsiteY59" fmla="*/ 33620 h 125100"/>
                <a:gd name="connsiteX60" fmla="*/ 13218 w 300918"/>
                <a:gd name="connsiteY60" fmla="*/ 42422 h 125100"/>
                <a:gd name="connsiteX61" fmla="*/ 0 w 300918"/>
                <a:gd name="connsiteY61" fmla="*/ 48709 h 125100"/>
                <a:gd name="connsiteX62" fmla="*/ 0 w 300918"/>
                <a:gd name="connsiteY62" fmla="*/ 36135 h 125100"/>
                <a:gd name="connsiteX63" fmla="*/ 18025 w 300918"/>
                <a:gd name="connsiteY63" fmla="*/ 24818 h 125100"/>
                <a:gd name="connsiteX64" fmla="*/ 28840 w 300918"/>
                <a:gd name="connsiteY64" fmla="*/ 10986 h 125100"/>
                <a:gd name="connsiteX65" fmla="*/ 266161 w 300918"/>
                <a:gd name="connsiteY65" fmla="*/ 0 h 125100"/>
                <a:gd name="connsiteX66" fmla="*/ 272154 w 300918"/>
                <a:gd name="connsiteY66" fmla="*/ 0 h 125100"/>
                <a:gd name="connsiteX67" fmla="*/ 272154 w 300918"/>
                <a:gd name="connsiteY67" fmla="*/ 6193 h 125100"/>
                <a:gd name="connsiteX68" fmla="*/ 288933 w 300918"/>
                <a:gd name="connsiteY68" fmla="*/ 12386 h 125100"/>
                <a:gd name="connsiteX69" fmla="*/ 298521 w 300918"/>
                <a:gd name="connsiteY69" fmla="*/ 32204 h 125100"/>
                <a:gd name="connsiteX70" fmla="*/ 286536 w 300918"/>
                <a:gd name="connsiteY70" fmla="*/ 33443 h 125100"/>
                <a:gd name="connsiteX71" fmla="*/ 281742 w 300918"/>
                <a:gd name="connsiteY71" fmla="*/ 22295 h 125100"/>
                <a:gd name="connsiteX72" fmla="*/ 272154 w 300918"/>
                <a:gd name="connsiteY72" fmla="*/ 17341 h 125100"/>
                <a:gd name="connsiteX73" fmla="*/ 272154 w 300918"/>
                <a:gd name="connsiteY73" fmla="*/ 53260 h 125100"/>
                <a:gd name="connsiteX74" fmla="*/ 285337 w 300918"/>
                <a:gd name="connsiteY74" fmla="*/ 56976 h 125100"/>
                <a:gd name="connsiteX75" fmla="*/ 293727 w 300918"/>
                <a:gd name="connsiteY75" fmla="*/ 63169 h 125100"/>
                <a:gd name="connsiteX76" fmla="*/ 299719 w 300918"/>
                <a:gd name="connsiteY76" fmla="*/ 71840 h 125100"/>
                <a:gd name="connsiteX77" fmla="*/ 300918 w 300918"/>
                <a:gd name="connsiteY77" fmla="*/ 82987 h 125100"/>
                <a:gd name="connsiteX78" fmla="*/ 293727 w 300918"/>
                <a:gd name="connsiteY78" fmla="*/ 104043 h 125100"/>
                <a:gd name="connsiteX79" fmla="*/ 272154 w 300918"/>
                <a:gd name="connsiteY79" fmla="*/ 113952 h 125100"/>
                <a:gd name="connsiteX80" fmla="*/ 272154 w 300918"/>
                <a:gd name="connsiteY80" fmla="*/ 125100 h 125100"/>
                <a:gd name="connsiteX81" fmla="*/ 266161 w 300918"/>
                <a:gd name="connsiteY81" fmla="*/ 125100 h 125100"/>
                <a:gd name="connsiteX82" fmla="*/ 266161 w 300918"/>
                <a:gd name="connsiteY82" fmla="*/ 113952 h 125100"/>
                <a:gd name="connsiteX83" fmla="*/ 251779 w 300918"/>
                <a:gd name="connsiteY83" fmla="*/ 108998 h 125100"/>
                <a:gd name="connsiteX84" fmla="*/ 242191 w 300918"/>
                <a:gd name="connsiteY84" fmla="*/ 99089 h 125100"/>
                <a:gd name="connsiteX85" fmla="*/ 236199 w 300918"/>
                <a:gd name="connsiteY85" fmla="*/ 82987 h 125100"/>
                <a:gd name="connsiteX86" fmla="*/ 249382 w 300918"/>
                <a:gd name="connsiteY86" fmla="*/ 80510 h 125100"/>
                <a:gd name="connsiteX87" fmla="*/ 252978 w 300918"/>
                <a:gd name="connsiteY87" fmla="*/ 95373 h 125100"/>
                <a:gd name="connsiteX88" fmla="*/ 266161 w 300918"/>
                <a:gd name="connsiteY88" fmla="*/ 102805 h 125100"/>
                <a:gd name="connsiteX89" fmla="*/ 266161 w 300918"/>
                <a:gd name="connsiteY89" fmla="*/ 63169 h 125100"/>
                <a:gd name="connsiteX90" fmla="*/ 250581 w 300918"/>
                <a:gd name="connsiteY90" fmla="*/ 56976 h 125100"/>
                <a:gd name="connsiteX91" fmla="*/ 242191 w 300918"/>
                <a:gd name="connsiteY91" fmla="*/ 48306 h 125100"/>
                <a:gd name="connsiteX92" fmla="*/ 238596 w 300918"/>
                <a:gd name="connsiteY92" fmla="*/ 34681 h 125100"/>
                <a:gd name="connsiteX93" fmla="*/ 246985 w 300918"/>
                <a:gd name="connsiteY93" fmla="*/ 13625 h 125100"/>
                <a:gd name="connsiteX94" fmla="*/ 266161 w 300918"/>
                <a:gd name="connsiteY94" fmla="*/ 6193 h 1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918" h="125100">
                  <a:moveTo>
                    <a:pt x="272154" y="64408"/>
                  </a:moveTo>
                  <a:lnTo>
                    <a:pt x="272154" y="102805"/>
                  </a:lnTo>
                  <a:cubicBezTo>
                    <a:pt x="278146" y="101566"/>
                    <a:pt x="281742" y="99089"/>
                    <a:pt x="284139" y="96612"/>
                  </a:cubicBezTo>
                  <a:cubicBezTo>
                    <a:pt x="287734" y="92896"/>
                    <a:pt x="288933" y="87941"/>
                    <a:pt x="288933" y="82987"/>
                  </a:cubicBezTo>
                  <a:cubicBezTo>
                    <a:pt x="288933" y="78033"/>
                    <a:pt x="287734" y="74317"/>
                    <a:pt x="285337" y="71840"/>
                  </a:cubicBezTo>
                  <a:cubicBezTo>
                    <a:pt x="282940" y="69362"/>
                    <a:pt x="279345" y="66885"/>
                    <a:pt x="272154" y="64408"/>
                  </a:cubicBezTo>
                  <a:close/>
                  <a:moveTo>
                    <a:pt x="185540" y="20926"/>
                  </a:moveTo>
                  <a:cubicBezTo>
                    <a:pt x="180657" y="20926"/>
                    <a:pt x="175774" y="23411"/>
                    <a:pt x="172112" y="28381"/>
                  </a:cubicBezTo>
                  <a:cubicBezTo>
                    <a:pt x="168450" y="34593"/>
                    <a:pt x="166009" y="45775"/>
                    <a:pt x="166009" y="61927"/>
                  </a:cubicBezTo>
                  <a:cubicBezTo>
                    <a:pt x="166009" y="79321"/>
                    <a:pt x="167230" y="90503"/>
                    <a:pt x="172112" y="95473"/>
                  </a:cubicBezTo>
                  <a:cubicBezTo>
                    <a:pt x="175774" y="100443"/>
                    <a:pt x="180657" y="104170"/>
                    <a:pt x="186761" y="104170"/>
                  </a:cubicBezTo>
                  <a:cubicBezTo>
                    <a:pt x="191643" y="104170"/>
                    <a:pt x="196526" y="100443"/>
                    <a:pt x="201409" y="95473"/>
                  </a:cubicBezTo>
                  <a:cubicBezTo>
                    <a:pt x="203850" y="90503"/>
                    <a:pt x="206291" y="79321"/>
                    <a:pt x="206291" y="61927"/>
                  </a:cubicBezTo>
                  <a:cubicBezTo>
                    <a:pt x="206291" y="45775"/>
                    <a:pt x="203850" y="34593"/>
                    <a:pt x="201409" y="28381"/>
                  </a:cubicBezTo>
                  <a:cubicBezTo>
                    <a:pt x="196526" y="23411"/>
                    <a:pt x="191643" y="20926"/>
                    <a:pt x="185540" y="20926"/>
                  </a:cubicBezTo>
                  <a:close/>
                  <a:moveTo>
                    <a:pt x="103146" y="20926"/>
                  </a:moveTo>
                  <a:cubicBezTo>
                    <a:pt x="98263" y="20926"/>
                    <a:pt x="93380" y="23411"/>
                    <a:pt x="89718" y="28381"/>
                  </a:cubicBezTo>
                  <a:cubicBezTo>
                    <a:pt x="86056" y="34593"/>
                    <a:pt x="83615" y="45775"/>
                    <a:pt x="83615" y="61927"/>
                  </a:cubicBezTo>
                  <a:cubicBezTo>
                    <a:pt x="83615" y="79321"/>
                    <a:pt x="86056" y="90503"/>
                    <a:pt x="89718" y="95473"/>
                  </a:cubicBezTo>
                  <a:cubicBezTo>
                    <a:pt x="93380" y="100443"/>
                    <a:pt x="98263" y="104170"/>
                    <a:pt x="103146" y="104170"/>
                  </a:cubicBezTo>
                  <a:cubicBezTo>
                    <a:pt x="109249" y="104170"/>
                    <a:pt x="114132" y="100443"/>
                    <a:pt x="117794" y="95473"/>
                  </a:cubicBezTo>
                  <a:cubicBezTo>
                    <a:pt x="122677" y="90503"/>
                    <a:pt x="123897" y="79321"/>
                    <a:pt x="123897" y="61927"/>
                  </a:cubicBezTo>
                  <a:cubicBezTo>
                    <a:pt x="123897" y="45775"/>
                    <a:pt x="122677" y="34593"/>
                    <a:pt x="117794" y="28381"/>
                  </a:cubicBezTo>
                  <a:cubicBezTo>
                    <a:pt x="114132" y="23411"/>
                    <a:pt x="109249" y="20926"/>
                    <a:pt x="103146" y="20926"/>
                  </a:cubicBezTo>
                  <a:close/>
                  <a:moveTo>
                    <a:pt x="266161" y="17341"/>
                  </a:moveTo>
                  <a:cubicBezTo>
                    <a:pt x="261367" y="18579"/>
                    <a:pt x="256573" y="19818"/>
                    <a:pt x="255375" y="22295"/>
                  </a:cubicBezTo>
                  <a:cubicBezTo>
                    <a:pt x="251779" y="26011"/>
                    <a:pt x="250581" y="29727"/>
                    <a:pt x="250581" y="33443"/>
                  </a:cubicBezTo>
                  <a:cubicBezTo>
                    <a:pt x="250581" y="38397"/>
                    <a:pt x="251779" y="42113"/>
                    <a:pt x="254176" y="44590"/>
                  </a:cubicBezTo>
                  <a:cubicBezTo>
                    <a:pt x="256573" y="47067"/>
                    <a:pt x="260169" y="49545"/>
                    <a:pt x="266161" y="50783"/>
                  </a:cubicBezTo>
                  <a:close/>
                  <a:moveTo>
                    <a:pt x="186761" y="10986"/>
                  </a:moveTo>
                  <a:cubicBezTo>
                    <a:pt x="191643" y="10986"/>
                    <a:pt x="196526" y="10986"/>
                    <a:pt x="200188" y="13471"/>
                  </a:cubicBezTo>
                  <a:cubicBezTo>
                    <a:pt x="203850" y="15956"/>
                    <a:pt x="207512" y="19683"/>
                    <a:pt x="209954" y="23411"/>
                  </a:cubicBezTo>
                  <a:cubicBezTo>
                    <a:pt x="212395" y="27138"/>
                    <a:pt x="214836" y="33350"/>
                    <a:pt x="216057" y="38320"/>
                  </a:cubicBezTo>
                  <a:cubicBezTo>
                    <a:pt x="217278" y="44532"/>
                    <a:pt x="218498" y="51987"/>
                    <a:pt x="218498" y="61927"/>
                  </a:cubicBezTo>
                  <a:cubicBezTo>
                    <a:pt x="218498" y="74351"/>
                    <a:pt x="217278" y="84291"/>
                    <a:pt x="214836" y="91746"/>
                  </a:cubicBezTo>
                  <a:cubicBezTo>
                    <a:pt x="212395" y="99200"/>
                    <a:pt x="208733" y="104170"/>
                    <a:pt x="203850" y="107898"/>
                  </a:cubicBezTo>
                  <a:cubicBezTo>
                    <a:pt x="198967" y="112867"/>
                    <a:pt x="192864" y="114110"/>
                    <a:pt x="186761" y="114110"/>
                  </a:cubicBezTo>
                  <a:cubicBezTo>
                    <a:pt x="176995" y="114110"/>
                    <a:pt x="169671" y="110382"/>
                    <a:pt x="163567" y="102928"/>
                  </a:cubicBezTo>
                  <a:cubicBezTo>
                    <a:pt x="156243" y="95473"/>
                    <a:pt x="153802" y="81806"/>
                    <a:pt x="153802" y="61927"/>
                  </a:cubicBezTo>
                  <a:cubicBezTo>
                    <a:pt x="153802" y="50745"/>
                    <a:pt x="155023" y="40805"/>
                    <a:pt x="157464" y="33350"/>
                  </a:cubicBezTo>
                  <a:cubicBezTo>
                    <a:pt x="159905" y="25896"/>
                    <a:pt x="163567" y="20926"/>
                    <a:pt x="167230" y="17199"/>
                  </a:cubicBezTo>
                  <a:cubicBezTo>
                    <a:pt x="173333" y="13471"/>
                    <a:pt x="179436" y="10986"/>
                    <a:pt x="186761" y="10986"/>
                  </a:cubicBezTo>
                  <a:close/>
                  <a:moveTo>
                    <a:pt x="103146" y="10986"/>
                  </a:moveTo>
                  <a:cubicBezTo>
                    <a:pt x="109249" y="10986"/>
                    <a:pt x="114132" y="10986"/>
                    <a:pt x="117794" y="13471"/>
                  </a:cubicBezTo>
                  <a:cubicBezTo>
                    <a:pt x="122677" y="15956"/>
                    <a:pt x="125118" y="19683"/>
                    <a:pt x="128780" y="23411"/>
                  </a:cubicBezTo>
                  <a:cubicBezTo>
                    <a:pt x="130001" y="27138"/>
                    <a:pt x="132442" y="33350"/>
                    <a:pt x="133663" y="38320"/>
                  </a:cubicBezTo>
                  <a:cubicBezTo>
                    <a:pt x="136104" y="44532"/>
                    <a:pt x="136104" y="51987"/>
                    <a:pt x="136104" y="61927"/>
                  </a:cubicBezTo>
                  <a:cubicBezTo>
                    <a:pt x="136104" y="74351"/>
                    <a:pt x="134884" y="84291"/>
                    <a:pt x="132442" y="91746"/>
                  </a:cubicBezTo>
                  <a:cubicBezTo>
                    <a:pt x="130001" y="99200"/>
                    <a:pt x="126339" y="104170"/>
                    <a:pt x="122677" y="107898"/>
                  </a:cubicBezTo>
                  <a:cubicBezTo>
                    <a:pt x="116573" y="112867"/>
                    <a:pt x="110470" y="114110"/>
                    <a:pt x="103146" y="114110"/>
                  </a:cubicBezTo>
                  <a:cubicBezTo>
                    <a:pt x="94601" y="114110"/>
                    <a:pt x="87277" y="110382"/>
                    <a:pt x="81173" y="102928"/>
                  </a:cubicBezTo>
                  <a:cubicBezTo>
                    <a:pt x="73849" y="95473"/>
                    <a:pt x="71408" y="81806"/>
                    <a:pt x="71408" y="61927"/>
                  </a:cubicBezTo>
                  <a:cubicBezTo>
                    <a:pt x="71408" y="50745"/>
                    <a:pt x="72629" y="40805"/>
                    <a:pt x="75070" y="33350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3471"/>
                    <a:pt x="97042" y="10986"/>
                    <a:pt x="103146" y="10986"/>
                  </a:cubicBezTo>
                  <a:close/>
                  <a:moveTo>
                    <a:pt x="28840" y="10986"/>
                  </a:moveTo>
                  <a:lnTo>
                    <a:pt x="37251" y="10986"/>
                  </a:lnTo>
                  <a:lnTo>
                    <a:pt x="37251" y="114095"/>
                  </a:lnTo>
                  <a:lnTo>
                    <a:pt x="24033" y="114095"/>
                  </a:lnTo>
                  <a:lnTo>
                    <a:pt x="24033" y="33620"/>
                  </a:lnTo>
                  <a:cubicBezTo>
                    <a:pt x="21630" y="36135"/>
                    <a:pt x="18025" y="38650"/>
                    <a:pt x="13218" y="42422"/>
                  </a:cubicBezTo>
                  <a:cubicBezTo>
                    <a:pt x="8412" y="44937"/>
                    <a:pt x="4807" y="46194"/>
                    <a:pt x="0" y="48709"/>
                  </a:cubicBezTo>
                  <a:lnTo>
                    <a:pt x="0" y="36135"/>
                  </a:lnTo>
                  <a:cubicBezTo>
                    <a:pt x="7210" y="33620"/>
                    <a:pt x="13218" y="28590"/>
                    <a:pt x="18025" y="24818"/>
                  </a:cubicBezTo>
                  <a:cubicBezTo>
                    <a:pt x="22831" y="19788"/>
                    <a:pt x="26436" y="14759"/>
                    <a:pt x="28840" y="10986"/>
                  </a:cubicBezTo>
                  <a:close/>
                  <a:moveTo>
                    <a:pt x="266161" y="0"/>
                  </a:moveTo>
                  <a:lnTo>
                    <a:pt x="272154" y="0"/>
                  </a:lnTo>
                  <a:lnTo>
                    <a:pt x="272154" y="6193"/>
                  </a:lnTo>
                  <a:cubicBezTo>
                    <a:pt x="280543" y="7431"/>
                    <a:pt x="285337" y="9909"/>
                    <a:pt x="288933" y="12386"/>
                  </a:cubicBezTo>
                  <a:cubicBezTo>
                    <a:pt x="294925" y="17341"/>
                    <a:pt x="298521" y="23534"/>
                    <a:pt x="298521" y="32204"/>
                  </a:cubicBezTo>
                  <a:lnTo>
                    <a:pt x="286536" y="33443"/>
                  </a:lnTo>
                  <a:cubicBezTo>
                    <a:pt x="285337" y="28488"/>
                    <a:pt x="284139" y="24772"/>
                    <a:pt x="281742" y="22295"/>
                  </a:cubicBezTo>
                  <a:cubicBezTo>
                    <a:pt x="280543" y="19818"/>
                    <a:pt x="276948" y="18579"/>
                    <a:pt x="272154" y="17341"/>
                  </a:cubicBezTo>
                  <a:lnTo>
                    <a:pt x="272154" y="53260"/>
                  </a:lnTo>
                  <a:cubicBezTo>
                    <a:pt x="279345" y="54499"/>
                    <a:pt x="282940" y="55738"/>
                    <a:pt x="285337" y="56976"/>
                  </a:cubicBezTo>
                  <a:cubicBezTo>
                    <a:pt x="288933" y="58215"/>
                    <a:pt x="291330" y="60692"/>
                    <a:pt x="293727" y="63169"/>
                  </a:cubicBezTo>
                  <a:cubicBezTo>
                    <a:pt x="296124" y="64408"/>
                    <a:pt x="298521" y="68124"/>
                    <a:pt x="299719" y="71840"/>
                  </a:cubicBezTo>
                  <a:cubicBezTo>
                    <a:pt x="300918" y="74317"/>
                    <a:pt x="300918" y="78033"/>
                    <a:pt x="300918" y="82987"/>
                  </a:cubicBezTo>
                  <a:cubicBezTo>
                    <a:pt x="300918" y="90419"/>
                    <a:pt x="298521" y="97850"/>
                    <a:pt x="293727" y="104043"/>
                  </a:cubicBezTo>
                  <a:cubicBezTo>
                    <a:pt x="287734" y="108998"/>
                    <a:pt x="281742" y="112714"/>
                    <a:pt x="272154" y="113952"/>
                  </a:cubicBezTo>
                  <a:lnTo>
                    <a:pt x="272154" y="125100"/>
                  </a:lnTo>
                  <a:lnTo>
                    <a:pt x="266161" y="125100"/>
                  </a:lnTo>
                  <a:lnTo>
                    <a:pt x="266161" y="113952"/>
                  </a:lnTo>
                  <a:cubicBezTo>
                    <a:pt x="260169" y="112714"/>
                    <a:pt x="255375" y="111475"/>
                    <a:pt x="251779" y="108998"/>
                  </a:cubicBezTo>
                  <a:cubicBezTo>
                    <a:pt x="246985" y="107759"/>
                    <a:pt x="244588" y="104043"/>
                    <a:pt x="242191" y="99089"/>
                  </a:cubicBezTo>
                  <a:cubicBezTo>
                    <a:pt x="238596" y="95373"/>
                    <a:pt x="237397" y="89180"/>
                    <a:pt x="236199" y="82987"/>
                  </a:cubicBezTo>
                  <a:lnTo>
                    <a:pt x="249382" y="80510"/>
                  </a:lnTo>
                  <a:cubicBezTo>
                    <a:pt x="249382" y="87941"/>
                    <a:pt x="251779" y="91657"/>
                    <a:pt x="252978" y="95373"/>
                  </a:cubicBezTo>
                  <a:cubicBezTo>
                    <a:pt x="256573" y="99089"/>
                    <a:pt x="261367" y="101566"/>
                    <a:pt x="266161" y="102805"/>
                  </a:cubicBezTo>
                  <a:lnTo>
                    <a:pt x="266161" y="63169"/>
                  </a:lnTo>
                  <a:cubicBezTo>
                    <a:pt x="261367" y="63169"/>
                    <a:pt x="255375" y="60692"/>
                    <a:pt x="250581" y="56976"/>
                  </a:cubicBezTo>
                  <a:cubicBezTo>
                    <a:pt x="246985" y="55738"/>
                    <a:pt x="244588" y="52022"/>
                    <a:pt x="242191" y="48306"/>
                  </a:cubicBezTo>
                  <a:cubicBezTo>
                    <a:pt x="239794" y="44590"/>
                    <a:pt x="238596" y="39636"/>
                    <a:pt x="238596" y="34681"/>
                  </a:cubicBezTo>
                  <a:cubicBezTo>
                    <a:pt x="238596" y="26011"/>
                    <a:pt x="242191" y="18579"/>
                    <a:pt x="246985" y="13625"/>
                  </a:cubicBezTo>
                  <a:cubicBezTo>
                    <a:pt x="251779" y="9909"/>
                    <a:pt x="257772" y="7431"/>
                    <a:pt x="266161" y="6193"/>
                  </a:cubicBezTo>
                  <a:close/>
                </a:path>
              </a:pathLst>
            </a:custGeom>
            <a:solidFill>
              <a:srgbClr val="4321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9" name="Freeform 305">
              <a:extLst>
                <a:ext uri="{FF2B5EF4-FFF2-40B4-BE49-F238E27FC236}">
                  <a16:creationId xmlns:a16="http://schemas.microsoft.com/office/drawing/2014/main" id="{6E663A85-A708-E741-AF9D-CA821ED3D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2" y="7620535"/>
              <a:ext cx="1494109" cy="120847"/>
            </a:xfrm>
            <a:custGeom>
              <a:avLst/>
              <a:gdLst>
                <a:gd name="T0" fmla="*/ 1198 w 1199"/>
                <a:gd name="T1" fmla="*/ 96 h 97"/>
                <a:gd name="T2" fmla="*/ 0 w 1199"/>
                <a:gd name="T3" fmla="*/ 96 h 97"/>
                <a:gd name="T4" fmla="*/ 0 w 1199"/>
                <a:gd name="T5" fmla="*/ 0 h 97"/>
                <a:gd name="T6" fmla="*/ 1198 w 1199"/>
                <a:gd name="T7" fmla="*/ 0 h 97"/>
                <a:gd name="T8" fmla="*/ 1198 w 1199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97">
                  <a:moveTo>
                    <a:pt x="1198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9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0" name="Freeform 306">
              <a:extLst>
                <a:ext uri="{FF2B5EF4-FFF2-40B4-BE49-F238E27FC236}">
                  <a16:creationId xmlns:a16="http://schemas.microsoft.com/office/drawing/2014/main" id="{B929BF31-6050-BB43-AEE0-DC3C71D53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420" y="7741378"/>
              <a:ext cx="1494109" cy="269161"/>
            </a:xfrm>
            <a:custGeom>
              <a:avLst/>
              <a:gdLst>
                <a:gd name="T0" fmla="*/ 1198 w 1199"/>
                <a:gd name="T1" fmla="*/ 216 h 217"/>
                <a:gd name="T2" fmla="*/ 0 w 1199"/>
                <a:gd name="T3" fmla="*/ 216 h 217"/>
                <a:gd name="T4" fmla="*/ 0 w 1199"/>
                <a:gd name="T5" fmla="*/ 0 h 217"/>
                <a:gd name="T6" fmla="*/ 1198 w 1199"/>
                <a:gd name="T7" fmla="*/ 0 h 217"/>
                <a:gd name="T8" fmla="*/ 1198 w 1199"/>
                <a:gd name="T9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217">
                  <a:moveTo>
                    <a:pt x="1198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216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F022AE9F-392F-734F-87E0-42CE4C3B0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420" y="7807298"/>
              <a:ext cx="1492861" cy="136330"/>
            </a:xfrm>
            <a:custGeom>
              <a:avLst/>
              <a:gdLst>
                <a:gd name="connsiteX0" fmla="*/ 1268899 w 1492861"/>
                <a:gd name="connsiteY0" fmla="*/ 126342 h 136330"/>
                <a:gd name="connsiteX1" fmla="*/ 1492861 w 1492861"/>
                <a:gd name="connsiteY1" fmla="*/ 126342 h 136330"/>
                <a:gd name="connsiteX2" fmla="*/ 1492861 w 1492861"/>
                <a:gd name="connsiteY2" fmla="*/ 136330 h 136330"/>
                <a:gd name="connsiteX3" fmla="*/ 1268899 w 1492861"/>
                <a:gd name="connsiteY3" fmla="*/ 136330 h 136330"/>
                <a:gd name="connsiteX4" fmla="*/ 0 w 1492861"/>
                <a:gd name="connsiteY4" fmla="*/ 126342 h 136330"/>
                <a:gd name="connsiteX5" fmla="*/ 333832 w 1492861"/>
                <a:gd name="connsiteY5" fmla="*/ 126342 h 136330"/>
                <a:gd name="connsiteX6" fmla="*/ 333832 w 1492861"/>
                <a:gd name="connsiteY6" fmla="*/ 136330 h 136330"/>
                <a:gd name="connsiteX7" fmla="*/ 0 w 1492861"/>
                <a:gd name="connsiteY7" fmla="*/ 136330 h 136330"/>
                <a:gd name="connsiteX8" fmla="*/ 1406220 w 1492861"/>
                <a:gd name="connsiteY8" fmla="*/ 65917 h 136330"/>
                <a:gd name="connsiteX9" fmla="*/ 1492853 w 1492861"/>
                <a:gd name="connsiteY9" fmla="*/ 65917 h 136330"/>
                <a:gd name="connsiteX10" fmla="*/ 1492853 w 1492861"/>
                <a:gd name="connsiteY10" fmla="*/ 75805 h 136330"/>
                <a:gd name="connsiteX11" fmla="*/ 1406220 w 1492861"/>
                <a:gd name="connsiteY11" fmla="*/ 75805 h 136330"/>
                <a:gd name="connsiteX12" fmla="*/ 0 w 1492861"/>
                <a:gd name="connsiteY12" fmla="*/ 65917 h 136330"/>
                <a:gd name="connsiteX13" fmla="*/ 86633 w 1492861"/>
                <a:gd name="connsiteY13" fmla="*/ 65917 h 136330"/>
                <a:gd name="connsiteX14" fmla="*/ 86633 w 1492861"/>
                <a:gd name="connsiteY14" fmla="*/ 75805 h 136330"/>
                <a:gd name="connsiteX15" fmla="*/ 0 w 1492861"/>
                <a:gd name="connsiteY15" fmla="*/ 75805 h 136330"/>
                <a:gd name="connsiteX16" fmla="*/ 1159038 w 1492861"/>
                <a:gd name="connsiteY16" fmla="*/ 0 h 136330"/>
                <a:gd name="connsiteX17" fmla="*/ 1492857 w 1492861"/>
                <a:gd name="connsiteY17" fmla="*/ 0 h 136330"/>
                <a:gd name="connsiteX18" fmla="*/ 1492857 w 1492861"/>
                <a:gd name="connsiteY18" fmla="*/ 9988 h 136330"/>
                <a:gd name="connsiteX19" fmla="*/ 1159038 w 1492861"/>
                <a:gd name="connsiteY19" fmla="*/ 9988 h 136330"/>
                <a:gd name="connsiteX20" fmla="*/ 0 w 1492861"/>
                <a:gd name="connsiteY20" fmla="*/ 0 h 136330"/>
                <a:gd name="connsiteX21" fmla="*/ 223973 w 1492861"/>
                <a:gd name="connsiteY21" fmla="*/ 0 h 136330"/>
                <a:gd name="connsiteX22" fmla="*/ 223973 w 1492861"/>
                <a:gd name="connsiteY22" fmla="*/ 9988 h 136330"/>
                <a:gd name="connsiteX23" fmla="*/ 0 w 1492861"/>
                <a:gd name="connsiteY23" fmla="*/ 9988 h 13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61" h="136330">
                  <a:moveTo>
                    <a:pt x="1268899" y="126342"/>
                  </a:moveTo>
                  <a:lnTo>
                    <a:pt x="1492861" y="126342"/>
                  </a:lnTo>
                  <a:lnTo>
                    <a:pt x="1492861" y="136330"/>
                  </a:lnTo>
                  <a:lnTo>
                    <a:pt x="1268899" y="136330"/>
                  </a:lnTo>
                  <a:close/>
                  <a:moveTo>
                    <a:pt x="0" y="126342"/>
                  </a:moveTo>
                  <a:lnTo>
                    <a:pt x="333832" y="126342"/>
                  </a:lnTo>
                  <a:lnTo>
                    <a:pt x="333832" y="136330"/>
                  </a:lnTo>
                  <a:lnTo>
                    <a:pt x="0" y="136330"/>
                  </a:lnTo>
                  <a:close/>
                  <a:moveTo>
                    <a:pt x="1406220" y="65917"/>
                  </a:moveTo>
                  <a:lnTo>
                    <a:pt x="1492853" y="65917"/>
                  </a:lnTo>
                  <a:lnTo>
                    <a:pt x="1492853" y="75805"/>
                  </a:lnTo>
                  <a:lnTo>
                    <a:pt x="1406220" y="75805"/>
                  </a:lnTo>
                  <a:close/>
                  <a:moveTo>
                    <a:pt x="0" y="65917"/>
                  </a:moveTo>
                  <a:lnTo>
                    <a:pt x="86633" y="65917"/>
                  </a:lnTo>
                  <a:lnTo>
                    <a:pt x="86633" y="75805"/>
                  </a:lnTo>
                  <a:lnTo>
                    <a:pt x="0" y="75805"/>
                  </a:lnTo>
                  <a:close/>
                  <a:moveTo>
                    <a:pt x="1159038" y="0"/>
                  </a:moveTo>
                  <a:lnTo>
                    <a:pt x="1492857" y="0"/>
                  </a:lnTo>
                  <a:lnTo>
                    <a:pt x="1492857" y="9988"/>
                  </a:lnTo>
                  <a:lnTo>
                    <a:pt x="1159038" y="9988"/>
                  </a:lnTo>
                  <a:close/>
                  <a:moveTo>
                    <a:pt x="0" y="0"/>
                  </a:moveTo>
                  <a:lnTo>
                    <a:pt x="223973" y="0"/>
                  </a:lnTo>
                  <a:lnTo>
                    <a:pt x="223973" y="9988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2" name="Freeform 313">
              <a:extLst>
                <a:ext uri="{FF2B5EF4-FFF2-40B4-BE49-F238E27FC236}">
                  <a16:creationId xmlns:a16="http://schemas.microsoft.com/office/drawing/2014/main" id="{82091744-8EE1-D349-B65E-666044EEF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3316" y="7741378"/>
              <a:ext cx="499866" cy="269161"/>
            </a:xfrm>
            <a:custGeom>
              <a:avLst/>
              <a:gdLst>
                <a:gd name="T0" fmla="*/ 402 w 403"/>
                <a:gd name="T1" fmla="*/ 216 h 217"/>
                <a:gd name="T2" fmla="*/ 28 w 403"/>
                <a:gd name="T3" fmla="*/ 216 h 217"/>
                <a:gd name="T4" fmla="*/ 28 w 403"/>
                <a:gd name="T5" fmla="*/ 216 h 217"/>
                <a:gd name="T6" fmla="*/ 28 w 403"/>
                <a:gd name="T7" fmla="*/ 0 h 217"/>
                <a:gd name="T8" fmla="*/ 402 w 403"/>
                <a:gd name="T9" fmla="*/ 0 h 217"/>
                <a:gd name="T10" fmla="*/ 402 w 403"/>
                <a:gd name="T11" fmla="*/ 0 h 217"/>
                <a:gd name="T12" fmla="*/ 402 w 403"/>
                <a:gd name="T1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7">
                  <a:moveTo>
                    <a:pt x="402" y="216"/>
                  </a:moveTo>
                  <a:lnTo>
                    <a:pt x="28" y="216"/>
                  </a:lnTo>
                  <a:lnTo>
                    <a:pt x="28" y="216"/>
                  </a:lnTo>
                  <a:cubicBezTo>
                    <a:pt x="0" y="147"/>
                    <a:pt x="0" y="69"/>
                    <a:pt x="28" y="0"/>
                  </a:cubicBezTo>
                  <a:lnTo>
                    <a:pt x="402" y="0"/>
                  </a:lnTo>
                  <a:lnTo>
                    <a:pt x="402" y="0"/>
                  </a:lnTo>
                  <a:cubicBezTo>
                    <a:pt x="374" y="69"/>
                    <a:pt x="374" y="147"/>
                    <a:pt x="402" y="216"/>
                  </a:cubicBez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6EC68431-4216-7D4E-A37F-0EA0B7FA6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699" y="7829270"/>
              <a:ext cx="306336" cy="125104"/>
            </a:xfrm>
            <a:custGeom>
              <a:avLst/>
              <a:gdLst>
                <a:gd name="connsiteX0" fmla="*/ 275732 w 306336"/>
                <a:gd name="connsiteY0" fmla="*/ 64410 h 125104"/>
                <a:gd name="connsiteX1" fmla="*/ 275732 w 306336"/>
                <a:gd name="connsiteY1" fmla="*/ 101569 h 125104"/>
                <a:gd name="connsiteX2" fmla="*/ 288484 w 306336"/>
                <a:gd name="connsiteY2" fmla="*/ 95376 h 125104"/>
                <a:gd name="connsiteX3" fmla="*/ 292309 w 306336"/>
                <a:gd name="connsiteY3" fmla="*/ 81751 h 125104"/>
                <a:gd name="connsiteX4" fmla="*/ 288484 w 306336"/>
                <a:gd name="connsiteY4" fmla="*/ 71842 h 125104"/>
                <a:gd name="connsiteX5" fmla="*/ 275732 w 306336"/>
                <a:gd name="connsiteY5" fmla="*/ 64410 h 125104"/>
                <a:gd name="connsiteX6" fmla="*/ 186139 w 306336"/>
                <a:gd name="connsiteY6" fmla="*/ 20926 h 125104"/>
                <a:gd name="connsiteX7" fmla="*/ 172458 w 306336"/>
                <a:gd name="connsiteY7" fmla="*/ 28381 h 125104"/>
                <a:gd name="connsiteX8" fmla="*/ 164995 w 306336"/>
                <a:gd name="connsiteY8" fmla="*/ 63171 h 125104"/>
                <a:gd name="connsiteX9" fmla="*/ 171214 w 306336"/>
                <a:gd name="connsiteY9" fmla="*/ 96719 h 125104"/>
                <a:gd name="connsiteX10" fmla="*/ 186139 w 306336"/>
                <a:gd name="connsiteY10" fmla="*/ 104174 h 125104"/>
                <a:gd name="connsiteX11" fmla="*/ 201063 w 306336"/>
                <a:gd name="connsiteY11" fmla="*/ 96719 h 125104"/>
                <a:gd name="connsiteX12" fmla="*/ 206038 w 306336"/>
                <a:gd name="connsiteY12" fmla="*/ 63171 h 125104"/>
                <a:gd name="connsiteX13" fmla="*/ 201063 w 306336"/>
                <a:gd name="connsiteY13" fmla="*/ 29624 h 125104"/>
                <a:gd name="connsiteX14" fmla="*/ 186139 w 306336"/>
                <a:gd name="connsiteY14" fmla="*/ 20926 h 125104"/>
                <a:gd name="connsiteX15" fmla="*/ 104366 w 306336"/>
                <a:gd name="connsiteY15" fmla="*/ 20926 h 125104"/>
                <a:gd name="connsiteX16" fmla="*/ 90939 w 306336"/>
                <a:gd name="connsiteY16" fmla="*/ 28381 h 125104"/>
                <a:gd name="connsiteX17" fmla="*/ 83615 w 306336"/>
                <a:gd name="connsiteY17" fmla="*/ 63171 h 125104"/>
                <a:gd name="connsiteX18" fmla="*/ 89718 w 306336"/>
                <a:gd name="connsiteY18" fmla="*/ 96719 h 125104"/>
                <a:gd name="connsiteX19" fmla="*/ 104366 w 306336"/>
                <a:gd name="connsiteY19" fmla="*/ 104174 h 125104"/>
                <a:gd name="connsiteX20" fmla="*/ 117794 w 306336"/>
                <a:gd name="connsiteY20" fmla="*/ 96719 h 125104"/>
                <a:gd name="connsiteX21" fmla="*/ 123897 w 306336"/>
                <a:gd name="connsiteY21" fmla="*/ 63171 h 125104"/>
                <a:gd name="connsiteX22" fmla="*/ 117794 w 306336"/>
                <a:gd name="connsiteY22" fmla="*/ 29624 h 125104"/>
                <a:gd name="connsiteX23" fmla="*/ 104366 w 306336"/>
                <a:gd name="connsiteY23" fmla="*/ 20926 h 125104"/>
                <a:gd name="connsiteX24" fmla="*/ 268082 w 306336"/>
                <a:gd name="connsiteY24" fmla="*/ 16103 h 125104"/>
                <a:gd name="connsiteX25" fmla="*/ 256605 w 306336"/>
                <a:gd name="connsiteY25" fmla="*/ 22296 h 125104"/>
                <a:gd name="connsiteX26" fmla="*/ 252780 w 306336"/>
                <a:gd name="connsiteY26" fmla="*/ 32205 h 125104"/>
                <a:gd name="connsiteX27" fmla="*/ 255330 w 306336"/>
                <a:gd name="connsiteY27" fmla="*/ 43353 h 125104"/>
                <a:gd name="connsiteX28" fmla="*/ 268082 w 306336"/>
                <a:gd name="connsiteY28" fmla="*/ 50785 h 125104"/>
                <a:gd name="connsiteX29" fmla="*/ 186139 w 306336"/>
                <a:gd name="connsiteY29" fmla="*/ 10986 h 125104"/>
                <a:gd name="connsiteX30" fmla="*/ 201063 w 306336"/>
                <a:gd name="connsiteY30" fmla="*/ 13471 h 125104"/>
                <a:gd name="connsiteX31" fmla="*/ 209769 w 306336"/>
                <a:gd name="connsiteY31" fmla="*/ 24654 h 125104"/>
                <a:gd name="connsiteX32" fmla="*/ 215988 w 306336"/>
                <a:gd name="connsiteY32" fmla="*/ 39564 h 125104"/>
                <a:gd name="connsiteX33" fmla="*/ 218475 w 306336"/>
                <a:gd name="connsiteY33" fmla="*/ 63171 h 125104"/>
                <a:gd name="connsiteX34" fmla="*/ 215988 w 306336"/>
                <a:gd name="connsiteY34" fmla="*/ 91749 h 125104"/>
                <a:gd name="connsiteX35" fmla="*/ 203551 w 306336"/>
                <a:gd name="connsiteY35" fmla="*/ 107901 h 125104"/>
                <a:gd name="connsiteX36" fmla="*/ 186139 w 306336"/>
                <a:gd name="connsiteY36" fmla="*/ 114114 h 125104"/>
                <a:gd name="connsiteX37" fmla="*/ 162508 w 306336"/>
                <a:gd name="connsiteY37" fmla="*/ 104174 h 125104"/>
                <a:gd name="connsiteX38" fmla="*/ 153802 w 306336"/>
                <a:gd name="connsiteY38" fmla="*/ 63171 h 125104"/>
                <a:gd name="connsiteX39" fmla="*/ 156289 w 306336"/>
                <a:gd name="connsiteY39" fmla="*/ 33351 h 125104"/>
                <a:gd name="connsiteX40" fmla="*/ 167483 w 306336"/>
                <a:gd name="connsiteY40" fmla="*/ 17199 h 125104"/>
                <a:gd name="connsiteX41" fmla="*/ 186139 w 306336"/>
                <a:gd name="connsiteY41" fmla="*/ 10986 h 125104"/>
                <a:gd name="connsiteX42" fmla="*/ 104366 w 306336"/>
                <a:gd name="connsiteY42" fmla="*/ 10986 h 125104"/>
                <a:gd name="connsiteX43" fmla="*/ 117794 w 306336"/>
                <a:gd name="connsiteY43" fmla="*/ 13471 h 125104"/>
                <a:gd name="connsiteX44" fmla="*/ 127560 w 306336"/>
                <a:gd name="connsiteY44" fmla="*/ 24654 h 125104"/>
                <a:gd name="connsiteX45" fmla="*/ 133663 w 306336"/>
                <a:gd name="connsiteY45" fmla="*/ 39564 h 125104"/>
                <a:gd name="connsiteX46" fmla="*/ 136104 w 306336"/>
                <a:gd name="connsiteY46" fmla="*/ 63171 h 125104"/>
                <a:gd name="connsiteX47" fmla="*/ 133663 w 306336"/>
                <a:gd name="connsiteY47" fmla="*/ 91749 h 125104"/>
                <a:gd name="connsiteX48" fmla="*/ 122677 w 306336"/>
                <a:gd name="connsiteY48" fmla="*/ 107901 h 125104"/>
                <a:gd name="connsiteX49" fmla="*/ 104366 w 306336"/>
                <a:gd name="connsiteY49" fmla="*/ 114114 h 125104"/>
                <a:gd name="connsiteX50" fmla="*/ 82394 w 306336"/>
                <a:gd name="connsiteY50" fmla="*/ 104174 h 125104"/>
                <a:gd name="connsiteX51" fmla="*/ 71408 w 306336"/>
                <a:gd name="connsiteY51" fmla="*/ 63171 h 125104"/>
                <a:gd name="connsiteX52" fmla="*/ 75070 w 306336"/>
                <a:gd name="connsiteY52" fmla="*/ 33351 h 125104"/>
                <a:gd name="connsiteX53" fmla="*/ 86056 w 306336"/>
                <a:gd name="connsiteY53" fmla="*/ 17199 h 125104"/>
                <a:gd name="connsiteX54" fmla="*/ 104366 w 306336"/>
                <a:gd name="connsiteY54" fmla="*/ 10986 h 125104"/>
                <a:gd name="connsiteX55" fmla="*/ 28530 w 306336"/>
                <a:gd name="connsiteY55" fmla="*/ 10986 h 125104"/>
                <a:gd name="connsiteX56" fmla="*/ 37213 w 306336"/>
                <a:gd name="connsiteY56" fmla="*/ 10986 h 125104"/>
                <a:gd name="connsiteX57" fmla="*/ 37213 w 306336"/>
                <a:gd name="connsiteY57" fmla="*/ 114099 h 125104"/>
                <a:gd name="connsiteX58" fmla="*/ 24808 w 306336"/>
                <a:gd name="connsiteY58" fmla="*/ 114099 h 125104"/>
                <a:gd name="connsiteX59" fmla="*/ 24808 w 306336"/>
                <a:gd name="connsiteY59" fmla="*/ 33621 h 125104"/>
                <a:gd name="connsiteX60" fmla="*/ 12404 w 306336"/>
                <a:gd name="connsiteY60" fmla="*/ 42423 h 125104"/>
                <a:gd name="connsiteX61" fmla="*/ 0 w 306336"/>
                <a:gd name="connsiteY61" fmla="*/ 48710 h 125104"/>
                <a:gd name="connsiteX62" fmla="*/ 0 w 306336"/>
                <a:gd name="connsiteY62" fmla="*/ 36136 h 125104"/>
                <a:gd name="connsiteX63" fmla="*/ 18606 w 306336"/>
                <a:gd name="connsiteY63" fmla="*/ 24818 h 125104"/>
                <a:gd name="connsiteX64" fmla="*/ 28530 w 306336"/>
                <a:gd name="connsiteY64" fmla="*/ 10986 h 125104"/>
                <a:gd name="connsiteX65" fmla="*/ 268082 w 306336"/>
                <a:gd name="connsiteY65" fmla="*/ 0 h 125104"/>
                <a:gd name="connsiteX66" fmla="*/ 275732 w 306336"/>
                <a:gd name="connsiteY66" fmla="*/ 0 h 125104"/>
                <a:gd name="connsiteX67" fmla="*/ 275732 w 306336"/>
                <a:gd name="connsiteY67" fmla="*/ 6193 h 125104"/>
                <a:gd name="connsiteX68" fmla="*/ 293584 w 306336"/>
                <a:gd name="connsiteY68" fmla="*/ 11148 h 125104"/>
                <a:gd name="connsiteX69" fmla="*/ 302510 w 306336"/>
                <a:gd name="connsiteY69" fmla="*/ 30966 h 125104"/>
                <a:gd name="connsiteX70" fmla="*/ 291034 w 306336"/>
                <a:gd name="connsiteY70" fmla="*/ 32205 h 125104"/>
                <a:gd name="connsiteX71" fmla="*/ 284658 w 306336"/>
                <a:gd name="connsiteY71" fmla="*/ 22296 h 125104"/>
                <a:gd name="connsiteX72" fmla="*/ 275732 w 306336"/>
                <a:gd name="connsiteY72" fmla="*/ 16103 h 125104"/>
                <a:gd name="connsiteX73" fmla="*/ 275732 w 306336"/>
                <a:gd name="connsiteY73" fmla="*/ 52023 h 125104"/>
                <a:gd name="connsiteX74" fmla="*/ 288484 w 306336"/>
                <a:gd name="connsiteY74" fmla="*/ 55739 h 125104"/>
                <a:gd name="connsiteX75" fmla="*/ 298685 w 306336"/>
                <a:gd name="connsiteY75" fmla="*/ 61933 h 125104"/>
                <a:gd name="connsiteX76" fmla="*/ 303786 w 306336"/>
                <a:gd name="connsiteY76" fmla="*/ 70603 h 125104"/>
                <a:gd name="connsiteX77" fmla="*/ 306336 w 306336"/>
                <a:gd name="connsiteY77" fmla="*/ 81751 h 125104"/>
                <a:gd name="connsiteX78" fmla="*/ 297410 w 306336"/>
                <a:gd name="connsiteY78" fmla="*/ 102808 h 125104"/>
                <a:gd name="connsiteX79" fmla="*/ 275732 w 306336"/>
                <a:gd name="connsiteY79" fmla="*/ 111478 h 125104"/>
                <a:gd name="connsiteX80" fmla="*/ 275732 w 306336"/>
                <a:gd name="connsiteY80" fmla="*/ 125104 h 125104"/>
                <a:gd name="connsiteX81" fmla="*/ 268082 w 306336"/>
                <a:gd name="connsiteY81" fmla="*/ 125104 h 125104"/>
                <a:gd name="connsiteX82" fmla="*/ 268082 w 306336"/>
                <a:gd name="connsiteY82" fmla="*/ 112717 h 125104"/>
                <a:gd name="connsiteX83" fmla="*/ 252780 w 306336"/>
                <a:gd name="connsiteY83" fmla="*/ 107763 h 125104"/>
                <a:gd name="connsiteX84" fmla="*/ 242579 w 306336"/>
                <a:gd name="connsiteY84" fmla="*/ 97853 h 125104"/>
                <a:gd name="connsiteX85" fmla="*/ 236203 w 306336"/>
                <a:gd name="connsiteY85" fmla="*/ 81751 h 125104"/>
                <a:gd name="connsiteX86" fmla="*/ 250230 w 306336"/>
                <a:gd name="connsiteY86" fmla="*/ 80512 h 125104"/>
                <a:gd name="connsiteX87" fmla="*/ 255330 w 306336"/>
                <a:gd name="connsiteY87" fmla="*/ 94137 h 125104"/>
                <a:gd name="connsiteX88" fmla="*/ 268082 w 306336"/>
                <a:gd name="connsiteY88" fmla="*/ 101569 h 125104"/>
                <a:gd name="connsiteX89" fmla="*/ 268082 w 306336"/>
                <a:gd name="connsiteY89" fmla="*/ 61933 h 125104"/>
                <a:gd name="connsiteX90" fmla="*/ 252780 w 306336"/>
                <a:gd name="connsiteY90" fmla="*/ 56978 h 125104"/>
                <a:gd name="connsiteX91" fmla="*/ 242579 w 306336"/>
                <a:gd name="connsiteY91" fmla="*/ 47069 h 125104"/>
                <a:gd name="connsiteX92" fmla="*/ 238753 w 306336"/>
                <a:gd name="connsiteY92" fmla="*/ 33444 h 125104"/>
                <a:gd name="connsiteX93" fmla="*/ 248954 w 306336"/>
                <a:gd name="connsiteY93" fmla="*/ 12387 h 125104"/>
                <a:gd name="connsiteX94" fmla="*/ 268082 w 306336"/>
                <a:gd name="connsiteY94" fmla="*/ 6193 h 1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6336" h="125104">
                  <a:moveTo>
                    <a:pt x="275732" y="64410"/>
                  </a:moveTo>
                  <a:lnTo>
                    <a:pt x="275732" y="101569"/>
                  </a:lnTo>
                  <a:cubicBezTo>
                    <a:pt x="280833" y="101569"/>
                    <a:pt x="284658" y="99092"/>
                    <a:pt x="288484" y="95376"/>
                  </a:cubicBezTo>
                  <a:cubicBezTo>
                    <a:pt x="291034" y="91660"/>
                    <a:pt x="292309" y="87944"/>
                    <a:pt x="292309" y="81751"/>
                  </a:cubicBezTo>
                  <a:cubicBezTo>
                    <a:pt x="292309" y="78035"/>
                    <a:pt x="291034" y="74319"/>
                    <a:pt x="288484" y="71842"/>
                  </a:cubicBezTo>
                  <a:cubicBezTo>
                    <a:pt x="287209" y="68126"/>
                    <a:pt x="282108" y="66887"/>
                    <a:pt x="275732" y="64410"/>
                  </a:cubicBezTo>
                  <a:close/>
                  <a:moveTo>
                    <a:pt x="186139" y="20926"/>
                  </a:moveTo>
                  <a:cubicBezTo>
                    <a:pt x="179920" y="20926"/>
                    <a:pt x="174945" y="24654"/>
                    <a:pt x="172458" y="28381"/>
                  </a:cubicBezTo>
                  <a:cubicBezTo>
                    <a:pt x="167483" y="34594"/>
                    <a:pt x="164995" y="45776"/>
                    <a:pt x="164995" y="63171"/>
                  </a:cubicBezTo>
                  <a:cubicBezTo>
                    <a:pt x="164995" y="79324"/>
                    <a:pt x="167483" y="90506"/>
                    <a:pt x="171214" y="96719"/>
                  </a:cubicBezTo>
                  <a:cubicBezTo>
                    <a:pt x="174945" y="101689"/>
                    <a:pt x="179920" y="104174"/>
                    <a:pt x="186139" y="104174"/>
                  </a:cubicBezTo>
                  <a:cubicBezTo>
                    <a:pt x="192357" y="104174"/>
                    <a:pt x="196088" y="101689"/>
                    <a:pt x="201063" y="96719"/>
                  </a:cubicBezTo>
                  <a:cubicBezTo>
                    <a:pt x="203551" y="90506"/>
                    <a:pt x="206038" y="79324"/>
                    <a:pt x="206038" y="63171"/>
                  </a:cubicBezTo>
                  <a:cubicBezTo>
                    <a:pt x="206038" y="45776"/>
                    <a:pt x="203551" y="34594"/>
                    <a:pt x="201063" y="29624"/>
                  </a:cubicBezTo>
                  <a:cubicBezTo>
                    <a:pt x="196088" y="24654"/>
                    <a:pt x="191114" y="20926"/>
                    <a:pt x="186139" y="20926"/>
                  </a:cubicBezTo>
                  <a:close/>
                  <a:moveTo>
                    <a:pt x="104366" y="20926"/>
                  </a:moveTo>
                  <a:cubicBezTo>
                    <a:pt x="98263" y="20926"/>
                    <a:pt x="93380" y="24654"/>
                    <a:pt x="90939" y="28381"/>
                  </a:cubicBezTo>
                  <a:cubicBezTo>
                    <a:pt x="86056" y="34594"/>
                    <a:pt x="83615" y="45776"/>
                    <a:pt x="83615" y="63171"/>
                  </a:cubicBezTo>
                  <a:cubicBezTo>
                    <a:pt x="83615" y="79324"/>
                    <a:pt x="86056" y="90506"/>
                    <a:pt x="89718" y="96719"/>
                  </a:cubicBezTo>
                  <a:cubicBezTo>
                    <a:pt x="93380" y="101689"/>
                    <a:pt x="98263" y="104174"/>
                    <a:pt x="104366" y="104174"/>
                  </a:cubicBezTo>
                  <a:cubicBezTo>
                    <a:pt x="109249" y="104174"/>
                    <a:pt x="114132" y="101689"/>
                    <a:pt x="117794" y="96719"/>
                  </a:cubicBezTo>
                  <a:cubicBezTo>
                    <a:pt x="122677" y="90506"/>
                    <a:pt x="123897" y="79324"/>
                    <a:pt x="123897" y="63171"/>
                  </a:cubicBezTo>
                  <a:cubicBezTo>
                    <a:pt x="123897" y="45776"/>
                    <a:pt x="122677" y="34594"/>
                    <a:pt x="117794" y="29624"/>
                  </a:cubicBezTo>
                  <a:cubicBezTo>
                    <a:pt x="114132" y="24654"/>
                    <a:pt x="109249" y="20926"/>
                    <a:pt x="104366" y="20926"/>
                  </a:cubicBezTo>
                  <a:close/>
                  <a:moveTo>
                    <a:pt x="268082" y="16103"/>
                  </a:moveTo>
                  <a:cubicBezTo>
                    <a:pt x="262981" y="17341"/>
                    <a:pt x="259156" y="18580"/>
                    <a:pt x="256605" y="22296"/>
                  </a:cubicBezTo>
                  <a:cubicBezTo>
                    <a:pt x="254055" y="24773"/>
                    <a:pt x="252780" y="28489"/>
                    <a:pt x="252780" y="32205"/>
                  </a:cubicBezTo>
                  <a:cubicBezTo>
                    <a:pt x="252780" y="37160"/>
                    <a:pt x="252780" y="40876"/>
                    <a:pt x="255330" y="43353"/>
                  </a:cubicBezTo>
                  <a:cubicBezTo>
                    <a:pt x="257880" y="47069"/>
                    <a:pt x="262981" y="48307"/>
                    <a:pt x="268082" y="50785"/>
                  </a:cubicBezTo>
                  <a:close/>
                  <a:moveTo>
                    <a:pt x="186139" y="10986"/>
                  </a:moveTo>
                  <a:cubicBezTo>
                    <a:pt x="191114" y="10986"/>
                    <a:pt x="196088" y="12229"/>
                    <a:pt x="201063" y="13471"/>
                  </a:cubicBezTo>
                  <a:cubicBezTo>
                    <a:pt x="203551" y="15956"/>
                    <a:pt x="208526" y="19684"/>
                    <a:pt x="209769" y="24654"/>
                  </a:cubicBezTo>
                  <a:cubicBezTo>
                    <a:pt x="213500" y="27139"/>
                    <a:pt x="214744" y="33351"/>
                    <a:pt x="215988" y="39564"/>
                  </a:cubicBezTo>
                  <a:cubicBezTo>
                    <a:pt x="218475" y="44534"/>
                    <a:pt x="218475" y="53231"/>
                    <a:pt x="218475" y="63171"/>
                  </a:cubicBezTo>
                  <a:cubicBezTo>
                    <a:pt x="218475" y="74354"/>
                    <a:pt x="218475" y="84294"/>
                    <a:pt x="215988" y="91749"/>
                  </a:cubicBezTo>
                  <a:cubicBezTo>
                    <a:pt x="212257" y="99204"/>
                    <a:pt x="209769" y="104174"/>
                    <a:pt x="203551" y="107901"/>
                  </a:cubicBezTo>
                  <a:cubicBezTo>
                    <a:pt x="199820" y="111629"/>
                    <a:pt x="193601" y="114114"/>
                    <a:pt x="186139" y="114114"/>
                  </a:cubicBezTo>
                  <a:cubicBezTo>
                    <a:pt x="176189" y="114114"/>
                    <a:pt x="168727" y="110386"/>
                    <a:pt x="162508" y="104174"/>
                  </a:cubicBezTo>
                  <a:cubicBezTo>
                    <a:pt x="156289" y="95476"/>
                    <a:pt x="153802" y="81809"/>
                    <a:pt x="153802" y="63171"/>
                  </a:cubicBezTo>
                  <a:cubicBezTo>
                    <a:pt x="153802" y="50746"/>
                    <a:pt x="153802" y="40806"/>
                    <a:pt x="156289" y="33351"/>
                  </a:cubicBezTo>
                  <a:cubicBezTo>
                    <a:pt x="160021" y="25896"/>
                    <a:pt x="162508" y="20926"/>
                    <a:pt x="167483" y="17199"/>
                  </a:cubicBezTo>
                  <a:cubicBezTo>
                    <a:pt x="172458" y="12229"/>
                    <a:pt x="178676" y="10986"/>
                    <a:pt x="186139" y="10986"/>
                  </a:cubicBezTo>
                  <a:close/>
                  <a:moveTo>
                    <a:pt x="104366" y="10986"/>
                  </a:moveTo>
                  <a:cubicBezTo>
                    <a:pt x="109249" y="10986"/>
                    <a:pt x="114132" y="12229"/>
                    <a:pt x="117794" y="13471"/>
                  </a:cubicBezTo>
                  <a:cubicBezTo>
                    <a:pt x="122677" y="15956"/>
                    <a:pt x="125118" y="19684"/>
                    <a:pt x="127560" y="24654"/>
                  </a:cubicBezTo>
                  <a:cubicBezTo>
                    <a:pt x="131222" y="27139"/>
                    <a:pt x="132442" y="33351"/>
                    <a:pt x="133663" y="39564"/>
                  </a:cubicBezTo>
                  <a:cubicBezTo>
                    <a:pt x="136104" y="44534"/>
                    <a:pt x="136104" y="53231"/>
                    <a:pt x="136104" y="63171"/>
                  </a:cubicBezTo>
                  <a:cubicBezTo>
                    <a:pt x="136104" y="74354"/>
                    <a:pt x="136104" y="84294"/>
                    <a:pt x="133663" y="91749"/>
                  </a:cubicBezTo>
                  <a:cubicBezTo>
                    <a:pt x="130001" y="99204"/>
                    <a:pt x="127560" y="104174"/>
                    <a:pt x="122677" y="107901"/>
                  </a:cubicBezTo>
                  <a:cubicBezTo>
                    <a:pt x="117794" y="111629"/>
                    <a:pt x="111691" y="114114"/>
                    <a:pt x="104366" y="114114"/>
                  </a:cubicBezTo>
                  <a:cubicBezTo>
                    <a:pt x="94601" y="114114"/>
                    <a:pt x="87277" y="110386"/>
                    <a:pt x="82394" y="104174"/>
                  </a:cubicBezTo>
                  <a:cubicBezTo>
                    <a:pt x="75070" y="95476"/>
                    <a:pt x="71408" y="81809"/>
                    <a:pt x="71408" y="63171"/>
                  </a:cubicBezTo>
                  <a:cubicBezTo>
                    <a:pt x="71408" y="50746"/>
                    <a:pt x="72629" y="40806"/>
                    <a:pt x="75070" y="33351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2229"/>
                    <a:pt x="97042" y="10986"/>
                    <a:pt x="104366" y="10986"/>
                  </a:cubicBezTo>
                  <a:close/>
                  <a:moveTo>
                    <a:pt x="28530" y="10986"/>
                  </a:moveTo>
                  <a:lnTo>
                    <a:pt x="37213" y="10986"/>
                  </a:lnTo>
                  <a:lnTo>
                    <a:pt x="37213" y="114099"/>
                  </a:lnTo>
                  <a:lnTo>
                    <a:pt x="24808" y="114099"/>
                  </a:lnTo>
                  <a:lnTo>
                    <a:pt x="24808" y="33621"/>
                  </a:lnTo>
                  <a:cubicBezTo>
                    <a:pt x="21087" y="36136"/>
                    <a:pt x="18606" y="39908"/>
                    <a:pt x="12404" y="42423"/>
                  </a:cubicBezTo>
                  <a:cubicBezTo>
                    <a:pt x="7443" y="44938"/>
                    <a:pt x="3721" y="47453"/>
                    <a:pt x="0" y="48710"/>
                  </a:cubicBezTo>
                  <a:lnTo>
                    <a:pt x="0" y="36136"/>
                  </a:lnTo>
                  <a:cubicBezTo>
                    <a:pt x="6202" y="33621"/>
                    <a:pt x="12404" y="29848"/>
                    <a:pt x="18606" y="24818"/>
                  </a:cubicBezTo>
                  <a:cubicBezTo>
                    <a:pt x="23568" y="19789"/>
                    <a:pt x="27289" y="16016"/>
                    <a:pt x="28530" y="10986"/>
                  </a:cubicBezTo>
                  <a:close/>
                  <a:moveTo>
                    <a:pt x="268082" y="0"/>
                  </a:moveTo>
                  <a:lnTo>
                    <a:pt x="275732" y="0"/>
                  </a:lnTo>
                  <a:lnTo>
                    <a:pt x="275732" y="6193"/>
                  </a:lnTo>
                  <a:cubicBezTo>
                    <a:pt x="282108" y="6193"/>
                    <a:pt x="288484" y="8670"/>
                    <a:pt x="293584" y="11148"/>
                  </a:cubicBezTo>
                  <a:cubicBezTo>
                    <a:pt x="298685" y="16103"/>
                    <a:pt x="302510" y="22296"/>
                    <a:pt x="302510" y="30966"/>
                  </a:cubicBezTo>
                  <a:lnTo>
                    <a:pt x="291034" y="32205"/>
                  </a:lnTo>
                  <a:cubicBezTo>
                    <a:pt x="289759" y="27250"/>
                    <a:pt x="288484" y="23535"/>
                    <a:pt x="284658" y="22296"/>
                  </a:cubicBezTo>
                  <a:cubicBezTo>
                    <a:pt x="282108" y="18580"/>
                    <a:pt x="279558" y="17341"/>
                    <a:pt x="275732" y="16103"/>
                  </a:cubicBezTo>
                  <a:lnTo>
                    <a:pt x="275732" y="52023"/>
                  </a:lnTo>
                  <a:cubicBezTo>
                    <a:pt x="282108" y="53262"/>
                    <a:pt x="285934" y="54501"/>
                    <a:pt x="288484" y="55739"/>
                  </a:cubicBezTo>
                  <a:cubicBezTo>
                    <a:pt x="292309" y="56978"/>
                    <a:pt x="296135" y="59455"/>
                    <a:pt x="298685" y="61933"/>
                  </a:cubicBezTo>
                  <a:cubicBezTo>
                    <a:pt x="301235" y="64410"/>
                    <a:pt x="302510" y="66887"/>
                    <a:pt x="303786" y="70603"/>
                  </a:cubicBezTo>
                  <a:cubicBezTo>
                    <a:pt x="305061" y="74319"/>
                    <a:pt x="306336" y="78035"/>
                    <a:pt x="306336" y="81751"/>
                  </a:cubicBezTo>
                  <a:cubicBezTo>
                    <a:pt x="306336" y="89183"/>
                    <a:pt x="302510" y="96615"/>
                    <a:pt x="297410" y="102808"/>
                  </a:cubicBezTo>
                  <a:cubicBezTo>
                    <a:pt x="292309" y="109001"/>
                    <a:pt x="284658" y="111478"/>
                    <a:pt x="275732" y="111478"/>
                  </a:cubicBezTo>
                  <a:lnTo>
                    <a:pt x="275732" y="125104"/>
                  </a:lnTo>
                  <a:lnTo>
                    <a:pt x="268082" y="125104"/>
                  </a:lnTo>
                  <a:lnTo>
                    <a:pt x="268082" y="112717"/>
                  </a:lnTo>
                  <a:cubicBezTo>
                    <a:pt x="261706" y="111478"/>
                    <a:pt x="256605" y="110240"/>
                    <a:pt x="252780" y="107763"/>
                  </a:cubicBezTo>
                  <a:cubicBezTo>
                    <a:pt x="248954" y="105285"/>
                    <a:pt x="245129" y="102808"/>
                    <a:pt x="242579" y="97853"/>
                  </a:cubicBezTo>
                  <a:cubicBezTo>
                    <a:pt x="238753" y="94137"/>
                    <a:pt x="237478" y="87944"/>
                    <a:pt x="236203" y="81751"/>
                  </a:cubicBezTo>
                  <a:lnTo>
                    <a:pt x="250230" y="80512"/>
                  </a:lnTo>
                  <a:cubicBezTo>
                    <a:pt x="250230" y="86706"/>
                    <a:pt x="252780" y="91660"/>
                    <a:pt x="255330" y="94137"/>
                  </a:cubicBezTo>
                  <a:cubicBezTo>
                    <a:pt x="257880" y="99092"/>
                    <a:pt x="262981" y="101569"/>
                    <a:pt x="268082" y="101569"/>
                  </a:cubicBezTo>
                  <a:lnTo>
                    <a:pt x="268082" y="61933"/>
                  </a:lnTo>
                  <a:cubicBezTo>
                    <a:pt x="262981" y="60694"/>
                    <a:pt x="257880" y="59455"/>
                    <a:pt x="252780" y="56978"/>
                  </a:cubicBezTo>
                  <a:cubicBezTo>
                    <a:pt x="247679" y="54501"/>
                    <a:pt x="243854" y="50785"/>
                    <a:pt x="242579" y="47069"/>
                  </a:cubicBezTo>
                  <a:cubicBezTo>
                    <a:pt x="241304" y="43353"/>
                    <a:pt x="238753" y="38398"/>
                    <a:pt x="238753" y="33444"/>
                  </a:cubicBezTo>
                  <a:cubicBezTo>
                    <a:pt x="238753" y="24773"/>
                    <a:pt x="242579" y="17341"/>
                    <a:pt x="248954" y="12387"/>
                  </a:cubicBezTo>
                  <a:cubicBezTo>
                    <a:pt x="252780" y="8670"/>
                    <a:pt x="259156" y="6193"/>
                    <a:pt x="268082" y="6193"/>
                  </a:cubicBezTo>
                  <a:close/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4" name="Freeform 318">
              <a:extLst>
                <a:ext uri="{FF2B5EF4-FFF2-40B4-BE49-F238E27FC236}">
                  <a16:creationId xmlns:a16="http://schemas.microsoft.com/office/drawing/2014/main" id="{7B0FD0CD-0AB4-EC4D-80EB-541E57650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420" y="7889696"/>
              <a:ext cx="1494109" cy="120847"/>
            </a:xfrm>
            <a:custGeom>
              <a:avLst/>
              <a:gdLst>
                <a:gd name="T0" fmla="*/ 1198 w 1199"/>
                <a:gd name="T1" fmla="*/ 96 h 97"/>
                <a:gd name="T2" fmla="*/ 0 w 1199"/>
                <a:gd name="T3" fmla="*/ 96 h 97"/>
                <a:gd name="T4" fmla="*/ 0 w 1199"/>
                <a:gd name="T5" fmla="*/ 0 h 97"/>
                <a:gd name="T6" fmla="*/ 1198 w 1199"/>
                <a:gd name="T7" fmla="*/ 0 h 97"/>
                <a:gd name="T8" fmla="*/ 1198 w 1199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97">
                  <a:moveTo>
                    <a:pt x="1198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98" y="0"/>
                  </a:lnTo>
                  <a:lnTo>
                    <a:pt x="1198" y="96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5" name="Freeform 319">
              <a:extLst>
                <a:ext uri="{FF2B5EF4-FFF2-40B4-BE49-F238E27FC236}">
                  <a16:creationId xmlns:a16="http://schemas.microsoft.com/office/drawing/2014/main" id="{854FC2A5-C5E9-A948-9DFE-F135C9C98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109" y="7472224"/>
              <a:ext cx="1494109" cy="269158"/>
            </a:xfrm>
            <a:custGeom>
              <a:avLst/>
              <a:gdLst>
                <a:gd name="T0" fmla="*/ 1197 w 1198"/>
                <a:gd name="T1" fmla="*/ 215 h 216"/>
                <a:gd name="T2" fmla="*/ 0 w 1198"/>
                <a:gd name="T3" fmla="*/ 215 h 216"/>
                <a:gd name="T4" fmla="*/ 0 w 1198"/>
                <a:gd name="T5" fmla="*/ 0 h 216"/>
                <a:gd name="T6" fmla="*/ 1197 w 1198"/>
                <a:gd name="T7" fmla="*/ 0 h 216"/>
                <a:gd name="T8" fmla="*/ 1197 w 1198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216">
                  <a:moveTo>
                    <a:pt x="1197" y="215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197" y="0"/>
                  </a:lnTo>
                  <a:lnTo>
                    <a:pt x="1197" y="215"/>
                  </a:lnTo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11CA364C-2E25-BD49-A9D9-B2878262D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108" y="7538141"/>
              <a:ext cx="1492882" cy="136326"/>
            </a:xfrm>
            <a:custGeom>
              <a:avLst/>
              <a:gdLst>
                <a:gd name="connsiteX0" fmla="*/ 1268892 w 1492882"/>
                <a:gd name="connsiteY0" fmla="*/ 126338 h 136326"/>
                <a:gd name="connsiteX1" fmla="*/ 1492851 w 1492882"/>
                <a:gd name="connsiteY1" fmla="*/ 126338 h 136326"/>
                <a:gd name="connsiteX2" fmla="*/ 1492851 w 1492882"/>
                <a:gd name="connsiteY2" fmla="*/ 136326 h 136326"/>
                <a:gd name="connsiteX3" fmla="*/ 1268892 w 1492882"/>
                <a:gd name="connsiteY3" fmla="*/ 136326 h 136326"/>
                <a:gd name="connsiteX4" fmla="*/ 4 w 1492882"/>
                <a:gd name="connsiteY4" fmla="*/ 126338 h 136326"/>
                <a:gd name="connsiteX5" fmla="*/ 333828 w 1492882"/>
                <a:gd name="connsiteY5" fmla="*/ 126338 h 136326"/>
                <a:gd name="connsiteX6" fmla="*/ 333828 w 1492882"/>
                <a:gd name="connsiteY6" fmla="*/ 136326 h 136326"/>
                <a:gd name="connsiteX7" fmla="*/ 4 w 1492882"/>
                <a:gd name="connsiteY7" fmla="*/ 136326 h 136326"/>
                <a:gd name="connsiteX8" fmla="*/ 1411715 w 1492882"/>
                <a:gd name="connsiteY8" fmla="*/ 65916 h 136326"/>
                <a:gd name="connsiteX9" fmla="*/ 1492882 w 1492882"/>
                <a:gd name="connsiteY9" fmla="*/ 65916 h 136326"/>
                <a:gd name="connsiteX10" fmla="*/ 1492882 w 1492882"/>
                <a:gd name="connsiteY10" fmla="*/ 75804 h 136326"/>
                <a:gd name="connsiteX11" fmla="*/ 1411715 w 1492882"/>
                <a:gd name="connsiteY11" fmla="*/ 75804 h 136326"/>
                <a:gd name="connsiteX12" fmla="*/ 0 w 1492882"/>
                <a:gd name="connsiteY12" fmla="*/ 65916 h 136326"/>
                <a:gd name="connsiteX13" fmla="*/ 86615 w 1492882"/>
                <a:gd name="connsiteY13" fmla="*/ 65916 h 136326"/>
                <a:gd name="connsiteX14" fmla="*/ 86615 w 1492882"/>
                <a:gd name="connsiteY14" fmla="*/ 75804 h 136326"/>
                <a:gd name="connsiteX15" fmla="*/ 0 w 1492882"/>
                <a:gd name="connsiteY15" fmla="*/ 75804 h 136326"/>
                <a:gd name="connsiteX16" fmla="*/ 1159031 w 1492882"/>
                <a:gd name="connsiteY16" fmla="*/ 0 h 136326"/>
                <a:gd name="connsiteX17" fmla="*/ 1492854 w 1492882"/>
                <a:gd name="connsiteY17" fmla="*/ 0 h 136326"/>
                <a:gd name="connsiteX18" fmla="*/ 1492854 w 1492882"/>
                <a:gd name="connsiteY18" fmla="*/ 9988 h 136326"/>
                <a:gd name="connsiteX19" fmla="*/ 1159031 w 1492882"/>
                <a:gd name="connsiteY19" fmla="*/ 9988 h 136326"/>
                <a:gd name="connsiteX20" fmla="*/ 4 w 1492882"/>
                <a:gd name="connsiteY20" fmla="*/ 0 h 136326"/>
                <a:gd name="connsiteX21" fmla="*/ 223966 w 1492882"/>
                <a:gd name="connsiteY21" fmla="*/ 0 h 136326"/>
                <a:gd name="connsiteX22" fmla="*/ 223966 w 1492882"/>
                <a:gd name="connsiteY22" fmla="*/ 9988 h 136326"/>
                <a:gd name="connsiteX23" fmla="*/ 4 w 1492882"/>
                <a:gd name="connsiteY23" fmla="*/ 9988 h 13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882" h="136326">
                  <a:moveTo>
                    <a:pt x="1268892" y="126338"/>
                  </a:moveTo>
                  <a:lnTo>
                    <a:pt x="1492851" y="126338"/>
                  </a:lnTo>
                  <a:lnTo>
                    <a:pt x="1492851" y="136326"/>
                  </a:lnTo>
                  <a:lnTo>
                    <a:pt x="1268892" y="136326"/>
                  </a:lnTo>
                  <a:close/>
                  <a:moveTo>
                    <a:pt x="4" y="126338"/>
                  </a:moveTo>
                  <a:lnTo>
                    <a:pt x="333828" y="126338"/>
                  </a:lnTo>
                  <a:lnTo>
                    <a:pt x="333828" y="136326"/>
                  </a:lnTo>
                  <a:lnTo>
                    <a:pt x="4" y="136326"/>
                  </a:lnTo>
                  <a:close/>
                  <a:moveTo>
                    <a:pt x="1411715" y="65916"/>
                  </a:moveTo>
                  <a:lnTo>
                    <a:pt x="1492882" y="65916"/>
                  </a:lnTo>
                  <a:lnTo>
                    <a:pt x="1492882" y="75804"/>
                  </a:lnTo>
                  <a:lnTo>
                    <a:pt x="1411715" y="75804"/>
                  </a:lnTo>
                  <a:close/>
                  <a:moveTo>
                    <a:pt x="0" y="65916"/>
                  </a:moveTo>
                  <a:lnTo>
                    <a:pt x="86615" y="65916"/>
                  </a:lnTo>
                  <a:lnTo>
                    <a:pt x="86615" y="75804"/>
                  </a:lnTo>
                  <a:lnTo>
                    <a:pt x="0" y="75804"/>
                  </a:lnTo>
                  <a:close/>
                  <a:moveTo>
                    <a:pt x="1159031" y="0"/>
                  </a:moveTo>
                  <a:lnTo>
                    <a:pt x="1492854" y="0"/>
                  </a:lnTo>
                  <a:lnTo>
                    <a:pt x="1492854" y="9988"/>
                  </a:lnTo>
                  <a:lnTo>
                    <a:pt x="1159031" y="9988"/>
                  </a:lnTo>
                  <a:close/>
                  <a:moveTo>
                    <a:pt x="4" y="0"/>
                  </a:moveTo>
                  <a:lnTo>
                    <a:pt x="223966" y="0"/>
                  </a:lnTo>
                  <a:lnTo>
                    <a:pt x="223966" y="9988"/>
                  </a:lnTo>
                  <a:lnTo>
                    <a:pt x="4" y="9988"/>
                  </a:lnTo>
                  <a:close/>
                </a:path>
              </a:pathLst>
            </a:custGeom>
            <a:solidFill>
              <a:srgbClr val="236C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7" name="Freeform 326">
              <a:extLst>
                <a:ext uri="{FF2B5EF4-FFF2-40B4-BE49-F238E27FC236}">
                  <a16:creationId xmlns:a16="http://schemas.microsoft.com/office/drawing/2014/main" id="{50A5DB51-8624-634B-8B12-B294590D9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002" y="7472224"/>
              <a:ext cx="505360" cy="269158"/>
            </a:xfrm>
            <a:custGeom>
              <a:avLst/>
              <a:gdLst>
                <a:gd name="T0" fmla="*/ 403 w 404"/>
                <a:gd name="T1" fmla="*/ 215 h 216"/>
                <a:gd name="T2" fmla="*/ 28 w 404"/>
                <a:gd name="T3" fmla="*/ 215 h 216"/>
                <a:gd name="T4" fmla="*/ 28 w 404"/>
                <a:gd name="T5" fmla="*/ 215 h 216"/>
                <a:gd name="T6" fmla="*/ 28 w 404"/>
                <a:gd name="T7" fmla="*/ 0 h 216"/>
                <a:gd name="T8" fmla="*/ 403 w 404"/>
                <a:gd name="T9" fmla="*/ 0 h 216"/>
                <a:gd name="T10" fmla="*/ 403 w 404"/>
                <a:gd name="T11" fmla="*/ 0 h 216"/>
                <a:gd name="T12" fmla="*/ 403 w 404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16">
                  <a:moveTo>
                    <a:pt x="403" y="215"/>
                  </a:moveTo>
                  <a:lnTo>
                    <a:pt x="28" y="215"/>
                  </a:lnTo>
                  <a:lnTo>
                    <a:pt x="28" y="215"/>
                  </a:lnTo>
                  <a:cubicBezTo>
                    <a:pt x="0" y="146"/>
                    <a:pt x="0" y="69"/>
                    <a:pt x="28" y="0"/>
                  </a:cubicBezTo>
                  <a:lnTo>
                    <a:pt x="403" y="0"/>
                  </a:lnTo>
                  <a:lnTo>
                    <a:pt x="403" y="0"/>
                  </a:lnTo>
                  <a:cubicBezTo>
                    <a:pt x="375" y="69"/>
                    <a:pt x="375" y="146"/>
                    <a:pt x="403" y="215"/>
                  </a:cubicBezTo>
                </a:path>
              </a:pathLst>
            </a:custGeom>
            <a:solidFill>
              <a:srgbClr val="552D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F21F5E21-8335-B046-AE64-F4BA23513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386" y="7560109"/>
              <a:ext cx="300918" cy="125100"/>
            </a:xfrm>
            <a:custGeom>
              <a:avLst/>
              <a:gdLst>
                <a:gd name="connsiteX0" fmla="*/ 272154 w 300918"/>
                <a:gd name="connsiteY0" fmla="*/ 64408 h 125100"/>
                <a:gd name="connsiteX1" fmla="*/ 272154 w 300918"/>
                <a:gd name="connsiteY1" fmla="*/ 102805 h 125100"/>
                <a:gd name="connsiteX2" fmla="*/ 284139 w 300918"/>
                <a:gd name="connsiteY2" fmla="*/ 96612 h 125100"/>
                <a:gd name="connsiteX3" fmla="*/ 287734 w 300918"/>
                <a:gd name="connsiteY3" fmla="*/ 82987 h 125100"/>
                <a:gd name="connsiteX4" fmla="*/ 285337 w 300918"/>
                <a:gd name="connsiteY4" fmla="*/ 71840 h 125100"/>
                <a:gd name="connsiteX5" fmla="*/ 272154 w 300918"/>
                <a:gd name="connsiteY5" fmla="*/ 64408 h 125100"/>
                <a:gd name="connsiteX6" fmla="*/ 186764 w 300918"/>
                <a:gd name="connsiteY6" fmla="*/ 20926 h 125100"/>
                <a:gd name="connsiteX7" fmla="*/ 173336 w 300918"/>
                <a:gd name="connsiteY7" fmla="*/ 28381 h 125100"/>
                <a:gd name="connsiteX8" fmla="*/ 167233 w 300918"/>
                <a:gd name="connsiteY8" fmla="*/ 61927 h 125100"/>
                <a:gd name="connsiteX9" fmla="*/ 172115 w 300918"/>
                <a:gd name="connsiteY9" fmla="*/ 95473 h 125100"/>
                <a:gd name="connsiteX10" fmla="*/ 186764 w 300918"/>
                <a:gd name="connsiteY10" fmla="*/ 104170 h 125100"/>
                <a:gd name="connsiteX11" fmla="*/ 200191 w 300918"/>
                <a:gd name="connsiteY11" fmla="*/ 95473 h 125100"/>
                <a:gd name="connsiteX12" fmla="*/ 206294 w 300918"/>
                <a:gd name="connsiteY12" fmla="*/ 61927 h 125100"/>
                <a:gd name="connsiteX13" fmla="*/ 200191 w 300918"/>
                <a:gd name="connsiteY13" fmla="*/ 28381 h 125100"/>
                <a:gd name="connsiteX14" fmla="*/ 186764 w 300918"/>
                <a:gd name="connsiteY14" fmla="*/ 20926 h 125100"/>
                <a:gd name="connsiteX15" fmla="*/ 103146 w 300918"/>
                <a:gd name="connsiteY15" fmla="*/ 20926 h 125100"/>
                <a:gd name="connsiteX16" fmla="*/ 89718 w 300918"/>
                <a:gd name="connsiteY16" fmla="*/ 28381 h 125100"/>
                <a:gd name="connsiteX17" fmla="*/ 84836 w 300918"/>
                <a:gd name="connsiteY17" fmla="*/ 61927 h 125100"/>
                <a:gd name="connsiteX18" fmla="*/ 89718 w 300918"/>
                <a:gd name="connsiteY18" fmla="*/ 95473 h 125100"/>
                <a:gd name="connsiteX19" fmla="*/ 103146 w 300918"/>
                <a:gd name="connsiteY19" fmla="*/ 104170 h 125100"/>
                <a:gd name="connsiteX20" fmla="*/ 117794 w 300918"/>
                <a:gd name="connsiteY20" fmla="*/ 95473 h 125100"/>
                <a:gd name="connsiteX21" fmla="*/ 123897 w 300918"/>
                <a:gd name="connsiteY21" fmla="*/ 61927 h 125100"/>
                <a:gd name="connsiteX22" fmla="*/ 117794 w 300918"/>
                <a:gd name="connsiteY22" fmla="*/ 28381 h 125100"/>
                <a:gd name="connsiteX23" fmla="*/ 103146 w 300918"/>
                <a:gd name="connsiteY23" fmla="*/ 20926 h 125100"/>
                <a:gd name="connsiteX24" fmla="*/ 264963 w 300918"/>
                <a:gd name="connsiteY24" fmla="*/ 17341 h 125100"/>
                <a:gd name="connsiteX25" fmla="*/ 254176 w 300918"/>
                <a:gd name="connsiteY25" fmla="*/ 22295 h 125100"/>
                <a:gd name="connsiteX26" fmla="*/ 249382 w 300918"/>
                <a:gd name="connsiteY26" fmla="*/ 33443 h 125100"/>
                <a:gd name="connsiteX27" fmla="*/ 252978 w 300918"/>
                <a:gd name="connsiteY27" fmla="*/ 44590 h 125100"/>
                <a:gd name="connsiteX28" fmla="*/ 264963 w 300918"/>
                <a:gd name="connsiteY28" fmla="*/ 50783 h 125100"/>
                <a:gd name="connsiteX29" fmla="*/ 186764 w 300918"/>
                <a:gd name="connsiteY29" fmla="*/ 10986 h 125100"/>
                <a:gd name="connsiteX30" fmla="*/ 200191 w 300918"/>
                <a:gd name="connsiteY30" fmla="*/ 13471 h 125100"/>
                <a:gd name="connsiteX31" fmla="*/ 211177 w 300918"/>
                <a:gd name="connsiteY31" fmla="*/ 23411 h 125100"/>
                <a:gd name="connsiteX32" fmla="*/ 217281 w 300918"/>
                <a:gd name="connsiteY32" fmla="*/ 38320 h 125100"/>
                <a:gd name="connsiteX33" fmla="*/ 218501 w 300918"/>
                <a:gd name="connsiteY33" fmla="*/ 61927 h 125100"/>
                <a:gd name="connsiteX34" fmla="*/ 214839 w 300918"/>
                <a:gd name="connsiteY34" fmla="*/ 91746 h 125100"/>
                <a:gd name="connsiteX35" fmla="*/ 205074 w 300918"/>
                <a:gd name="connsiteY35" fmla="*/ 107898 h 125100"/>
                <a:gd name="connsiteX36" fmla="*/ 186764 w 300918"/>
                <a:gd name="connsiteY36" fmla="*/ 114110 h 125100"/>
                <a:gd name="connsiteX37" fmla="*/ 163570 w 300918"/>
                <a:gd name="connsiteY37" fmla="*/ 102928 h 125100"/>
                <a:gd name="connsiteX38" fmla="*/ 153805 w 300918"/>
                <a:gd name="connsiteY38" fmla="*/ 61927 h 125100"/>
                <a:gd name="connsiteX39" fmla="*/ 158688 w 300918"/>
                <a:gd name="connsiteY39" fmla="*/ 33350 h 125100"/>
                <a:gd name="connsiteX40" fmla="*/ 168453 w 300918"/>
                <a:gd name="connsiteY40" fmla="*/ 17199 h 125100"/>
                <a:gd name="connsiteX41" fmla="*/ 186764 w 300918"/>
                <a:gd name="connsiteY41" fmla="*/ 10986 h 125100"/>
                <a:gd name="connsiteX42" fmla="*/ 103146 w 300918"/>
                <a:gd name="connsiteY42" fmla="*/ 10986 h 125100"/>
                <a:gd name="connsiteX43" fmla="*/ 117794 w 300918"/>
                <a:gd name="connsiteY43" fmla="*/ 13471 h 125100"/>
                <a:gd name="connsiteX44" fmla="*/ 128780 w 300918"/>
                <a:gd name="connsiteY44" fmla="*/ 23411 h 125100"/>
                <a:gd name="connsiteX45" fmla="*/ 134884 w 300918"/>
                <a:gd name="connsiteY45" fmla="*/ 38320 h 125100"/>
                <a:gd name="connsiteX46" fmla="*/ 136104 w 300918"/>
                <a:gd name="connsiteY46" fmla="*/ 61927 h 125100"/>
                <a:gd name="connsiteX47" fmla="*/ 132442 w 300918"/>
                <a:gd name="connsiteY47" fmla="*/ 91746 h 125100"/>
                <a:gd name="connsiteX48" fmla="*/ 122677 w 300918"/>
                <a:gd name="connsiteY48" fmla="*/ 107898 h 125100"/>
                <a:gd name="connsiteX49" fmla="*/ 103146 w 300918"/>
                <a:gd name="connsiteY49" fmla="*/ 114110 h 125100"/>
                <a:gd name="connsiteX50" fmla="*/ 81173 w 300918"/>
                <a:gd name="connsiteY50" fmla="*/ 102928 h 125100"/>
                <a:gd name="connsiteX51" fmla="*/ 71408 w 300918"/>
                <a:gd name="connsiteY51" fmla="*/ 61927 h 125100"/>
                <a:gd name="connsiteX52" fmla="*/ 75070 w 300918"/>
                <a:gd name="connsiteY52" fmla="*/ 33350 h 125100"/>
                <a:gd name="connsiteX53" fmla="*/ 86056 w 300918"/>
                <a:gd name="connsiteY53" fmla="*/ 17199 h 125100"/>
                <a:gd name="connsiteX54" fmla="*/ 103146 w 300918"/>
                <a:gd name="connsiteY54" fmla="*/ 10986 h 125100"/>
                <a:gd name="connsiteX55" fmla="*/ 28527 w 300918"/>
                <a:gd name="connsiteY55" fmla="*/ 10986 h 125100"/>
                <a:gd name="connsiteX56" fmla="*/ 37210 w 300918"/>
                <a:gd name="connsiteY56" fmla="*/ 10986 h 125100"/>
                <a:gd name="connsiteX57" fmla="*/ 37210 w 300918"/>
                <a:gd name="connsiteY57" fmla="*/ 114095 h 125100"/>
                <a:gd name="connsiteX58" fmla="*/ 24806 w 300918"/>
                <a:gd name="connsiteY58" fmla="*/ 114095 h 125100"/>
                <a:gd name="connsiteX59" fmla="*/ 24806 w 300918"/>
                <a:gd name="connsiteY59" fmla="*/ 33620 h 125100"/>
                <a:gd name="connsiteX60" fmla="*/ 12403 w 300918"/>
                <a:gd name="connsiteY60" fmla="*/ 42422 h 125100"/>
                <a:gd name="connsiteX61" fmla="*/ 0 w 300918"/>
                <a:gd name="connsiteY61" fmla="*/ 48709 h 125100"/>
                <a:gd name="connsiteX62" fmla="*/ 0 w 300918"/>
                <a:gd name="connsiteY62" fmla="*/ 36135 h 125100"/>
                <a:gd name="connsiteX63" fmla="*/ 17365 w 300918"/>
                <a:gd name="connsiteY63" fmla="*/ 24818 h 125100"/>
                <a:gd name="connsiteX64" fmla="*/ 28527 w 300918"/>
                <a:gd name="connsiteY64" fmla="*/ 10986 h 125100"/>
                <a:gd name="connsiteX65" fmla="*/ 264963 w 300918"/>
                <a:gd name="connsiteY65" fmla="*/ 0 h 125100"/>
                <a:gd name="connsiteX66" fmla="*/ 272154 w 300918"/>
                <a:gd name="connsiteY66" fmla="*/ 0 h 125100"/>
                <a:gd name="connsiteX67" fmla="*/ 272154 w 300918"/>
                <a:gd name="connsiteY67" fmla="*/ 6193 h 125100"/>
                <a:gd name="connsiteX68" fmla="*/ 288933 w 300918"/>
                <a:gd name="connsiteY68" fmla="*/ 12386 h 125100"/>
                <a:gd name="connsiteX69" fmla="*/ 298521 w 300918"/>
                <a:gd name="connsiteY69" fmla="*/ 32204 h 125100"/>
                <a:gd name="connsiteX70" fmla="*/ 285337 w 300918"/>
                <a:gd name="connsiteY70" fmla="*/ 33443 h 125100"/>
                <a:gd name="connsiteX71" fmla="*/ 281742 w 300918"/>
                <a:gd name="connsiteY71" fmla="*/ 22295 h 125100"/>
                <a:gd name="connsiteX72" fmla="*/ 272154 w 300918"/>
                <a:gd name="connsiteY72" fmla="*/ 17341 h 125100"/>
                <a:gd name="connsiteX73" fmla="*/ 272154 w 300918"/>
                <a:gd name="connsiteY73" fmla="*/ 53260 h 125100"/>
                <a:gd name="connsiteX74" fmla="*/ 284139 w 300918"/>
                <a:gd name="connsiteY74" fmla="*/ 56976 h 125100"/>
                <a:gd name="connsiteX75" fmla="*/ 292528 w 300918"/>
                <a:gd name="connsiteY75" fmla="*/ 63169 h 125100"/>
                <a:gd name="connsiteX76" fmla="*/ 298521 w 300918"/>
                <a:gd name="connsiteY76" fmla="*/ 71840 h 125100"/>
                <a:gd name="connsiteX77" fmla="*/ 300918 w 300918"/>
                <a:gd name="connsiteY77" fmla="*/ 82987 h 125100"/>
                <a:gd name="connsiteX78" fmla="*/ 292528 w 300918"/>
                <a:gd name="connsiteY78" fmla="*/ 104043 h 125100"/>
                <a:gd name="connsiteX79" fmla="*/ 272154 w 300918"/>
                <a:gd name="connsiteY79" fmla="*/ 113952 h 125100"/>
                <a:gd name="connsiteX80" fmla="*/ 272154 w 300918"/>
                <a:gd name="connsiteY80" fmla="*/ 125100 h 125100"/>
                <a:gd name="connsiteX81" fmla="*/ 264963 w 300918"/>
                <a:gd name="connsiteY81" fmla="*/ 125100 h 125100"/>
                <a:gd name="connsiteX82" fmla="*/ 264963 w 300918"/>
                <a:gd name="connsiteY82" fmla="*/ 113952 h 125100"/>
                <a:gd name="connsiteX83" fmla="*/ 250581 w 300918"/>
                <a:gd name="connsiteY83" fmla="*/ 108998 h 125100"/>
                <a:gd name="connsiteX84" fmla="*/ 239794 w 300918"/>
                <a:gd name="connsiteY84" fmla="*/ 99089 h 125100"/>
                <a:gd name="connsiteX85" fmla="*/ 236199 w 300918"/>
                <a:gd name="connsiteY85" fmla="*/ 82987 h 125100"/>
                <a:gd name="connsiteX86" fmla="*/ 246985 w 300918"/>
                <a:gd name="connsiteY86" fmla="*/ 80510 h 125100"/>
                <a:gd name="connsiteX87" fmla="*/ 252978 w 300918"/>
                <a:gd name="connsiteY87" fmla="*/ 95373 h 125100"/>
                <a:gd name="connsiteX88" fmla="*/ 264963 w 300918"/>
                <a:gd name="connsiteY88" fmla="*/ 102805 h 125100"/>
                <a:gd name="connsiteX89" fmla="*/ 264963 w 300918"/>
                <a:gd name="connsiteY89" fmla="*/ 63169 h 125100"/>
                <a:gd name="connsiteX90" fmla="*/ 249382 w 300918"/>
                <a:gd name="connsiteY90" fmla="*/ 56976 h 125100"/>
                <a:gd name="connsiteX91" fmla="*/ 240993 w 300918"/>
                <a:gd name="connsiteY91" fmla="*/ 48306 h 125100"/>
                <a:gd name="connsiteX92" fmla="*/ 238596 w 300918"/>
                <a:gd name="connsiteY92" fmla="*/ 34681 h 125100"/>
                <a:gd name="connsiteX93" fmla="*/ 246985 w 300918"/>
                <a:gd name="connsiteY93" fmla="*/ 13625 h 125100"/>
                <a:gd name="connsiteX94" fmla="*/ 264963 w 300918"/>
                <a:gd name="connsiteY94" fmla="*/ 6193 h 1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00918" h="125100">
                  <a:moveTo>
                    <a:pt x="272154" y="64408"/>
                  </a:moveTo>
                  <a:lnTo>
                    <a:pt x="272154" y="102805"/>
                  </a:lnTo>
                  <a:cubicBezTo>
                    <a:pt x="276948" y="101566"/>
                    <a:pt x="280543" y="99089"/>
                    <a:pt x="284139" y="96612"/>
                  </a:cubicBezTo>
                  <a:cubicBezTo>
                    <a:pt x="286536" y="92896"/>
                    <a:pt x="287734" y="87941"/>
                    <a:pt x="287734" y="82987"/>
                  </a:cubicBezTo>
                  <a:cubicBezTo>
                    <a:pt x="287734" y="78033"/>
                    <a:pt x="287734" y="74317"/>
                    <a:pt x="285337" y="71840"/>
                  </a:cubicBezTo>
                  <a:cubicBezTo>
                    <a:pt x="282940" y="69362"/>
                    <a:pt x="278146" y="66885"/>
                    <a:pt x="272154" y="64408"/>
                  </a:cubicBezTo>
                  <a:close/>
                  <a:moveTo>
                    <a:pt x="186764" y="20926"/>
                  </a:moveTo>
                  <a:cubicBezTo>
                    <a:pt x="180660" y="20926"/>
                    <a:pt x="176998" y="23411"/>
                    <a:pt x="173336" y="28381"/>
                  </a:cubicBezTo>
                  <a:cubicBezTo>
                    <a:pt x="168453" y="34593"/>
                    <a:pt x="167233" y="45775"/>
                    <a:pt x="167233" y="61927"/>
                  </a:cubicBezTo>
                  <a:cubicBezTo>
                    <a:pt x="167233" y="79321"/>
                    <a:pt x="168453" y="90503"/>
                    <a:pt x="172115" y="95473"/>
                  </a:cubicBezTo>
                  <a:cubicBezTo>
                    <a:pt x="176998" y="100443"/>
                    <a:pt x="180660" y="104170"/>
                    <a:pt x="186764" y="104170"/>
                  </a:cubicBezTo>
                  <a:cubicBezTo>
                    <a:pt x="192867" y="104170"/>
                    <a:pt x="196529" y="100443"/>
                    <a:pt x="200191" y="95473"/>
                  </a:cubicBezTo>
                  <a:cubicBezTo>
                    <a:pt x="205074" y="90503"/>
                    <a:pt x="206294" y="79321"/>
                    <a:pt x="206294" y="61927"/>
                  </a:cubicBezTo>
                  <a:cubicBezTo>
                    <a:pt x="206294" y="45775"/>
                    <a:pt x="205074" y="34593"/>
                    <a:pt x="200191" y="28381"/>
                  </a:cubicBezTo>
                  <a:cubicBezTo>
                    <a:pt x="196529" y="23411"/>
                    <a:pt x="192867" y="20926"/>
                    <a:pt x="186764" y="20926"/>
                  </a:cubicBezTo>
                  <a:close/>
                  <a:moveTo>
                    <a:pt x="103146" y="20926"/>
                  </a:moveTo>
                  <a:cubicBezTo>
                    <a:pt x="98263" y="20926"/>
                    <a:pt x="94601" y="23411"/>
                    <a:pt x="89718" y="28381"/>
                  </a:cubicBezTo>
                  <a:cubicBezTo>
                    <a:pt x="87277" y="34593"/>
                    <a:pt x="84836" y="45775"/>
                    <a:pt x="84836" y="61927"/>
                  </a:cubicBezTo>
                  <a:cubicBezTo>
                    <a:pt x="84836" y="79321"/>
                    <a:pt x="86056" y="90503"/>
                    <a:pt x="89718" y="95473"/>
                  </a:cubicBezTo>
                  <a:cubicBezTo>
                    <a:pt x="94601" y="100443"/>
                    <a:pt x="98263" y="104170"/>
                    <a:pt x="103146" y="104170"/>
                  </a:cubicBezTo>
                  <a:cubicBezTo>
                    <a:pt x="109249" y="104170"/>
                    <a:pt x="114132" y="100443"/>
                    <a:pt x="117794" y="95473"/>
                  </a:cubicBezTo>
                  <a:cubicBezTo>
                    <a:pt x="121456" y="90503"/>
                    <a:pt x="123897" y="79321"/>
                    <a:pt x="123897" y="61927"/>
                  </a:cubicBezTo>
                  <a:cubicBezTo>
                    <a:pt x="123897" y="45775"/>
                    <a:pt x="121456" y="34593"/>
                    <a:pt x="117794" y="28381"/>
                  </a:cubicBezTo>
                  <a:cubicBezTo>
                    <a:pt x="114132" y="23411"/>
                    <a:pt x="109249" y="20926"/>
                    <a:pt x="103146" y="20926"/>
                  </a:cubicBezTo>
                  <a:close/>
                  <a:moveTo>
                    <a:pt x="264963" y="17341"/>
                  </a:moveTo>
                  <a:cubicBezTo>
                    <a:pt x="260169" y="18579"/>
                    <a:pt x="256573" y="19818"/>
                    <a:pt x="254176" y="22295"/>
                  </a:cubicBezTo>
                  <a:cubicBezTo>
                    <a:pt x="251779" y="26011"/>
                    <a:pt x="249382" y="29727"/>
                    <a:pt x="249382" y="33443"/>
                  </a:cubicBezTo>
                  <a:cubicBezTo>
                    <a:pt x="249382" y="38397"/>
                    <a:pt x="251779" y="42113"/>
                    <a:pt x="252978" y="44590"/>
                  </a:cubicBezTo>
                  <a:cubicBezTo>
                    <a:pt x="255375" y="47067"/>
                    <a:pt x="258970" y="49545"/>
                    <a:pt x="264963" y="50783"/>
                  </a:cubicBezTo>
                  <a:close/>
                  <a:moveTo>
                    <a:pt x="186764" y="10986"/>
                  </a:moveTo>
                  <a:cubicBezTo>
                    <a:pt x="192867" y="10986"/>
                    <a:pt x="196529" y="10986"/>
                    <a:pt x="200191" y="13471"/>
                  </a:cubicBezTo>
                  <a:cubicBezTo>
                    <a:pt x="205074" y="15956"/>
                    <a:pt x="207515" y="19683"/>
                    <a:pt x="211177" y="23411"/>
                  </a:cubicBezTo>
                  <a:cubicBezTo>
                    <a:pt x="213619" y="27138"/>
                    <a:pt x="214839" y="33350"/>
                    <a:pt x="217281" y="38320"/>
                  </a:cubicBezTo>
                  <a:cubicBezTo>
                    <a:pt x="218501" y="44532"/>
                    <a:pt x="218501" y="51987"/>
                    <a:pt x="218501" y="61927"/>
                  </a:cubicBezTo>
                  <a:cubicBezTo>
                    <a:pt x="218501" y="74351"/>
                    <a:pt x="217281" y="84291"/>
                    <a:pt x="214839" y="91746"/>
                  </a:cubicBezTo>
                  <a:cubicBezTo>
                    <a:pt x="213619" y="99200"/>
                    <a:pt x="209957" y="104170"/>
                    <a:pt x="205074" y="107898"/>
                  </a:cubicBezTo>
                  <a:cubicBezTo>
                    <a:pt x="200191" y="112867"/>
                    <a:pt x="194088" y="114110"/>
                    <a:pt x="186764" y="114110"/>
                  </a:cubicBezTo>
                  <a:cubicBezTo>
                    <a:pt x="176998" y="114110"/>
                    <a:pt x="168453" y="110382"/>
                    <a:pt x="163570" y="102928"/>
                  </a:cubicBezTo>
                  <a:cubicBezTo>
                    <a:pt x="157467" y="95473"/>
                    <a:pt x="153805" y="81806"/>
                    <a:pt x="153805" y="61927"/>
                  </a:cubicBezTo>
                  <a:cubicBezTo>
                    <a:pt x="153805" y="50745"/>
                    <a:pt x="155026" y="40805"/>
                    <a:pt x="158688" y="33350"/>
                  </a:cubicBezTo>
                  <a:cubicBezTo>
                    <a:pt x="159908" y="25896"/>
                    <a:pt x="163570" y="20926"/>
                    <a:pt x="168453" y="17199"/>
                  </a:cubicBezTo>
                  <a:cubicBezTo>
                    <a:pt x="173336" y="13471"/>
                    <a:pt x="179439" y="10986"/>
                    <a:pt x="186764" y="10986"/>
                  </a:cubicBezTo>
                  <a:close/>
                  <a:moveTo>
                    <a:pt x="103146" y="10986"/>
                  </a:moveTo>
                  <a:cubicBezTo>
                    <a:pt x="109249" y="10986"/>
                    <a:pt x="114132" y="10986"/>
                    <a:pt x="117794" y="13471"/>
                  </a:cubicBezTo>
                  <a:cubicBezTo>
                    <a:pt x="122677" y="15956"/>
                    <a:pt x="125118" y="19683"/>
                    <a:pt x="128780" y="23411"/>
                  </a:cubicBezTo>
                  <a:cubicBezTo>
                    <a:pt x="131222" y="27138"/>
                    <a:pt x="132442" y="33350"/>
                    <a:pt x="134884" y="38320"/>
                  </a:cubicBezTo>
                  <a:cubicBezTo>
                    <a:pt x="136104" y="44532"/>
                    <a:pt x="136104" y="51987"/>
                    <a:pt x="136104" y="61927"/>
                  </a:cubicBezTo>
                  <a:cubicBezTo>
                    <a:pt x="136104" y="74351"/>
                    <a:pt x="134884" y="84291"/>
                    <a:pt x="132442" y="91746"/>
                  </a:cubicBezTo>
                  <a:cubicBezTo>
                    <a:pt x="131222" y="99200"/>
                    <a:pt x="127560" y="104170"/>
                    <a:pt x="122677" y="107898"/>
                  </a:cubicBezTo>
                  <a:cubicBezTo>
                    <a:pt x="116573" y="112867"/>
                    <a:pt x="111691" y="114110"/>
                    <a:pt x="103146" y="114110"/>
                  </a:cubicBezTo>
                  <a:cubicBezTo>
                    <a:pt x="94601" y="114110"/>
                    <a:pt x="87277" y="110382"/>
                    <a:pt x="81173" y="102928"/>
                  </a:cubicBezTo>
                  <a:cubicBezTo>
                    <a:pt x="75070" y="95473"/>
                    <a:pt x="71408" y="81806"/>
                    <a:pt x="71408" y="61927"/>
                  </a:cubicBezTo>
                  <a:cubicBezTo>
                    <a:pt x="71408" y="50745"/>
                    <a:pt x="73849" y="40805"/>
                    <a:pt x="75070" y="33350"/>
                  </a:cubicBezTo>
                  <a:cubicBezTo>
                    <a:pt x="77511" y="25896"/>
                    <a:pt x="81173" y="20926"/>
                    <a:pt x="86056" y="17199"/>
                  </a:cubicBezTo>
                  <a:cubicBezTo>
                    <a:pt x="90939" y="13471"/>
                    <a:pt x="97042" y="10986"/>
                    <a:pt x="103146" y="10986"/>
                  </a:cubicBezTo>
                  <a:close/>
                  <a:moveTo>
                    <a:pt x="28527" y="10986"/>
                  </a:moveTo>
                  <a:lnTo>
                    <a:pt x="37210" y="10986"/>
                  </a:lnTo>
                  <a:lnTo>
                    <a:pt x="37210" y="114095"/>
                  </a:lnTo>
                  <a:lnTo>
                    <a:pt x="24806" y="114095"/>
                  </a:lnTo>
                  <a:lnTo>
                    <a:pt x="24806" y="33620"/>
                  </a:lnTo>
                  <a:cubicBezTo>
                    <a:pt x="21085" y="36135"/>
                    <a:pt x="17365" y="38650"/>
                    <a:pt x="12403" y="42422"/>
                  </a:cubicBezTo>
                  <a:cubicBezTo>
                    <a:pt x="7442" y="44937"/>
                    <a:pt x="3721" y="46194"/>
                    <a:pt x="0" y="48709"/>
                  </a:cubicBezTo>
                  <a:lnTo>
                    <a:pt x="0" y="36135"/>
                  </a:lnTo>
                  <a:cubicBezTo>
                    <a:pt x="7442" y="33620"/>
                    <a:pt x="12403" y="28590"/>
                    <a:pt x="17365" y="24818"/>
                  </a:cubicBezTo>
                  <a:cubicBezTo>
                    <a:pt x="23566" y="19788"/>
                    <a:pt x="26047" y="14759"/>
                    <a:pt x="28527" y="10986"/>
                  </a:cubicBezTo>
                  <a:close/>
                  <a:moveTo>
                    <a:pt x="264963" y="0"/>
                  </a:moveTo>
                  <a:lnTo>
                    <a:pt x="272154" y="0"/>
                  </a:lnTo>
                  <a:lnTo>
                    <a:pt x="272154" y="6193"/>
                  </a:lnTo>
                  <a:cubicBezTo>
                    <a:pt x="279345" y="7431"/>
                    <a:pt x="284139" y="9909"/>
                    <a:pt x="288933" y="12386"/>
                  </a:cubicBezTo>
                  <a:cubicBezTo>
                    <a:pt x="293727" y="17341"/>
                    <a:pt x="296124" y="23534"/>
                    <a:pt x="298521" y="32204"/>
                  </a:cubicBezTo>
                  <a:lnTo>
                    <a:pt x="285337" y="33443"/>
                  </a:lnTo>
                  <a:cubicBezTo>
                    <a:pt x="285337" y="28488"/>
                    <a:pt x="284139" y="24772"/>
                    <a:pt x="281742" y="22295"/>
                  </a:cubicBezTo>
                  <a:cubicBezTo>
                    <a:pt x="279345" y="19818"/>
                    <a:pt x="275749" y="18579"/>
                    <a:pt x="272154" y="17341"/>
                  </a:cubicBezTo>
                  <a:lnTo>
                    <a:pt x="272154" y="53260"/>
                  </a:lnTo>
                  <a:cubicBezTo>
                    <a:pt x="278146" y="54499"/>
                    <a:pt x="281742" y="55738"/>
                    <a:pt x="284139" y="56976"/>
                  </a:cubicBezTo>
                  <a:cubicBezTo>
                    <a:pt x="287734" y="58215"/>
                    <a:pt x="291330" y="60692"/>
                    <a:pt x="292528" y="63169"/>
                  </a:cubicBezTo>
                  <a:cubicBezTo>
                    <a:pt x="294925" y="64408"/>
                    <a:pt x="297322" y="68124"/>
                    <a:pt x="298521" y="71840"/>
                  </a:cubicBezTo>
                  <a:cubicBezTo>
                    <a:pt x="299719" y="74317"/>
                    <a:pt x="300918" y="78033"/>
                    <a:pt x="300918" y="82987"/>
                  </a:cubicBezTo>
                  <a:cubicBezTo>
                    <a:pt x="300918" y="90419"/>
                    <a:pt x="298521" y="97850"/>
                    <a:pt x="292528" y="104043"/>
                  </a:cubicBezTo>
                  <a:cubicBezTo>
                    <a:pt x="287734" y="108998"/>
                    <a:pt x="280543" y="112714"/>
                    <a:pt x="272154" y="113952"/>
                  </a:cubicBezTo>
                  <a:lnTo>
                    <a:pt x="272154" y="125100"/>
                  </a:lnTo>
                  <a:lnTo>
                    <a:pt x="264963" y="125100"/>
                  </a:lnTo>
                  <a:lnTo>
                    <a:pt x="264963" y="113952"/>
                  </a:lnTo>
                  <a:cubicBezTo>
                    <a:pt x="258970" y="112714"/>
                    <a:pt x="254176" y="111475"/>
                    <a:pt x="250581" y="108998"/>
                  </a:cubicBezTo>
                  <a:cubicBezTo>
                    <a:pt x="246985" y="107759"/>
                    <a:pt x="243390" y="104043"/>
                    <a:pt x="239794" y="99089"/>
                  </a:cubicBezTo>
                  <a:cubicBezTo>
                    <a:pt x="238596" y="95373"/>
                    <a:pt x="236199" y="89180"/>
                    <a:pt x="236199" y="82987"/>
                  </a:cubicBezTo>
                  <a:lnTo>
                    <a:pt x="246985" y="80510"/>
                  </a:lnTo>
                  <a:cubicBezTo>
                    <a:pt x="249382" y="87941"/>
                    <a:pt x="250581" y="91657"/>
                    <a:pt x="252978" y="95373"/>
                  </a:cubicBezTo>
                  <a:cubicBezTo>
                    <a:pt x="256573" y="99089"/>
                    <a:pt x="260169" y="101566"/>
                    <a:pt x="264963" y="102805"/>
                  </a:cubicBezTo>
                  <a:lnTo>
                    <a:pt x="264963" y="63169"/>
                  </a:lnTo>
                  <a:cubicBezTo>
                    <a:pt x="260169" y="63169"/>
                    <a:pt x="255375" y="60692"/>
                    <a:pt x="249382" y="56976"/>
                  </a:cubicBezTo>
                  <a:cubicBezTo>
                    <a:pt x="245787" y="55738"/>
                    <a:pt x="243390" y="52022"/>
                    <a:pt x="240993" y="48306"/>
                  </a:cubicBezTo>
                  <a:cubicBezTo>
                    <a:pt x="238596" y="44590"/>
                    <a:pt x="238596" y="39636"/>
                    <a:pt x="238596" y="34681"/>
                  </a:cubicBezTo>
                  <a:cubicBezTo>
                    <a:pt x="238596" y="26011"/>
                    <a:pt x="240993" y="18579"/>
                    <a:pt x="246985" y="13625"/>
                  </a:cubicBezTo>
                  <a:cubicBezTo>
                    <a:pt x="251779" y="9909"/>
                    <a:pt x="257772" y="7431"/>
                    <a:pt x="264963" y="6193"/>
                  </a:cubicBezTo>
                  <a:close/>
                </a:path>
              </a:pathLst>
            </a:custGeom>
            <a:solidFill>
              <a:srgbClr val="6F41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9" name="Freeform 331">
              <a:extLst>
                <a:ext uri="{FF2B5EF4-FFF2-40B4-BE49-F238E27FC236}">
                  <a16:creationId xmlns:a16="http://schemas.microsoft.com/office/drawing/2014/main" id="{C1A5650F-59CF-1E49-84E1-39103F7BF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109" y="7697434"/>
              <a:ext cx="1494109" cy="43944"/>
            </a:xfrm>
            <a:custGeom>
              <a:avLst/>
              <a:gdLst>
                <a:gd name="T0" fmla="*/ 1197 w 1198"/>
                <a:gd name="T1" fmla="*/ 35 h 36"/>
                <a:gd name="T2" fmla="*/ 0 w 1198"/>
                <a:gd name="T3" fmla="*/ 35 h 36"/>
                <a:gd name="T4" fmla="*/ 0 w 1198"/>
                <a:gd name="T5" fmla="*/ 0 h 36"/>
                <a:gd name="T6" fmla="*/ 1197 w 1198"/>
                <a:gd name="T7" fmla="*/ 0 h 36"/>
                <a:gd name="T8" fmla="*/ 1197 w 1198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36">
                  <a:moveTo>
                    <a:pt x="1197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197" y="0"/>
                  </a:lnTo>
                  <a:lnTo>
                    <a:pt x="1197" y="35"/>
                  </a:lnTo>
                </a:path>
              </a:pathLst>
            </a:custGeom>
            <a:solidFill>
              <a:srgbClr val="27023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4C426E7C-A667-3842-A039-2051C4E5F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0095" y="5825579"/>
              <a:ext cx="1507672" cy="669333"/>
            </a:xfrm>
            <a:custGeom>
              <a:avLst/>
              <a:gdLst>
                <a:gd name="connsiteX0" fmla="*/ 379051 w 1507672"/>
                <a:gd name="connsiteY0" fmla="*/ 213 h 669333"/>
                <a:gd name="connsiteX1" fmla="*/ 458179 w 1507672"/>
                <a:gd name="connsiteY1" fmla="*/ 9525 h 669333"/>
                <a:gd name="connsiteX2" fmla="*/ 696324 w 1507672"/>
                <a:gd name="connsiteY2" fmla="*/ 142040 h 669333"/>
                <a:gd name="connsiteX3" fmla="*/ 812280 w 1507672"/>
                <a:gd name="connsiteY3" fmla="*/ 142040 h 669333"/>
                <a:gd name="connsiteX4" fmla="*/ 1050425 w 1507672"/>
                <a:gd name="connsiteY4" fmla="*/ 9525 h 669333"/>
                <a:gd name="connsiteX5" fmla="*/ 1501779 w 1507672"/>
                <a:gd name="connsiteY5" fmla="*/ 255803 h 669333"/>
                <a:gd name="connsiteX6" fmla="*/ 1181343 w 1507672"/>
                <a:gd name="connsiteY6" fmla="*/ 659599 h 669333"/>
                <a:gd name="connsiteX7" fmla="*/ 812280 w 1507672"/>
                <a:gd name="connsiteY7" fmla="*/ 562088 h 669333"/>
                <a:gd name="connsiteX8" fmla="*/ 697571 w 1507672"/>
                <a:gd name="connsiteY8" fmla="*/ 562088 h 669333"/>
                <a:gd name="connsiteX9" fmla="*/ 327261 w 1507672"/>
                <a:gd name="connsiteY9" fmla="*/ 659599 h 669333"/>
                <a:gd name="connsiteX10" fmla="*/ 5578 w 1507672"/>
                <a:gd name="connsiteY10" fmla="*/ 255803 h 669333"/>
                <a:gd name="connsiteX11" fmla="*/ 379051 w 1507672"/>
                <a:gd name="connsiteY11" fmla="*/ 213 h 6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7672" h="669333">
                  <a:moveTo>
                    <a:pt x="379051" y="213"/>
                  </a:moveTo>
                  <a:cubicBezTo>
                    <a:pt x="405052" y="1009"/>
                    <a:pt x="431528" y="4056"/>
                    <a:pt x="458179" y="9525"/>
                  </a:cubicBezTo>
                  <a:cubicBezTo>
                    <a:pt x="555432" y="29527"/>
                    <a:pt x="638970" y="77033"/>
                    <a:pt x="696324" y="142040"/>
                  </a:cubicBezTo>
                  <a:cubicBezTo>
                    <a:pt x="727495" y="175794"/>
                    <a:pt x="782356" y="175794"/>
                    <a:pt x="812280" y="142040"/>
                  </a:cubicBezTo>
                  <a:cubicBezTo>
                    <a:pt x="870881" y="77033"/>
                    <a:pt x="951925" y="29527"/>
                    <a:pt x="1050425" y="9525"/>
                  </a:cubicBezTo>
                  <a:cubicBezTo>
                    <a:pt x="1263634" y="-34230"/>
                    <a:pt x="1466868" y="77033"/>
                    <a:pt x="1501779" y="255803"/>
                  </a:cubicBezTo>
                  <a:cubicBezTo>
                    <a:pt x="1539184" y="435823"/>
                    <a:pt x="1394551" y="617094"/>
                    <a:pt x="1181343" y="659599"/>
                  </a:cubicBezTo>
                  <a:cubicBezTo>
                    <a:pt x="1036710" y="689602"/>
                    <a:pt x="898311" y="648347"/>
                    <a:pt x="812280" y="562088"/>
                  </a:cubicBezTo>
                  <a:cubicBezTo>
                    <a:pt x="779862" y="529584"/>
                    <a:pt x="729989" y="529584"/>
                    <a:pt x="697571" y="562088"/>
                  </a:cubicBezTo>
                  <a:cubicBezTo>
                    <a:pt x="611540" y="648347"/>
                    <a:pt x="473141" y="689602"/>
                    <a:pt x="327261" y="659599"/>
                  </a:cubicBezTo>
                  <a:cubicBezTo>
                    <a:pt x="112806" y="617094"/>
                    <a:pt x="-30580" y="435823"/>
                    <a:pt x="5578" y="255803"/>
                  </a:cubicBezTo>
                  <a:cubicBezTo>
                    <a:pt x="38307" y="99379"/>
                    <a:pt x="197045" y="-5359"/>
                    <a:pt x="379051" y="213"/>
                  </a:cubicBezTo>
                  <a:close/>
                </a:path>
              </a:pathLst>
            </a:custGeom>
            <a:gradFill>
              <a:gsLst>
                <a:gs pos="2000">
                  <a:srgbClr val="AC2126"/>
                </a:gs>
                <a:gs pos="83000">
                  <a:srgbClr val="E5333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EF9B53E4-AF70-8E4D-99A2-BE3DCE13F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1671" y="6027548"/>
              <a:ext cx="1155350" cy="266715"/>
            </a:xfrm>
            <a:custGeom>
              <a:avLst/>
              <a:gdLst>
                <a:gd name="connsiteX0" fmla="*/ 1142899 w 1155350"/>
                <a:gd name="connsiteY0" fmla="*/ 0 h 266715"/>
                <a:gd name="connsiteX1" fmla="*/ 1155350 w 1155350"/>
                <a:gd name="connsiteY1" fmla="*/ 59265 h 266715"/>
                <a:gd name="connsiteX2" fmla="*/ 910068 w 1155350"/>
                <a:gd name="connsiteY2" fmla="*/ 266692 h 266715"/>
                <a:gd name="connsiteX3" fmla="*/ 689688 w 1155350"/>
                <a:gd name="connsiteY3" fmla="*/ 153101 h 266715"/>
                <a:gd name="connsiteX4" fmla="*/ 9949 w 1155350"/>
                <a:gd name="connsiteY4" fmla="*/ 0 h 266715"/>
                <a:gd name="connsiteX5" fmla="*/ 463233 w 1155350"/>
                <a:gd name="connsiteY5" fmla="*/ 153101 h 266715"/>
                <a:gd name="connsiteX6" fmla="*/ 241545 w 1155350"/>
                <a:gd name="connsiteY6" fmla="*/ 266692 h 266715"/>
                <a:gd name="connsiteX7" fmla="*/ 41 w 1155350"/>
                <a:gd name="connsiteY7" fmla="*/ 59265 h 266715"/>
                <a:gd name="connsiteX8" fmla="*/ 9949 w 1155350"/>
                <a:gd name="connsiteY8" fmla="*/ 0 h 26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350" h="266715">
                  <a:moveTo>
                    <a:pt x="1142899" y="0"/>
                  </a:moveTo>
                  <a:cubicBezTo>
                    <a:pt x="1150370" y="19755"/>
                    <a:pt x="1154105" y="39510"/>
                    <a:pt x="1155350" y="59265"/>
                  </a:cubicBezTo>
                  <a:cubicBezTo>
                    <a:pt x="1155350" y="172856"/>
                    <a:pt x="1047028" y="264223"/>
                    <a:pt x="910068" y="266692"/>
                  </a:cubicBezTo>
                  <a:cubicBezTo>
                    <a:pt x="814197" y="267927"/>
                    <a:pt x="729531" y="221009"/>
                    <a:pt x="689688" y="153101"/>
                  </a:cubicBezTo>
                  <a:close/>
                  <a:moveTo>
                    <a:pt x="9949" y="0"/>
                  </a:moveTo>
                  <a:lnTo>
                    <a:pt x="463233" y="153101"/>
                  </a:lnTo>
                  <a:cubicBezTo>
                    <a:pt x="423601" y="221009"/>
                    <a:pt x="339384" y="267927"/>
                    <a:pt x="241545" y="266692"/>
                  </a:cubicBezTo>
                  <a:cubicBezTo>
                    <a:pt x="107789" y="264223"/>
                    <a:pt x="-2436" y="172856"/>
                    <a:pt x="41" y="59265"/>
                  </a:cubicBezTo>
                  <a:cubicBezTo>
                    <a:pt x="41" y="39510"/>
                    <a:pt x="3756" y="19755"/>
                    <a:pt x="9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ED60ECF3-830E-ED43-9F2C-AC5DED94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503" y="5356376"/>
              <a:ext cx="2558614" cy="1664165"/>
            </a:xfrm>
            <a:custGeom>
              <a:avLst/>
              <a:gdLst>
                <a:gd name="connsiteX0" fmla="*/ 290603 w 2558614"/>
                <a:gd name="connsiteY0" fmla="*/ 1344187 h 1664165"/>
                <a:gd name="connsiteX1" fmla="*/ 141638 w 2558614"/>
                <a:gd name="connsiteY1" fmla="*/ 1610419 h 1664165"/>
                <a:gd name="connsiteX2" fmla="*/ 238465 w 2558614"/>
                <a:gd name="connsiteY2" fmla="*/ 1615419 h 1664165"/>
                <a:gd name="connsiteX3" fmla="*/ 345223 w 2558614"/>
                <a:gd name="connsiteY3" fmla="*/ 1424181 h 1664165"/>
                <a:gd name="connsiteX4" fmla="*/ 290603 w 2558614"/>
                <a:gd name="connsiteY4" fmla="*/ 1344187 h 1664165"/>
                <a:gd name="connsiteX5" fmla="*/ 196259 w 2558614"/>
                <a:gd name="connsiteY5" fmla="*/ 1312939 h 1664165"/>
                <a:gd name="connsiteX6" fmla="*/ 155294 w 2558614"/>
                <a:gd name="connsiteY6" fmla="*/ 1317939 h 1664165"/>
                <a:gd name="connsiteX7" fmla="*/ 48536 w 2558614"/>
                <a:gd name="connsiteY7" fmla="*/ 1509176 h 1664165"/>
                <a:gd name="connsiteX8" fmla="*/ 104397 w 2558614"/>
                <a:gd name="connsiteY8" fmla="*/ 1590420 h 1664165"/>
                <a:gd name="connsiteX9" fmla="*/ 253362 w 2558614"/>
                <a:gd name="connsiteY9" fmla="*/ 1322938 h 1664165"/>
                <a:gd name="connsiteX10" fmla="*/ 196259 w 2558614"/>
                <a:gd name="connsiteY10" fmla="*/ 1312939 h 1664165"/>
                <a:gd name="connsiteX11" fmla="*/ 182051 w 2558614"/>
                <a:gd name="connsiteY11" fmla="*/ 1270871 h 1664165"/>
                <a:gd name="connsiteX12" fmla="*/ 386188 w 2558614"/>
                <a:gd name="connsiteY12" fmla="*/ 1411682 h 1664165"/>
                <a:gd name="connsiteX13" fmla="*/ 250879 w 2558614"/>
                <a:gd name="connsiteY13" fmla="*/ 1655416 h 1664165"/>
                <a:gd name="connsiteX14" fmla="*/ 196259 w 2558614"/>
                <a:gd name="connsiteY14" fmla="*/ 1664165 h 1664165"/>
                <a:gd name="connsiteX15" fmla="*/ 101915 w 2558614"/>
                <a:gd name="connsiteY15" fmla="*/ 1637917 h 1664165"/>
                <a:gd name="connsiteX16" fmla="*/ 7571 w 2558614"/>
                <a:gd name="connsiteY16" fmla="*/ 1520425 h 1664165"/>
                <a:gd name="connsiteX17" fmla="*/ 142880 w 2558614"/>
                <a:gd name="connsiteY17" fmla="*/ 1277941 h 1664165"/>
                <a:gd name="connsiteX18" fmla="*/ 182051 w 2558614"/>
                <a:gd name="connsiteY18" fmla="*/ 1270871 h 1664165"/>
                <a:gd name="connsiteX19" fmla="*/ 2382057 w 2558614"/>
                <a:gd name="connsiteY19" fmla="*/ 128324 h 1664165"/>
                <a:gd name="connsiteX20" fmla="*/ 2127463 w 2558614"/>
                <a:gd name="connsiteY20" fmla="*/ 585694 h 1664165"/>
                <a:gd name="connsiteX21" fmla="*/ 2293448 w 2558614"/>
                <a:gd name="connsiteY21" fmla="*/ 591925 h 1664165"/>
                <a:gd name="connsiteX22" fmla="*/ 2476905 w 2558614"/>
                <a:gd name="connsiteY22" fmla="*/ 265410 h 1664165"/>
                <a:gd name="connsiteX23" fmla="*/ 2382057 w 2558614"/>
                <a:gd name="connsiteY23" fmla="*/ 128324 h 1664165"/>
                <a:gd name="connsiteX24" fmla="*/ 2222311 w 2558614"/>
                <a:gd name="connsiteY24" fmla="*/ 73489 h 1664165"/>
                <a:gd name="connsiteX25" fmla="*/ 2148679 w 2558614"/>
                <a:gd name="connsiteY25" fmla="*/ 83459 h 1664165"/>
                <a:gd name="connsiteX26" fmla="*/ 1966470 w 2558614"/>
                <a:gd name="connsiteY26" fmla="*/ 409974 h 1664165"/>
                <a:gd name="connsiteX27" fmla="*/ 2063814 w 2558614"/>
                <a:gd name="connsiteY27" fmla="*/ 550799 h 1664165"/>
                <a:gd name="connsiteX28" fmla="*/ 2319656 w 2558614"/>
                <a:gd name="connsiteY28" fmla="*/ 92183 h 1664165"/>
                <a:gd name="connsiteX29" fmla="*/ 2222311 w 2558614"/>
                <a:gd name="connsiteY29" fmla="*/ 73489 h 1664165"/>
                <a:gd name="connsiteX30" fmla="*/ 2197008 w 2558614"/>
                <a:gd name="connsiteY30" fmla="*/ 815 h 1664165"/>
                <a:gd name="connsiteX31" fmla="*/ 2545546 w 2558614"/>
                <a:gd name="connsiteY31" fmla="*/ 245470 h 1664165"/>
                <a:gd name="connsiteX32" fmla="*/ 2313416 w 2558614"/>
                <a:gd name="connsiteY32" fmla="*/ 661715 h 1664165"/>
                <a:gd name="connsiteX33" fmla="*/ 2221063 w 2558614"/>
                <a:gd name="connsiteY33" fmla="*/ 675424 h 1664165"/>
                <a:gd name="connsiteX34" fmla="*/ 2056326 w 2558614"/>
                <a:gd name="connsiteY34" fmla="*/ 631805 h 1664165"/>
                <a:gd name="connsiteX35" fmla="*/ 1896581 w 2558614"/>
                <a:gd name="connsiteY35" fmla="*/ 429914 h 1664165"/>
                <a:gd name="connsiteX36" fmla="*/ 2129959 w 2558614"/>
                <a:gd name="connsiteY36" fmla="*/ 12423 h 1664165"/>
                <a:gd name="connsiteX37" fmla="*/ 2197008 w 2558614"/>
                <a:gd name="connsiteY37" fmla="*/ 815 h 16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58614" h="1664165">
                  <a:moveTo>
                    <a:pt x="290603" y="1344187"/>
                  </a:moveTo>
                  <a:lnTo>
                    <a:pt x="141638" y="1610419"/>
                  </a:lnTo>
                  <a:cubicBezTo>
                    <a:pt x="172673" y="1622918"/>
                    <a:pt x="206190" y="1624168"/>
                    <a:pt x="238465" y="1615419"/>
                  </a:cubicBezTo>
                  <a:cubicBezTo>
                    <a:pt x="320395" y="1591670"/>
                    <a:pt x="368809" y="1506676"/>
                    <a:pt x="345223" y="1424181"/>
                  </a:cubicBezTo>
                  <a:cubicBezTo>
                    <a:pt x="335292" y="1390434"/>
                    <a:pt x="316671" y="1362936"/>
                    <a:pt x="290603" y="1344187"/>
                  </a:cubicBezTo>
                  <a:close/>
                  <a:moveTo>
                    <a:pt x="196259" y="1312939"/>
                  </a:moveTo>
                  <a:cubicBezTo>
                    <a:pt x="182604" y="1312939"/>
                    <a:pt x="168949" y="1314189"/>
                    <a:pt x="155294" y="1317939"/>
                  </a:cubicBezTo>
                  <a:cubicBezTo>
                    <a:pt x="73363" y="1341687"/>
                    <a:pt x="24950" y="1425431"/>
                    <a:pt x="48536" y="1509176"/>
                  </a:cubicBezTo>
                  <a:cubicBezTo>
                    <a:pt x="58467" y="1541674"/>
                    <a:pt x="77087" y="1570422"/>
                    <a:pt x="104397" y="1590420"/>
                  </a:cubicBezTo>
                  <a:lnTo>
                    <a:pt x="253362" y="1322938"/>
                  </a:lnTo>
                  <a:cubicBezTo>
                    <a:pt x="235982" y="1316689"/>
                    <a:pt x="216121" y="1312939"/>
                    <a:pt x="196259" y="1312939"/>
                  </a:cubicBezTo>
                  <a:close/>
                  <a:moveTo>
                    <a:pt x="182051" y="1270871"/>
                  </a:moveTo>
                  <a:cubicBezTo>
                    <a:pt x="273224" y="1263899"/>
                    <a:pt x="360119" y="1322001"/>
                    <a:pt x="386188" y="1411682"/>
                  </a:cubicBezTo>
                  <a:cubicBezTo>
                    <a:pt x="415981" y="1516675"/>
                    <a:pt x="355154" y="1626668"/>
                    <a:pt x="250879" y="1655416"/>
                  </a:cubicBezTo>
                  <a:cubicBezTo>
                    <a:pt x="232258" y="1661665"/>
                    <a:pt x="214879" y="1664165"/>
                    <a:pt x="196259" y="1664165"/>
                  </a:cubicBezTo>
                  <a:cubicBezTo>
                    <a:pt x="162742" y="1664165"/>
                    <a:pt x="130466" y="1655416"/>
                    <a:pt x="101915" y="1637917"/>
                  </a:cubicBezTo>
                  <a:cubicBezTo>
                    <a:pt x="55984" y="1612919"/>
                    <a:pt x="22467" y="1570422"/>
                    <a:pt x="7571" y="1520425"/>
                  </a:cubicBezTo>
                  <a:cubicBezTo>
                    <a:pt x="-22222" y="1415432"/>
                    <a:pt x="38605" y="1307939"/>
                    <a:pt x="142880" y="1277941"/>
                  </a:cubicBezTo>
                  <a:cubicBezTo>
                    <a:pt x="155914" y="1274192"/>
                    <a:pt x="169026" y="1271867"/>
                    <a:pt x="182051" y="1270871"/>
                  </a:cubicBezTo>
                  <a:close/>
                  <a:moveTo>
                    <a:pt x="2382057" y="128324"/>
                  </a:moveTo>
                  <a:lnTo>
                    <a:pt x="2127463" y="585694"/>
                  </a:lnTo>
                  <a:cubicBezTo>
                    <a:pt x="2181127" y="605634"/>
                    <a:pt x="2238536" y="608127"/>
                    <a:pt x="2293448" y="591925"/>
                  </a:cubicBezTo>
                  <a:cubicBezTo>
                    <a:pt x="2434473" y="552046"/>
                    <a:pt x="2516841" y="406236"/>
                    <a:pt x="2476905" y="265410"/>
                  </a:cubicBezTo>
                  <a:cubicBezTo>
                    <a:pt x="2460681" y="208083"/>
                    <a:pt x="2425737" y="161972"/>
                    <a:pt x="2382057" y="128324"/>
                  </a:cubicBezTo>
                  <a:close/>
                  <a:moveTo>
                    <a:pt x="2222311" y="73489"/>
                  </a:moveTo>
                  <a:cubicBezTo>
                    <a:pt x="2197351" y="73489"/>
                    <a:pt x="2172391" y="75982"/>
                    <a:pt x="2148679" y="83459"/>
                  </a:cubicBezTo>
                  <a:cubicBezTo>
                    <a:pt x="2008902" y="122093"/>
                    <a:pt x="1926534" y="270395"/>
                    <a:pt x="1966470" y="409974"/>
                  </a:cubicBezTo>
                  <a:cubicBezTo>
                    <a:pt x="1982694" y="467301"/>
                    <a:pt x="2016390" y="515905"/>
                    <a:pt x="2063814" y="550799"/>
                  </a:cubicBezTo>
                  <a:lnTo>
                    <a:pt x="2319656" y="92183"/>
                  </a:lnTo>
                  <a:cubicBezTo>
                    <a:pt x="2288456" y="79720"/>
                    <a:pt x="2254760" y="73489"/>
                    <a:pt x="2222311" y="73489"/>
                  </a:cubicBezTo>
                  <a:close/>
                  <a:moveTo>
                    <a:pt x="2197008" y="815"/>
                  </a:moveTo>
                  <a:cubicBezTo>
                    <a:pt x="2353079" y="-10106"/>
                    <a:pt x="2501865" y="89534"/>
                    <a:pt x="2545546" y="245470"/>
                  </a:cubicBezTo>
                  <a:cubicBezTo>
                    <a:pt x="2596714" y="423683"/>
                    <a:pt x="2493129" y="610619"/>
                    <a:pt x="2313416" y="661715"/>
                  </a:cubicBezTo>
                  <a:cubicBezTo>
                    <a:pt x="2282216" y="670439"/>
                    <a:pt x="2252264" y="675424"/>
                    <a:pt x="2221063" y="675424"/>
                  </a:cubicBezTo>
                  <a:cubicBezTo>
                    <a:pt x="2164903" y="675424"/>
                    <a:pt x="2107495" y="660469"/>
                    <a:pt x="2056326" y="631805"/>
                  </a:cubicBezTo>
                  <a:cubicBezTo>
                    <a:pt x="1977702" y="588187"/>
                    <a:pt x="1921542" y="517151"/>
                    <a:pt x="1896581" y="429914"/>
                  </a:cubicBezTo>
                  <a:cubicBezTo>
                    <a:pt x="1845413" y="250455"/>
                    <a:pt x="1950246" y="63519"/>
                    <a:pt x="2129959" y="12423"/>
                  </a:cubicBezTo>
                  <a:cubicBezTo>
                    <a:pt x="2152267" y="6192"/>
                    <a:pt x="2174712" y="2375"/>
                    <a:pt x="2197008" y="815"/>
                  </a:cubicBezTo>
                  <a:close/>
                </a:path>
              </a:pathLst>
            </a:custGeom>
            <a:solidFill>
              <a:srgbClr val="54AD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6C803FD4-AB05-1F4E-B577-4FB4B7C5C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187" y="5220075"/>
              <a:ext cx="2756468" cy="2042165"/>
            </a:xfrm>
            <a:custGeom>
              <a:avLst/>
              <a:gdLst>
                <a:gd name="connsiteX0" fmla="*/ 2169163 w 2756468"/>
                <a:gd name="connsiteY0" fmla="*/ 1425117 h 2042165"/>
                <a:gd name="connsiteX1" fmla="*/ 2736221 w 2756468"/>
                <a:gd name="connsiteY1" fmla="*/ 1819270 h 2042165"/>
                <a:gd name="connsiteX2" fmla="*/ 2751193 w 2756468"/>
                <a:gd name="connsiteY2" fmla="*/ 2042165 h 2042165"/>
                <a:gd name="connsiteX3" fmla="*/ 2632671 w 2756468"/>
                <a:gd name="connsiteY3" fmla="*/ 2042165 h 2042165"/>
                <a:gd name="connsiteX4" fmla="*/ 2622690 w 2756468"/>
                <a:gd name="connsiteY4" fmla="*/ 1851646 h 2042165"/>
                <a:gd name="connsiteX5" fmla="*/ 2470484 w 2756468"/>
                <a:gd name="connsiteY5" fmla="*/ 1628750 h 2042165"/>
                <a:gd name="connsiteX6" fmla="*/ 2239679 w 2756468"/>
                <a:gd name="connsiteY6" fmla="*/ 2042165 h 2042165"/>
                <a:gd name="connsiteX7" fmla="*/ 2104939 w 2756468"/>
                <a:gd name="connsiteY7" fmla="*/ 2042165 h 2042165"/>
                <a:gd name="connsiteX8" fmla="*/ 2368181 w 2756468"/>
                <a:gd name="connsiteY8" fmla="*/ 1570225 h 2042165"/>
                <a:gd name="connsiteX9" fmla="*/ 2208489 w 2756468"/>
                <a:gd name="connsiteY9" fmla="*/ 1539094 h 2042165"/>
                <a:gd name="connsiteX10" fmla="*/ 2092463 w 2756468"/>
                <a:gd name="connsiteY10" fmla="*/ 1556527 h 2042165"/>
                <a:gd name="connsiteX11" fmla="*/ 1786802 w 2756468"/>
                <a:gd name="connsiteY11" fmla="*/ 2042165 h 2042165"/>
                <a:gd name="connsiteX12" fmla="*/ 1667033 w 2756468"/>
                <a:gd name="connsiteY12" fmla="*/ 2042165 h 2042165"/>
                <a:gd name="connsiteX13" fmla="*/ 2060025 w 2756468"/>
                <a:gd name="connsiteY13" fmla="*/ 1444457 h 2042165"/>
                <a:gd name="connsiteX14" fmla="*/ 2169163 w 2756468"/>
                <a:gd name="connsiteY14" fmla="*/ 1425117 h 2042165"/>
                <a:gd name="connsiteX15" fmla="*/ 16368 w 2756468"/>
                <a:gd name="connsiteY15" fmla="*/ 0 h 2042165"/>
                <a:gd name="connsiteX16" fmla="*/ 114861 w 2756468"/>
                <a:gd name="connsiteY16" fmla="*/ 0 h 2042165"/>
                <a:gd name="connsiteX17" fmla="*/ 107381 w 2756468"/>
                <a:gd name="connsiteY17" fmla="*/ 207738 h 2042165"/>
                <a:gd name="connsiteX18" fmla="*/ 234549 w 2756468"/>
                <a:gd name="connsiteY18" fmla="*/ 390597 h 2042165"/>
                <a:gd name="connsiteX19" fmla="*/ 452731 w 2756468"/>
                <a:gd name="connsiteY19" fmla="*/ 0 h 2042165"/>
                <a:gd name="connsiteX20" fmla="*/ 561199 w 2756468"/>
                <a:gd name="connsiteY20" fmla="*/ 0 h 2042165"/>
                <a:gd name="connsiteX21" fmla="*/ 316835 w 2756468"/>
                <a:gd name="connsiteY21" fmla="*/ 436622 h 2042165"/>
                <a:gd name="connsiteX22" fmla="*/ 533770 w 2756468"/>
                <a:gd name="connsiteY22" fmla="*/ 445330 h 2042165"/>
                <a:gd name="connsiteX23" fmla="*/ 770653 w 2756468"/>
                <a:gd name="connsiteY23" fmla="*/ 21147 h 2042165"/>
                <a:gd name="connsiteX24" fmla="*/ 764419 w 2756468"/>
                <a:gd name="connsiteY24" fmla="*/ 0 h 2042165"/>
                <a:gd name="connsiteX25" fmla="*/ 862913 w 2756468"/>
                <a:gd name="connsiteY25" fmla="*/ 0 h 2042165"/>
                <a:gd name="connsiteX26" fmla="*/ 559952 w 2756468"/>
                <a:gd name="connsiteY26" fmla="*/ 536137 h 2042165"/>
                <a:gd name="connsiteX27" fmla="*/ 439017 w 2756468"/>
                <a:gd name="connsiteY27" fmla="*/ 553552 h 2042165"/>
                <a:gd name="connsiteX28" fmla="*/ 225822 w 2756468"/>
                <a:gd name="connsiteY28" fmla="*/ 497575 h 2042165"/>
                <a:gd name="connsiteX29" fmla="*/ 16368 w 2756468"/>
                <a:gd name="connsiteY29" fmla="*/ 233860 h 2042165"/>
                <a:gd name="connsiteX30" fmla="*/ 16368 w 2756468"/>
                <a:gd name="connsiteY30" fmla="*/ 0 h 20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56468" h="2042165">
                  <a:moveTo>
                    <a:pt x="2169163" y="1425117"/>
                  </a:moveTo>
                  <a:cubicBezTo>
                    <a:pt x="2423056" y="1406186"/>
                    <a:pt x="2664173" y="1566489"/>
                    <a:pt x="2736221" y="1819270"/>
                  </a:cubicBezTo>
                  <a:cubicBezTo>
                    <a:pt x="2757431" y="1895228"/>
                    <a:pt x="2761173" y="1969942"/>
                    <a:pt x="2751193" y="2042165"/>
                  </a:cubicBezTo>
                  <a:lnTo>
                    <a:pt x="2632671" y="2042165"/>
                  </a:lnTo>
                  <a:cubicBezTo>
                    <a:pt x="2643900" y="1981149"/>
                    <a:pt x="2641404" y="1916397"/>
                    <a:pt x="2622690" y="1851646"/>
                  </a:cubicBezTo>
                  <a:cubicBezTo>
                    <a:pt x="2596491" y="1759499"/>
                    <a:pt x="2541597" y="1682295"/>
                    <a:pt x="2470484" y="1628750"/>
                  </a:cubicBezTo>
                  <a:lnTo>
                    <a:pt x="2239679" y="2042165"/>
                  </a:lnTo>
                  <a:lnTo>
                    <a:pt x="2104939" y="2042165"/>
                  </a:lnTo>
                  <a:lnTo>
                    <a:pt x="2368181" y="1570225"/>
                  </a:lnTo>
                  <a:cubicBezTo>
                    <a:pt x="2318277" y="1551546"/>
                    <a:pt x="2264631" y="1539094"/>
                    <a:pt x="2208489" y="1539094"/>
                  </a:cubicBezTo>
                  <a:cubicBezTo>
                    <a:pt x="2171061" y="1539094"/>
                    <a:pt x="2131138" y="1545320"/>
                    <a:pt x="2092463" y="1556527"/>
                  </a:cubicBezTo>
                  <a:cubicBezTo>
                    <a:pt x="1879124" y="1616298"/>
                    <a:pt x="1749374" y="1829232"/>
                    <a:pt x="1786802" y="2042165"/>
                  </a:cubicBezTo>
                  <a:lnTo>
                    <a:pt x="1667033" y="2042165"/>
                  </a:lnTo>
                  <a:cubicBezTo>
                    <a:pt x="1630853" y="1776932"/>
                    <a:pt x="1794288" y="1517925"/>
                    <a:pt x="2060025" y="1444457"/>
                  </a:cubicBezTo>
                  <a:cubicBezTo>
                    <a:pt x="2096361" y="1434184"/>
                    <a:pt x="2132892" y="1427822"/>
                    <a:pt x="2169163" y="1425117"/>
                  </a:cubicBezTo>
                  <a:close/>
                  <a:moveTo>
                    <a:pt x="16368" y="0"/>
                  </a:moveTo>
                  <a:lnTo>
                    <a:pt x="114861" y="0"/>
                  </a:lnTo>
                  <a:cubicBezTo>
                    <a:pt x="91173" y="64685"/>
                    <a:pt x="87432" y="138077"/>
                    <a:pt x="107381" y="207738"/>
                  </a:cubicBezTo>
                  <a:cubicBezTo>
                    <a:pt x="128575" y="282374"/>
                    <a:pt x="173458" y="345815"/>
                    <a:pt x="234549" y="390597"/>
                  </a:cubicBezTo>
                  <a:lnTo>
                    <a:pt x="452731" y="0"/>
                  </a:lnTo>
                  <a:lnTo>
                    <a:pt x="561199" y="0"/>
                  </a:lnTo>
                  <a:lnTo>
                    <a:pt x="316835" y="436622"/>
                  </a:lnTo>
                  <a:cubicBezTo>
                    <a:pt x="385406" y="462745"/>
                    <a:pt x="461458" y="466477"/>
                    <a:pt x="533770" y="445330"/>
                  </a:cubicBezTo>
                  <a:cubicBezTo>
                    <a:pt x="715796" y="394328"/>
                    <a:pt x="823017" y="202762"/>
                    <a:pt x="770653" y="21147"/>
                  </a:cubicBezTo>
                  <a:cubicBezTo>
                    <a:pt x="768160" y="13684"/>
                    <a:pt x="766913" y="6220"/>
                    <a:pt x="764419" y="0"/>
                  </a:cubicBezTo>
                  <a:lnTo>
                    <a:pt x="862913" y="0"/>
                  </a:lnTo>
                  <a:cubicBezTo>
                    <a:pt x="926497" y="230129"/>
                    <a:pt x="790601" y="470209"/>
                    <a:pt x="559952" y="536137"/>
                  </a:cubicBezTo>
                  <a:cubicBezTo>
                    <a:pt x="518809" y="547333"/>
                    <a:pt x="478913" y="553552"/>
                    <a:pt x="439017" y="553552"/>
                  </a:cubicBezTo>
                  <a:cubicBezTo>
                    <a:pt x="364212" y="553552"/>
                    <a:pt x="291900" y="534893"/>
                    <a:pt x="225822" y="497575"/>
                  </a:cubicBezTo>
                  <a:cubicBezTo>
                    <a:pt x="123588" y="440354"/>
                    <a:pt x="48783" y="347059"/>
                    <a:pt x="16368" y="233860"/>
                  </a:cubicBezTo>
                  <a:cubicBezTo>
                    <a:pt x="-6074" y="155492"/>
                    <a:pt x="-4827" y="73393"/>
                    <a:pt x="16368" y="0"/>
                  </a:cubicBezTo>
                  <a:close/>
                </a:path>
              </a:pathLst>
            </a:custGeom>
            <a:solidFill>
              <a:srgbClr val="4B9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4FD985E-F6CA-7648-B0CE-8B47DD2C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50" y="6181356"/>
              <a:ext cx="333824" cy="1833407"/>
            </a:xfrm>
            <a:prstGeom prst="rect">
              <a:avLst/>
            </a:pr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DEA57FE2-EB2A-1C4D-8443-8D16BD17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50" y="6263750"/>
              <a:ext cx="333824" cy="1674091"/>
            </a:xfrm>
            <a:custGeom>
              <a:avLst/>
              <a:gdLst>
                <a:gd name="connsiteX0" fmla="*/ 0 w 333824"/>
                <a:gd name="connsiteY0" fmla="*/ 1592984 h 1674091"/>
                <a:gd name="connsiteX1" fmla="*/ 333824 w 333824"/>
                <a:gd name="connsiteY1" fmla="*/ 1592984 h 1674091"/>
                <a:gd name="connsiteX2" fmla="*/ 333824 w 333824"/>
                <a:gd name="connsiteY2" fmla="*/ 1674091 h 1674091"/>
                <a:gd name="connsiteX3" fmla="*/ 0 w 333824"/>
                <a:gd name="connsiteY3" fmla="*/ 1674091 h 1674091"/>
                <a:gd name="connsiteX4" fmla="*/ 0 w 333824"/>
                <a:gd name="connsiteY4" fmla="*/ 1351290 h 1674091"/>
                <a:gd name="connsiteX5" fmla="*/ 333824 w 333824"/>
                <a:gd name="connsiteY5" fmla="*/ 1351290 h 1674091"/>
                <a:gd name="connsiteX6" fmla="*/ 333824 w 333824"/>
                <a:gd name="connsiteY6" fmla="*/ 1432416 h 1674091"/>
                <a:gd name="connsiteX7" fmla="*/ 0 w 333824"/>
                <a:gd name="connsiteY7" fmla="*/ 1432416 h 1674091"/>
                <a:gd name="connsiteX8" fmla="*/ 0 w 333824"/>
                <a:gd name="connsiteY8" fmla="*/ 1115090 h 1674091"/>
                <a:gd name="connsiteX9" fmla="*/ 333824 w 333824"/>
                <a:gd name="connsiteY9" fmla="*/ 1115090 h 1674091"/>
                <a:gd name="connsiteX10" fmla="*/ 333824 w 333824"/>
                <a:gd name="connsiteY10" fmla="*/ 1196199 h 1674091"/>
                <a:gd name="connsiteX11" fmla="*/ 0 w 333824"/>
                <a:gd name="connsiteY11" fmla="*/ 1196199 h 1674091"/>
                <a:gd name="connsiteX12" fmla="*/ 0 w 333824"/>
                <a:gd name="connsiteY12" fmla="*/ 955790 h 1674091"/>
                <a:gd name="connsiteX13" fmla="*/ 333824 w 333824"/>
                <a:gd name="connsiteY13" fmla="*/ 955790 h 1674091"/>
                <a:gd name="connsiteX14" fmla="*/ 333824 w 333824"/>
                <a:gd name="connsiteY14" fmla="*/ 1036916 h 1674091"/>
                <a:gd name="connsiteX15" fmla="*/ 0 w 333824"/>
                <a:gd name="connsiteY15" fmla="*/ 1036916 h 1674091"/>
                <a:gd name="connsiteX16" fmla="*/ 0 w 333824"/>
                <a:gd name="connsiteY16" fmla="*/ 714096 h 1674091"/>
                <a:gd name="connsiteX17" fmla="*/ 333824 w 333824"/>
                <a:gd name="connsiteY17" fmla="*/ 714096 h 1674091"/>
                <a:gd name="connsiteX18" fmla="*/ 333824 w 333824"/>
                <a:gd name="connsiteY18" fmla="*/ 795222 h 1674091"/>
                <a:gd name="connsiteX19" fmla="*/ 0 w 333824"/>
                <a:gd name="connsiteY19" fmla="*/ 795222 h 1674091"/>
                <a:gd name="connsiteX20" fmla="*/ 0 w 333824"/>
                <a:gd name="connsiteY20" fmla="*/ 477897 h 1674091"/>
                <a:gd name="connsiteX21" fmla="*/ 333824 w 333824"/>
                <a:gd name="connsiteY21" fmla="*/ 477897 h 1674091"/>
                <a:gd name="connsiteX22" fmla="*/ 333824 w 333824"/>
                <a:gd name="connsiteY22" fmla="*/ 559026 h 1674091"/>
                <a:gd name="connsiteX23" fmla="*/ 0 w 333824"/>
                <a:gd name="connsiteY23" fmla="*/ 559026 h 1674091"/>
                <a:gd name="connsiteX24" fmla="*/ 0 w 333824"/>
                <a:gd name="connsiteY24" fmla="*/ 241694 h 1674091"/>
                <a:gd name="connsiteX25" fmla="*/ 333824 w 333824"/>
                <a:gd name="connsiteY25" fmla="*/ 241694 h 1674091"/>
                <a:gd name="connsiteX26" fmla="*/ 333824 w 333824"/>
                <a:gd name="connsiteY26" fmla="*/ 322820 h 1674091"/>
                <a:gd name="connsiteX27" fmla="*/ 0 w 333824"/>
                <a:gd name="connsiteY27" fmla="*/ 322820 h 1674091"/>
                <a:gd name="connsiteX28" fmla="*/ 0 w 333824"/>
                <a:gd name="connsiteY28" fmla="*/ 0 h 1674091"/>
                <a:gd name="connsiteX29" fmla="*/ 333824 w 333824"/>
                <a:gd name="connsiteY29" fmla="*/ 0 h 1674091"/>
                <a:gd name="connsiteX30" fmla="*/ 333824 w 333824"/>
                <a:gd name="connsiteY30" fmla="*/ 81145 h 1674091"/>
                <a:gd name="connsiteX31" fmla="*/ 0 w 333824"/>
                <a:gd name="connsiteY31" fmla="*/ 81145 h 167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3824" h="1674091">
                  <a:moveTo>
                    <a:pt x="0" y="1592984"/>
                  </a:moveTo>
                  <a:lnTo>
                    <a:pt x="333824" y="1592984"/>
                  </a:lnTo>
                  <a:lnTo>
                    <a:pt x="333824" y="1674091"/>
                  </a:lnTo>
                  <a:lnTo>
                    <a:pt x="0" y="1674091"/>
                  </a:lnTo>
                  <a:close/>
                  <a:moveTo>
                    <a:pt x="0" y="1351290"/>
                  </a:moveTo>
                  <a:lnTo>
                    <a:pt x="333824" y="1351290"/>
                  </a:lnTo>
                  <a:lnTo>
                    <a:pt x="333824" y="1432416"/>
                  </a:lnTo>
                  <a:lnTo>
                    <a:pt x="0" y="1432416"/>
                  </a:lnTo>
                  <a:close/>
                  <a:moveTo>
                    <a:pt x="0" y="1115090"/>
                  </a:moveTo>
                  <a:lnTo>
                    <a:pt x="333824" y="1115090"/>
                  </a:lnTo>
                  <a:lnTo>
                    <a:pt x="333824" y="1196199"/>
                  </a:lnTo>
                  <a:lnTo>
                    <a:pt x="0" y="1196199"/>
                  </a:lnTo>
                  <a:close/>
                  <a:moveTo>
                    <a:pt x="0" y="955790"/>
                  </a:moveTo>
                  <a:lnTo>
                    <a:pt x="333824" y="955790"/>
                  </a:lnTo>
                  <a:lnTo>
                    <a:pt x="333824" y="1036916"/>
                  </a:lnTo>
                  <a:lnTo>
                    <a:pt x="0" y="1036916"/>
                  </a:lnTo>
                  <a:close/>
                  <a:moveTo>
                    <a:pt x="0" y="714096"/>
                  </a:moveTo>
                  <a:lnTo>
                    <a:pt x="333824" y="714096"/>
                  </a:lnTo>
                  <a:lnTo>
                    <a:pt x="333824" y="795222"/>
                  </a:lnTo>
                  <a:lnTo>
                    <a:pt x="0" y="795222"/>
                  </a:lnTo>
                  <a:close/>
                  <a:moveTo>
                    <a:pt x="0" y="477897"/>
                  </a:moveTo>
                  <a:lnTo>
                    <a:pt x="333824" y="477897"/>
                  </a:lnTo>
                  <a:lnTo>
                    <a:pt x="333824" y="559026"/>
                  </a:lnTo>
                  <a:lnTo>
                    <a:pt x="0" y="559026"/>
                  </a:lnTo>
                  <a:close/>
                  <a:moveTo>
                    <a:pt x="0" y="241694"/>
                  </a:moveTo>
                  <a:lnTo>
                    <a:pt x="333824" y="241694"/>
                  </a:lnTo>
                  <a:lnTo>
                    <a:pt x="333824" y="322820"/>
                  </a:lnTo>
                  <a:lnTo>
                    <a:pt x="0" y="322820"/>
                  </a:lnTo>
                  <a:close/>
                  <a:moveTo>
                    <a:pt x="0" y="0"/>
                  </a:moveTo>
                  <a:lnTo>
                    <a:pt x="333824" y="0"/>
                  </a:lnTo>
                  <a:lnTo>
                    <a:pt x="333824" y="81145"/>
                  </a:lnTo>
                  <a:lnTo>
                    <a:pt x="0" y="81145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1FCE69E2-BB62-194C-8240-315A34853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50" y="6346147"/>
              <a:ext cx="333824" cy="1509322"/>
            </a:xfrm>
            <a:custGeom>
              <a:avLst/>
              <a:gdLst>
                <a:gd name="connsiteX0" fmla="*/ 0 w 333824"/>
                <a:gd name="connsiteY0" fmla="*/ 1428192 h 1509322"/>
                <a:gd name="connsiteX1" fmla="*/ 333824 w 333824"/>
                <a:gd name="connsiteY1" fmla="*/ 1428192 h 1509322"/>
                <a:gd name="connsiteX2" fmla="*/ 333824 w 333824"/>
                <a:gd name="connsiteY2" fmla="*/ 1509322 h 1509322"/>
                <a:gd name="connsiteX3" fmla="*/ 0 w 333824"/>
                <a:gd name="connsiteY3" fmla="*/ 1509322 h 1509322"/>
                <a:gd name="connsiteX4" fmla="*/ 0 w 333824"/>
                <a:gd name="connsiteY4" fmla="*/ 1191989 h 1509322"/>
                <a:gd name="connsiteX5" fmla="*/ 333824 w 333824"/>
                <a:gd name="connsiteY5" fmla="*/ 1191989 h 1509322"/>
                <a:gd name="connsiteX6" fmla="*/ 333824 w 333824"/>
                <a:gd name="connsiteY6" fmla="*/ 1273115 h 1509322"/>
                <a:gd name="connsiteX7" fmla="*/ 0 w 333824"/>
                <a:gd name="connsiteY7" fmla="*/ 1273115 h 1509322"/>
                <a:gd name="connsiteX8" fmla="*/ 0 w 333824"/>
                <a:gd name="connsiteY8" fmla="*/ 950295 h 1509322"/>
                <a:gd name="connsiteX9" fmla="*/ 333824 w 333824"/>
                <a:gd name="connsiteY9" fmla="*/ 950295 h 1509322"/>
                <a:gd name="connsiteX10" fmla="*/ 333824 w 333824"/>
                <a:gd name="connsiteY10" fmla="*/ 1031421 h 1509322"/>
                <a:gd name="connsiteX11" fmla="*/ 0 w 333824"/>
                <a:gd name="connsiteY11" fmla="*/ 1031421 h 1509322"/>
                <a:gd name="connsiteX12" fmla="*/ 0 w 333824"/>
                <a:gd name="connsiteY12" fmla="*/ 714096 h 1509322"/>
                <a:gd name="connsiteX13" fmla="*/ 333824 w 333824"/>
                <a:gd name="connsiteY13" fmla="*/ 714096 h 1509322"/>
                <a:gd name="connsiteX14" fmla="*/ 333824 w 333824"/>
                <a:gd name="connsiteY14" fmla="*/ 795205 h 1509322"/>
                <a:gd name="connsiteX15" fmla="*/ 0 w 333824"/>
                <a:gd name="connsiteY15" fmla="*/ 795205 h 1509322"/>
                <a:gd name="connsiteX16" fmla="*/ 0 w 333824"/>
                <a:gd name="connsiteY16" fmla="*/ 472402 h 1509322"/>
                <a:gd name="connsiteX17" fmla="*/ 333824 w 333824"/>
                <a:gd name="connsiteY17" fmla="*/ 472402 h 1509322"/>
                <a:gd name="connsiteX18" fmla="*/ 333824 w 333824"/>
                <a:gd name="connsiteY18" fmla="*/ 553531 h 1509322"/>
                <a:gd name="connsiteX19" fmla="*/ 0 w 333824"/>
                <a:gd name="connsiteY19" fmla="*/ 553531 h 1509322"/>
                <a:gd name="connsiteX20" fmla="*/ 0 w 333824"/>
                <a:gd name="connsiteY20" fmla="*/ 236199 h 1509322"/>
                <a:gd name="connsiteX21" fmla="*/ 333824 w 333824"/>
                <a:gd name="connsiteY21" fmla="*/ 236199 h 1509322"/>
                <a:gd name="connsiteX22" fmla="*/ 333824 w 333824"/>
                <a:gd name="connsiteY22" fmla="*/ 317305 h 1509322"/>
                <a:gd name="connsiteX23" fmla="*/ 0 w 333824"/>
                <a:gd name="connsiteY23" fmla="*/ 317305 h 1509322"/>
                <a:gd name="connsiteX24" fmla="*/ 0 w 333824"/>
                <a:gd name="connsiteY24" fmla="*/ 0 h 1509322"/>
                <a:gd name="connsiteX25" fmla="*/ 333824 w 333824"/>
                <a:gd name="connsiteY25" fmla="*/ 0 h 1509322"/>
                <a:gd name="connsiteX26" fmla="*/ 333824 w 333824"/>
                <a:gd name="connsiteY26" fmla="*/ 81109 h 1509322"/>
                <a:gd name="connsiteX27" fmla="*/ 0 w 333824"/>
                <a:gd name="connsiteY27" fmla="*/ 81109 h 150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824" h="1509322">
                  <a:moveTo>
                    <a:pt x="0" y="1428192"/>
                  </a:moveTo>
                  <a:lnTo>
                    <a:pt x="333824" y="1428192"/>
                  </a:lnTo>
                  <a:lnTo>
                    <a:pt x="333824" y="1509322"/>
                  </a:lnTo>
                  <a:lnTo>
                    <a:pt x="0" y="1509322"/>
                  </a:lnTo>
                  <a:close/>
                  <a:moveTo>
                    <a:pt x="0" y="1191989"/>
                  </a:moveTo>
                  <a:lnTo>
                    <a:pt x="333824" y="1191989"/>
                  </a:lnTo>
                  <a:lnTo>
                    <a:pt x="333824" y="1273115"/>
                  </a:lnTo>
                  <a:lnTo>
                    <a:pt x="0" y="1273115"/>
                  </a:lnTo>
                  <a:close/>
                  <a:moveTo>
                    <a:pt x="0" y="950295"/>
                  </a:moveTo>
                  <a:lnTo>
                    <a:pt x="333824" y="950295"/>
                  </a:lnTo>
                  <a:lnTo>
                    <a:pt x="333824" y="1031421"/>
                  </a:lnTo>
                  <a:lnTo>
                    <a:pt x="0" y="1031421"/>
                  </a:lnTo>
                  <a:close/>
                  <a:moveTo>
                    <a:pt x="0" y="714096"/>
                  </a:moveTo>
                  <a:lnTo>
                    <a:pt x="333824" y="714096"/>
                  </a:lnTo>
                  <a:lnTo>
                    <a:pt x="333824" y="795205"/>
                  </a:lnTo>
                  <a:lnTo>
                    <a:pt x="0" y="795205"/>
                  </a:lnTo>
                  <a:close/>
                  <a:moveTo>
                    <a:pt x="0" y="472402"/>
                  </a:moveTo>
                  <a:lnTo>
                    <a:pt x="333824" y="472402"/>
                  </a:lnTo>
                  <a:lnTo>
                    <a:pt x="333824" y="553531"/>
                  </a:lnTo>
                  <a:lnTo>
                    <a:pt x="0" y="553531"/>
                  </a:lnTo>
                  <a:close/>
                  <a:moveTo>
                    <a:pt x="0" y="236199"/>
                  </a:moveTo>
                  <a:lnTo>
                    <a:pt x="333824" y="236199"/>
                  </a:lnTo>
                  <a:lnTo>
                    <a:pt x="333824" y="317305"/>
                  </a:lnTo>
                  <a:lnTo>
                    <a:pt x="0" y="317305"/>
                  </a:lnTo>
                  <a:close/>
                  <a:moveTo>
                    <a:pt x="0" y="0"/>
                  </a:moveTo>
                  <a:lnTo>
                    <a:pt x="333824" y="0"/>
                  </a:lnTo>
                  <a:lnTo>
                    <a:pt x="333824" y="81109"/>
                  </a:lnTo>
                  <a:lnTo>
                    <a:pt x="0" y="81109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7" name="Freeform 363">
              <a:extLst>
                <a:ext uri="{FF2B5EF4-FFF2-40B4-BE49-F238E27FC236}">
                  <a16:creationId xmlns:a16="http://schemas.microsoft.com/office/drawing/2014/main" id="{D0E26557-11E9-9542-9660-1B459E0F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55" y="6181353"/>
              <a:ext cx="181269" cy="1829186"/>
            </a:xfrm>
            <a:custGeom>
              <a:avLst/>
              <a:gdLst>
                <a:gd name="T0" fmla="*/ 143 w 144"/>
                <a:gd name="T1" fmla="*/ 1468 h 1469"/>
                <a:gd name="T2" fmla="*/ 0 w 144"/>
                <a:gd name="T3" fmla="*/ 1468 h 1469"/>
                <a:gd name="T4" fmla="*/ 0 w 144"/>
                <a:gd name="T5" fmla="*/ 0 h 1469"/>
                <a:gd name="T6" fmla="*/ 143 w 144"/>
                <a:gd name="T7" fmla="*/ 0 h 1469"/>
                <a:gd name="T8" fmla="*/ 143 w 144"/>
                <a:gd name="T9" fmla="*/ 146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69">
                  <a:moveTo>
                    <a:pt x="143" y="1468"/>
                  </a:moveTo>
                  <a:lnTo>
                    <a:pt x="0" y="1468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468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BF76242-0F6E-634F-8D77-E66A2CB8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721" y="6582346"/>
              <a:ext cx="333823" cy="1432416"/>
            </a:xfrm>
            <a:custGeom>
              <a:avLst/>
              <a:gdLst>
                <a:gd name="connsiteX0" fmla="*/ 0 w 333823"/>
                <a:gd name="connsiteY0" fmla="*/ 1351289 h 1432416"/>
                <a:gd name="connsiteX1" fmla="*/ 333823 w 333823"/>
                <a:gd name="connsiteY1" fmla="*/ 1351289 h 1432416"/>
                <a:gd name="connsiteX2" fmla="*/ 333823 w 333823"/>
                <a:gd name="connsiteY2" fmla="*/ 1432416 h 1432416"/>
                <a:gd name="connsiteX3" fmla="*/ 0 w 333823"/>
                <a:gd name="connsiteY3" fmla="*/ 1432416 h 1432416"/>
                <a:gd name="connsiteX4" fmla="*/ 0 w 333823"/>
                <a:gd name="connsiteY4" fmla="*/ 1115090 h 1432416"/>
                <a:gd name="connsiteX5" fmla="*/ 333823 w 333823"/>
                <a:gd name="connsiteY5" fmla="*/ 1115090 h 1432416"/>
                <a:gd name="connsiteX6" fmla="*/ 333823 w 333823"/>
                <a:gd name="connsiteY6" fmla="*/ 1196220 h 1432416"/>
                <a:gd name="connsiteX7" fmla="*/ 0 w 333823"/>
                <a:gd name="connsiteY7" fmla="*/ 1196220 h 1432416"/>
                <a:gd name="connsiteX8" fmla="*/ 0 w 333823"/>
                <a:gd name="connsiteY8" fmla="*/ 873396 h 1432416"/>
                <a:gd name="connsiteX9" fmla="*/ 333823 w 333823"/>
                <a:gd name="connsiteY9" fmla="*/ 873396 h 1432416"/>
                <a:gd name="connsiteX10" fmla="*/ 333823 w 333823"/>
                <a:gd name="connsiteY10" fmla="*/ 954526 h 1432416"/>
                <a:gd name="connsiteX11" fmla="*/ 0 w 333823"/>
                <a:gd name="connsiteY11" fmla="*/ 954526 h 1432416"/>
                <a:gd name="connsiteX12" fmla="*/ 0 w 333823"/>
                <a:gd name="connsiteY12" fmla="*/ 714096 h 1432416"/>
                <a:gd name="connsiteX13" fmla="*/ 333823 w 333823"/>
                <a:gd name="connsiteY13" fmla="*/ 714096 h 1432416"/>
                <a:gd name="connsiteX14" fmla="*/ 333823 w 333823"/>
                <a:gd name="connsiteY14" fmla="*/ 795222 h 1432416"/>
                <a:gd name="connsiteX15" fmla="*/ 0 w 333823"/>
                <a:gd name="connsiteY15" fmla="*/ 795222 h 1432416"/>
                <a:gd name="connsiteX16" fmla="*/ 0 w 333823"/>
                <a:gd name="connsiteY16" fmla="*/ 477897 h 1432416"/>
                <a:gd name="connsiteX17" fmla="*/ 333823 w 333823"/>
                <a:gd name="connsiteY17" fmla="*/ 477897 h 1432416"/>
                <a:gd name="connsiteX18" fmla="*/ 333823 w 333823"/>
                <a:gd name="connsiteY18" fmla="*/ 559006 h 1432416"/>
                <a:gd name="connsiteX19" fmla="*/ 0 w 333823"/>
                <a:gd name="connsiteY19" fmla="*/ 559006 h 1432416"/>
                <a:gd name="connsiteX20" fmla="*/ 0 w 333823"/>
                <a:gd name="connsiteY20" fmla="*/ 236203 h 1432416"/>
                <a:gd name="connsiteX21" fmla="*/ 333823 w 333823"/>
                <a:gd name="connsiteY21" fmla="*/ 236203 h 1432416"/>
                <a:gd name="connsiteX22" fmla="*/ 333823 w 333823"/>
                <a:gd name="connsiteY22" fmla="*/ 317332 h 1432416"/>
                <a:gd name="connsiteX23" fmla="*/ 0 w 333823"/>
                <a:gd name="connsiteY23" fmla="*/ 317332 h 1432416"/>
                <a:gd name="connsiteX24" fmla="*/ 0 w 333823"/>
                <a:gd name="connsiteY24" fmla="*/ 0 h 1432416"/>
                <a:gd name="connsiteX25" fmla="*/ 333823 w 333823"/>
                <a:gd name="connsiteY25" fmla="*/ 0 h 1432416"/>
                <a:gd name="connsiteX26" fmla="*/ 333823 w 333823"/>
                <a:gd name="connsiteY26" fmla="*/ 81106 h 1432416"/>
                <a:gd name="connsiteX27" fmla="*/ 0 w 333823"/>
                <a:gd name="connsiteY27" fmla="*/ 81106 h 14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823" h="1432416">
                  <a:moveTo>
                    <a:pt x="0" y="1351289"/>
                  </a:moveTo>
                  <a:lnTo>
                    <a:pt x="333823" y="1351289"/>
                  </a:lnTo>
                  <a:lnTo>
                    <a:pt x="333823" y="1432416"/>
                  </a:lnTo>
                  <a:lnTo>
                    <a:pt x="0" y="1432416"/>
                  </a:lnTo>
                  <a:close/>
                  <a:moveTo>
                    <a:pt x="0" y="1115090"/>
                  </a:moveTo>
                  <a:lnTo>
                    <a:pt x="333823" y="1115090"/>
                  </a:lnTo>
                  <a:lnTo>
                    <a:pt x="333823" y="1196220"/>
                  </a:lnTo>
                  <a:lnTo>
                    <a:pt x="0" y="1196220"/>
                  </a:lnTo>
                  <a:close/>
                  <a:moveTo>
                    <a:pt x="0" y="873396"/>
                  </a:moveTo>
                  <a:lnTo>
                    <a:pt x="333823" y="873396"/>
                  </a:lnTo>
                  <a:lnTo>
                    <a:pt x="333823" y="954526"/>
                  </a:lnTo>
                  <a:lnTo>
                    <a:pt x="0" y="954526"/>
                  </a:lnTo>
                  <a:close/>
                  <a:moveTo>
                    <a:pt x="0" y="714096"/>
                  </a:moveTo>
                  <a:lnTo>
                    <a:pt x="333823" y="714096"/>
                  </a:lnTo>
                  <a:lnTo>
                    <a:pt x="333823" y="795222"/>
                  </a:lnTo>
                  <a:lnTo>
                    <a:pt x="0" y="795222"/>
                  </a:lnTo>
                  <a:close/>
                  <a:moveTo>
                    <a:pt x="0" y="477897"/>
                  </a:moveTo>
                  <a:lnTo>
                    <a:pt x="333823" y="477897"/>
                  </a:lnTo>
                  <a:lnTo>
                    <a:pt x="333823" y="559006"/>
                  </a:lnTo>
                  <a:lnTo>
                    <a:pt x="0" y="559006"/>
                  </a:lnTo>
                  <a:close/>
                  <a:moveTo>
                    <a:pt x="0" y="236203"/>
                  </a:moveTo>
                  <a:lnTo>
                    <a:pt x="333823" y="236203"/>
                  </a:lnTo>
                  <a:lnTo>
                    <a:pt x="333823" y="317332"/>
                  </a:lnTo>
                  <a:lnTo>
                    <a:pt x="0" y="317332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06"/>
                  </a:lnTo>
                  <a:lnTo>
                    <a:pt x="0" y="81106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36C5ACF1-5C23-8D43-AA15-415DB5D75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721" y="6664744"/>
              <a:ext cx="333823" cy="1273097"/>
            </a:xfrm>
            <a:custGeom>
              <a:avLst/>
              <a:gdLst>
                <a:gd name="connsiteX0" fmla="*/ 0 w 333823"/>
                <a:gd name="connsiteY0" fmla="*/ 1191990 h 1273097"/>
                <a:gd name="connsiteX1" fmla="*/ 333823 w 333823"/>
                <a:gd name="connsiteY1" fmla="*/ 1191990 h 1273097"/>
                <a:gd name="connsiteX2" fmla="*/ 333823 w 333823"/>
                <a:gd name="connsiteY2" fmla="*/ 1273097 h 1273097"/>
                <a:gd name="connsiteX3" fmla="*/ 0 w 333823"/>
                <a:gd name="connsiteY3" fmla="*/ 1273097 h 1273097"/>
                <a:gd name="connsiteX4" fmla="*/ 0 w 333823"/>
                <a:gd name="connsiteY4" fmla="*/ 950296 h 1273097"/>
                <a:gd name="connsiteX5" fmla="*/ 333823 w 333823"/>
                <a:gd name="connsiteY5" fmla="*/ 950296 h 1273097"/>
                <a:gd name="connsiteX6" fmla="*/ 333823 w 333823"/>
                <a:gd name="connsiteY6" fmla="*/ 1031423 h 1273097"/>
                <a:gd name="connsiteX7" fmla="*/ 0 w 333823"/>
                <a:gd name="connsiteY7" fmla="*/ 1031423 h 1273097"/>
                <a:gd name="connsiteX8" fmla="*/ 0 w 333823"/>
                <a:gd name="connsiteY8" fmla="*/ 714096 h 1273097"/>
                <a:gd name="connsiteX9" fmla="*/ 333823 w 333823"/>
                <a:gd name="connsiteY9" fmla="*/ 714096 h 1273097"/>
                <a:gd name="connsiteX10" fmla="*/ 333823 w 333823"/>
                <a:gd name="connsiteY10" fmla="*/ 795206 h 1273097"/>
                <a:gd name="connsiteX11" fmla="*/ 0 w 333823"/>
                <a:gd name="connsiteY11" fmla="*/ 795206 h 1273097"/>
                <a:gd name="connsiteX12" fmla="*/ 0 w 333823"/>
                <a:gd name="connsiteY12" fmla="*/ 472402 h 1273097"/>
                <a:gd name="connsiteX13" fmla="*/ 333823 w 333823"/>
                <a:gd name="connsiteY13" fmla="*/ 472402 h 1273097"/>
                <a:gd name="connsiteX14" fmla="*/ 333823 w 333823"/>
                <a:gd name="connsiteY14" fmla="*/ 553531 h 1273097"/>
                <a:gd name="connsiteX15" fmla="*/ 0 w 333823"/>
                <a:gd name="connsiteY15" fmla="*/ 553531 h 1273097"/>
                <a:gd name="connsiteX16" fmla="*/ 0 w 333823"/>
                <a:gd name="connsiteY16" fmla="*/ 236200 h 1273097"/>
                <a:gd name="connsiteX17" fmla="*/ 333823 w 333823"/>
                <a:gd name="connsiteY17" fmla="*/ 236200 h 1273097"/>
                <a:gd name="connsiteX18" fmla="*/ 333823 w 333823"/>
                <a:gd name="connsiteY18" fmla="*/ 317326 h 1273097"/>
                <a:gd name="connsiteX19" fmla="*/ 0 w 333823"/>
                <a:gd name="connsiteY19" fmla="*/ 317326 h 1273097"/>
                <a:gd name="connsiteX20" fmla="*/ 0 w 333823"/>
                <a:gd name="connsiteY20" fmla="*/ 0 h 1273097"/>
                <a:gd name="connsiteX21" fmla="*/ 333823 w 333823"/>
                <a:gd name="connsiteY21" fmla="*/ 0 h 1273097"/>
                <a:gd name="connsiteX22" fmla="*/ 333823 w 333823"/>
                <a:gd name="connsiteY22" fmla="*/ 81109 h 1273097"/>
                <a:gd name="connsiteX23" fmla="*/ 0 w 333823"/>
                <a:gd name="connsiteY23" fmla="*/ 81109 h 127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3823" h="1273097">
                  <a:moveTo>
                    <a:pt x="0" y="1191990"/>
                  </a:moveTo>
                  <a:lnTo>
                    <a:pt x="333823" y="1191990"/>
                  </a:lnTo>
                  <a:lnTo>
                    <a:pt x="333823" y="1273097"/>
                  </a:lnTo>
                  <a:lnTo>
                    <a:pt x="0" y="1273097"/>
                  </a:lnTo>
                  <a:close/>
                  <a:moveTo>
                    <a:pt x="0" y="950296"/>
                  </a:moveTo>
                  <a:lnTo>
                    <a:pt x="333823" y="950296"/>
                  </a:lnTo>
                  <a:lnTo>
                    <a:pt x="333823" y="1031423"/>
                  </a:lnTo>
                  <a:lnTo>
                    <a:pt x="0" y="1031423"/>
                  </a:lnTo>
                  <a:close/>
                  <a:moveTo>
                    <a:pt x="0" y="714096"/>
                  </a:moveTo>
                  <a:lnTo>
                    <a:pt x="333823" y="714096"/>
                  </a:lnTo>
                  <a:lnTo>
                    <a:pt x="333823" y="795206"/>
                  </a:lnTo>
                  <a:lnTo>
                    <a:pt x="0" y="795206"/>
                  </a:lnTo>
                  <a:close/>
                  <a:moveTo>
                    <a:pt x="0" y="472402"/>
                  </a:moveTo>
                  <a:lnTo>
                    <a:pt x="333823" y="472402"/>
                  </a:lnTo>
                  <a:lnTo>
                    <a:pt x="333823" y="553531"/>
                  </a:lnTo>
                  <a:lnTo>
                    <a:pt x="0" y="553531"/>
                  </a:lnTo>
                  <a:close/>
                  <a:moveTo>
                    <a:pt x="0" y="236200"/>
                  </a:moveTo>
                  <a:lnTo>
                    <a:pt x="333823" y="236200"/>
                  </a:lnTo>
                  <a:lnTo>
                    <a:pt x="333823" y="317326"/>
                  </a:lnTo>
                  <a:lnTo>
                    <a:pt x="0" y="317326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09"/>
                  </a:lnTo>
                  <a:lnTo>
                    <a:pt x="0" y="81109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39C03ECF-B52A-914C-8B07-9B6D25941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721" y="6505444"/>
              <a:ext cx="333823" cy="1350026"/>
            </a:xfrm>
            <a:custGeom>
              <a:avLst/>
              <a:gdLst>
                <a:gd name="connsiteX0" fmla="*/ 0 w 333823"/>
                <a:gd name="connsiteY0" fmla="*/ 1268896 h 1350026"/>
                <a:gd name="connsiteX1" fmla="*/ 333823 w 333823"/>
                <a:gd name="connsiteY1" fmla="*/ 1268896 h 1350026"/>
                <a:gd name="connsiteX2" fmla="*/ 333823 w 333823"/>
                <a:gd name="connsiteY2" fmla="*/ 1350026 h 1350026"/>
                <a:gd name="connsiteX3" fmla="*/ 0 w 333823"/>
                <a:gd name="connsiteY3" fmla="*/ 1350026 h 1350026"/>
                <a:gd name="connsiteX4" fmla="*/ 0 w 333823"/>
                <a:gd name="connsiteY4" fmla="*/ 1032693 h 1350026"/>
                <a:gd name="connsiteX5" fmla="*/ 333823 w 333823"/>
                <a:gd name="connsiteY5" fmla="*/ 1032693 h 1350026"/>
                <a:gd name="connsiteX6" fmla="*/ 333823 w 333823"/>
                <a:gd name="connsiteY6" fmla="*/ 1113820 h 1350026"/>
                <a:gd name="connsiteX7" fmla="*/ 0 w 333823"/>
                <a:gd name="connsiteY7" fmla="*/ 1113820 h 1350026"/>
                <a:gd name="connsiteX8" fmla="*/ 0 w 333823"/>
                <a:gd name="connsiteY8" fmla="*/ 714096 h 1350026"/>
                <a:gd name="connsiteX9" fmla="*/ 333823 w 333823"/>
                <a:gd name="connsiteY9" fmla="*/ 714096 h 1350026"/>
                <a:gd name="connsiteX10" fmla="*/ 333823 w 333823"/>
                <a:gd name="connsiteY10" fmla="*/ 795222 h 1350026"/>
                <a:gd name="connsiteX11" fmla="*/ 0 w 333823"/>
                <a:gd name="connsiteY11" fmla="*/ 795222 h 1350026"/>
                <a:gd name="connsiteX12" fmla="*/ 0 w 333823"/>
                <a:gd name="connsiteY12" fmla="*/ 472402 h 1350026"/>
                <a:gd name="connsiteX13" fmla="*/ 333823 w 333823"/>
                <a:gd name="connsiteY13" fmla="*/ 472402 h 1350026"/>
                <a:gd name="connsiteX14" fmla="*/ 333823 w 333823"/>
                <a:gd name="connsiteY14" fmla="*/ 553528 h 1350026"/>
                <a:gd name="connsiteX15" fmla="*/ 0 w 333823"/>
                <a:gd name="connsiteY15" fmla="*/ 553528 h 1350026"/>
                <a:gd name="connsiteX16" fmla="*/ 0 w 333823"/>
                <a:gd name="connsiteY16" fmla="*/ 236203 h 1350026"/>
                <a:gd name="connsiteX17" fmla="*/ 333823 w 333823"/>
                <a:gd name="connsiteY17" fmla="*/ 236203 h 1350026"/>
                <a:gd name="connsiteX18" fmla="*/ 333823 w 333823"/>
                <a:gd name="connsiteY18" fmla="*/ 317332 h 1350026"/>
                <a:gd name="connsiteX19" fmla="*/ 0 w 333823"/>
                <a:gd name="connsiteY19" fmla="*/ 317332 h 1350026"/>
                <a:gd name="connsiteX20" fmla="*/ 0 w 333823"/>
                <a:gd name="connsiteY20" fmla="*/ 0 h 1350026"/>
                <a:gd name="connsiteX21" fmla="*/ 333823 w 333823"/>
                <a:gd name="connsiteY21" fmla="*/ 0 h 1350026"/>
                <a:gd name="connsiteX22" fmla="*/ 333823 w 333823"/>
                <a:gd name="connsiteY22" fmla="*/ 81126 h 1350026"/>
                <a:gd name="connsiteX23" fmla="*/ 0 w 333823"/>
                <a:gd name="connsiteY23" fmla="*/ 81126 h 13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3823" h="1350026">
                  <a:moveTo>
                    <a:pt x="0" y="1268896"/>
                  </a:moveTo>
                  <a:lnTo>
                    <a:pt x="333823" y="1268896"/>
                  </a:lnTo>
                  <a:lnTo>
                    <a:pt x="333823" y="1350026"/>
                  </a:lnTo>
                  <a:lnTo>
                    <a:pt x="0" y="1350026"/>
                  </a:lnTo>
                  <a:close/>
                  <a:moveTo>
                    <a:pt x="0" y="1032693"/>
                  </a:moveTo>
                  <a:lnTo>
                    <a:pt x="333823" y="1032693"/>
                  </a:lnTo>
                  <a:lnTo>
                    <a:pt x="333823" y="1113820"/>
                  </a:lnTo>
                  <a:lnTo>
                    <a:pt x="0" y="1113820"/>
                  </a:lnTo>
                  <a:close/>
                  <a:moveTo>
                    <a:pt x="0" y="714096"/>
                  </a:moveTo>
                  <a:lnTo>
                    <a:pt x="333823" y="714096"/>
                  </a:lnTo>
                  <a:lnTo>
                    <a:pt x="333823" y="795222"/>
                  </a:lnTo>
                  <a:lnTo>
                    <a:pt x="0" y="795222"/>
                  </a:lnTo>
                  <a:close/>
                  <a:moveTo>
                    <a:pt x="0" y="472402"/>
                  </a:moveTo>
                  <a:lnTo>
                    <a:pt x="333823" y="472402"/>
                  </a:lnTo>
                  <a:lnTo>
                    <a:pt x="333823" y="553528"/>
                  </a:lnTo>
                  <a:lnTo>
                    <a:pt x="0" y="553528"/>
                  </a:lnTo>
                  <a:close/>
                  <a:moveTo>
                    <a:pt x="0" y="236203"/>
                  </a:moveTo>
                  <a:lnTo>
                    <a:pt x="333823" y="236203"/>
                  </a:lnTo>
                  <a:lnTo>
                    <a:pt x="333823" y="317332"/>
                  </a:lnTo>
                  <a:lnTo>
                    <a:pt x="0" y="317332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26"/>
                  </a:lnTo>
                  <a:lnTo>
                    <a:pt x="0" y="81126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1" name="Freeform 383">
              <a:extLst>
                <a:ext uri="{FF2B5EF4-FFF2-40B4-BE49-F238E27FC236}">
                  <a16:creationId xmlns:a16="http://schemas.microsoft.com/office/drawing/2014/main" id="{D17EAF83-1F72-D045-A6E4-BC49089D7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6038" y="6505444"/>
              <a:ext cx="181269" cy="1510586"/>
            </a:xfrm>
            <a:custGeom>
              <a:avLst/>
              <a:gdLst>
                <a:gd name="T0" fmla="*/ 143 w 144"/>
                <a:gd name="T1" fmla="*/ 1211 h 1212"/>
                <a:gd name="T2" fmla="*/ 0 w 144"/>
                <a:gd name="T3" fmla="*/ 1211 h 1212"/>
                <a:gd name="T4" fmla="*/ 0 w 144"/>
                <a:gd name="T5" fmla="*/ 0 h 1212"/>
                <a:gd name="T6" fmla="*/ 143 w 144"/>
                <a:gd name="T7" fmla="*/ 0 h 1212"/>
                <a:gd name="T8" fmla="*/ 143 w 144"/>
                <a:gd name="T9" fmla="*/ 1211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12">
                  <a:moveTo>
                    <a:pt x="143" y="1211"/>
                  </a:moveTo>
                  <a:lnTo>
                    <a:pt x="0" y="1211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211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538CE7A1-F330-804E-9A62-0A6DFEAD6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3" y="7219540"/>
              <a:ext cx="333828" cy="795223"/>
            </a:xfrm>
            <a:custGeom>
              <a:avLst/>
              <a:gdLst>
                <a:gd name="connsiteX0" fmla="*/ 0 w 333828"/>
                <a:gd name="connsiteY0" fmla="*/ 714096 h 795223"/>
                <a:gd name="connsiteX1" fmla="*/ 333828 w 333828"/>
                <a:gd name="connsiteY1" fmla="*/ 714096 h 795223"/>
                <a:gd name="connsiteX2" fmla="*/ 333828 w 333828"/>
                <a:gd name="connsiteY2" fmla="*/ 795223 h 795223"/>
                <a:gd name="connsiteX3" fmla="*/ 0 w 333828"/>
                <a:gd name="connsiteY3" fmla="*/ 795223 h 795223"/>
                <a:gd name="connsiteX4" fmla="*/ 0 w 333828"/>
                <a:gd name="connsiteY4" fmla="*/ 477897 h 795223"/>
                <a:gd name="connsiteX5" fmla="*/ 333828 w 333828"/>
                <a:gd name="connsiteY5" fmla="*/ 477897 h 795223"/>
                <a:gd name="connsiteX6" fmla="*/ 333828 w 333828"/>
                <a:gd name="connsiteY6" fmla="*/ 559027 h 795223"/>
                <a:gd name="connsiteX7" fmla="*/ 0 w 333828"/>
                <a:gd name="connsiteY7" fmla="*/ 559027 h 795223"/>
                <a:gd name="connsiteX8" fmla="*/ 0 w 333828"/>
                <a:gd name="connsiteY8" fmla="*/ 236203 h 795223"/>
                <a:gd name="connsiteX9" fmla="*/ 333828 w 333828"/>
                <a:gd name="connsiteY9" fmla="*/ 236203 h 795223"/>
                <a:gd name="connsiteX10" fmla="*/ 333828 w 333828"/>
                <a:gd name="connsiteY10" fmla="*/ 317333 h 795223"/>
                <a:gd name="connsiteX11" fmla="*/ 0 w 333828"/>
                <a:gd name="connsiteY11" fmla="*/ 317333 h 795223"/>
                <a:gd name="connsiteX12" fmla="*/ 0 w 333828"/>
                <a:gd name="connsiteY12" fmla="*/ 0 h 795223"/>
                <a:gd name="connsiteX13" fmla="*/ 333828 w 333828"/>
                <a:gd name="connsiteY13" fmla="*/ 0 h 795223"/>
                <a:gd name="connsiteX14" fmla="*/ 333828 w 333828"/>
                <a:gd name="connsiteY14" fmla="*/ 81126 h 795223"/>
                <a:gd name="connsiteX15" fmla="*/ 0 w 333828"/>
                <a:gd name="connsiteY15" fmla="*/ 81126 h 7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3828" h="795223">
                  <a:moveTo>
                    <a:pt x="0" y="714096"/>
                  </a:moveTo>
                  <a:lnTo>
                    <a:pt x="333828" y="714096"/>
                  </a:lnTo>
                  <a:lnTo>
                    <a:pt x="333828" y="795223"/>
                  </a:lnTo>
                  <a:lnTo>
                    <a:pt x="0" y="795223"/>
                  </a:lnTo>
                  <a:close/>
                  <a:moveTo>
                    <a:pt x="0" y="477897"/>
                  </a:moveTo>
                  <a:lnTo>
                    <a:pt x="333828" y="477897"/>
                  </a:lnTo>
                  <a:lnTo>
                    <a:pt x="333828" y="559027"/>
                  </a:lnTo>
                  <a:lnTo>
                    <a:pt x="0" y="559027"/>
                  </a:lnTo>
                  <a:close/>
                  <a:moveTo>
                    <a:pt x="0" y="236203"/>
                  </a:moveTo>
                  <a:lnTo>
                    <a:pt x="333828" y="236203"/>
                  </a:lnTo>
                  <a:lnTo>
                    <a:pt x="333828" y="317333"/>
                  </a:lnTo>
                  <a:lnTo>
                    <a:pt x="0" y="317333"/>
                  </a:lnTo>
                  <a:close/>
                  <a:moveTo>
                    <a:pt x="0" y="0"/>
                  </a:moveTo>
                  <a:lnTo>
                    <a:pt x="333828" y="0"/>
                  </a:lnTo>
                  <a:lnTo>
                    <a:pt x="333828" y="81126"/>
                  </a:lnTo>
                  <a:lnTo>
                    <a:pt x="0" y="81126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920E7911-46B9-DC4D-8251-0AD675D9E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3" y="7137146"/>
              <a:ext cx="333828" cy="800695"/>
            </a:xfrm>
            <a:custGeom>
              <a:avLst/>
              <a:gdLst>
                <a:gd name="connsiteX0" fmla="*/ 0 w 333828"/>
                <a:gd name="connsiteY0" fmla="*/ 719588 h 800695"/>
                <a:gd name="connsiteX1" fmla="*/ 333828 w 333828"/>
                <a:gd name="connsiteY1" fmla="*/ 719588 h 800695"/>
                <a:gd name="connsiteX2" fmla="*/ 333828 w 333828"/>
                <a:gd name="connsiteY2" fmla="*/ 800695 h 800695"/>
                <a:gd name="connsiteX3" fmla="*/ 0 w 333828"/>
                <a:gd name="connsiteY3" fmla="*/ 800695 h 800695"/>
                <a:gd name="connsiteX4" fmla="*/ 0 w 333828"/>
                <a:gd name="connsiteY4" fmla="*/ 477894 h 800695"/>
                <a:gd name="connsiteX5" fmla="*/ 333828 w 333828"/>
                <a:gd name="connsiteY5" fmla="*/ 477894 h 800695"/>
                <a:gd name="connsiteX6" fmla="*/ 333828 w 333828"/>
                <a:gd name="connsiteY6" fmla="*/ 559021 h 800695"/>
                <a:gd name="connsiteX7" fmla="*/ 0 w 333828"/>
                <a:gd name="connsiteY7" fmla="*/ 559021 h 800695"/>
                <a:gd name="connsiteX8" fmla="*/ 0 w 333828"/>
                <a:gd name="connsiteY8" fmla="*/ 241694 h 800695"/>
                <a:gd name="connsiteX9" fmla="*/ 333828 w 333828"/>
                <a:gd name="connsiteY9" fmla="*/ 241694 h 800695"/>
                <a:gd name="connsiteX10" fmla="*/ 333828 w 333828"/>
                <a:gd name="connsiteY10" fmla="*/ 322804 h 800695"/>
                <a:gd name="connsiteX11" fmla="*/ 0 w 333828"/>
                <a:gd name="connsiteY11" fmla="*/ 322804 h 800695"/>
                <a:gd name="connsiteX12" fmla="*/ 0 w 333828"/>
                <a:gd name="connsiteY12" fmla="*/ 0 h 800695"/>
                <a:gd name="connsiteX13" fmla="*/ 333828 w 333828"/>
                <a:gd name="connsiteY13" fmla="*/ 0 h 800695"/>
                <a:gd name="connsiteX14" fmla="*/ 333828 w 333828"/>
                <a:gd name="connsiteY14" fmla="*/ 81129 h 800695"/>
                <a:gd name="connsiteX15" fmla="*/ 0 w 333828"/>
                <a:gd name="connsiteY15" fmla="*/ 81129 h 80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3828" h="800695">
                  <a:moveTo>
                    <a:pt x="0" y="719588"/>
                  </a:moveTo>
                  <a:lnTo>
                    <a:pt x="333828" y="719588"/>
                  </a:lnTo>
                  <a:lnTo>
                    <a:pt x="333828" y="800695"/>
                  </a:lnTo>
                  <a:lnTo>
                    <a:pt x="0" y="800695"/>
                  </a:lnTo>
                  <a:close/>
                  <a:moveTo>
                    <a:pt x="0" y="477894"/>
                  </a:moveTo>
                  <a:lnTo>
                    <a:pt x="333828" y="477894"/>
                  </a:lnTo>
                  <a:lnTo>
                    <a:pt x="333828" y="559021"/>
                  </a:lnTo>
                  <a:lnTo>
                    <a:pt x="0" y="559021"/>
                  </a:lnTo>
                  <a:close/>
                  <a:moveTo>
                    <a:pt x="0" y="241694"/>
                  </a:moveTo>
                  <a:lnTo>
                    <a:pt x="333828" y="241694"/>
                  </a:lnTo>
                  <a:lnTo>
                    <a:pt x="333828" y="322804"/>
                  </a:lnTo>
                  <a:lnTo>
                    <a:pt x="0" y="322804"/>
                  </a:lnTo>
                  <a:close/>
                  <a:moveTo>
                    <a:pt x="0" y="0"/>
                  </a:moveTo>
                  <a:lnTo>
                    <a:pt x="333828" y="0"/>
                  </a:lnTo>
                  <a:lnTo>
                    <a:pt x="333828" y="81129"/>
                  </a:lnTo>
                  <a:lnTo>
                    <a:pt x="0" y="81129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3AB27C68-D4C6-5444-8541-D6A7CA80D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03" y="7296443"/>
              <a:ext cx="333828" cy="559027"/>
            </a:xfrm>
            <a:custGeom>
              <a:avLst/>
              <a:gdLst>
                <a:gd name="connsiteX0" fmla="*/ 0 w 333828"/>
                <a:gd name="connsiteY0" fmla="*/ 477897 h 559027"/>
                <a:gd name="connsiteX1" fmla="*/ 333828 w 333828"/>
                <a:gd name="connsiteY1" fmla="*/ 477897 h 559027"/>
                <a:gd name="connsiteX2" fmla="*/ 333828 w 333828"/>
                <a:gd name="connsiteY2" fmla="*/ 559027 h 559027"/>
                <a:gd name="connsiteX3" fmla="*/ 0 w 333828"/>
                <a:gd name="connsiteY3" fmla="*/ 559027 h 559027"/>
                <a:gd name="connsiteX4" fmla="*/ 0 w 333828"/>
                <a:gd name="connsiteY4" fmla="*/ 241694 h 559027"/>
                <a:gd name="connsiteX5" fmla="*/ 333828 w 333828"/>
                <a:gd name="connsiteY5" fmla="*/ 241694 h 559027"/>
                <a:gd name="connsiteX6" fmla="*/ 333828 w 333828"/>
                <a:gd name="connsiteY6" fmla="*/ 322821 h 559027"/>
                <a:gd name="connsiteX7" fmla="*/ 0 w 333828"/>
                <a:gd name="connsiteY7" fmla="*/ 322821 h 559027"/>
                <a:gd name="connsiteX8" fmla="*/ 0 w 333828"/>
                <a:gd name="connsiteY8" fmla="*/ 0 h 559027"/>
                <a:gd name="connsiteX9" fmla="*/ 333828 w 333828"/>
                <a:gd name="connsiteY9" fmla="*/ 0 h 559027"/>
                <a:gd name="connsiteX10" fmla="*/ 333828 w 333828"/>
                <a:gd name="connsiteY10" fmla="*/ 81126 h 559027"/>
                <a:gd name="connsiteX11" fmla="*/ 0 w 333828"/>
                <a:gd name="connsiteY11" fmla="*/ 81126 h 5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828" h="559027">
                  <a:moveTo>
                    <a:pt x="0" y="477897"/>
                  </a:moveTo>
                  <a:lnTo>
                    <a:pt x="333828" y="477897"/>
                  </a:lnTo>
                  <a:lnTo>
                    <a:pt x="333828" y="559027"/>
                  </a:lnTo>
                  <a:lnTo>
                    <a:pt x="0" y="559027"/>
                  </a:lnTo>
                  <a:close/>
                  <a:moveTo>
                    <a:pt x="0" y="241694"/>
                  </a:moveTo>
                  <a:lnTo>
                    <a:pt x="333828" y="241694"/>
                  </a:lnTo>
                  <a:lnTo>
                    <a:pt x="333828" y="322821"/>
                  </a:lnTo>
                  <a:lnTo>
                    <a:pt x="0" y="322821"/>
                  </a:lnTo>
                  <a:close/>
                  <a:moveTo>
                    <a:pt x="0" y="0"/>
                  </a:moveTo>
                  <a:lnTo>
                    <a:pt x="333828" y="0"/>
                  </a:lnTo>
                  <a:lnTo>
                    <a:pt x="333828" y="81126"/>
                  </a:lnTo>
                  <a:lnTo>
                    <a:pt x="0" y="81126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5" name="Freeform 395">
              <a:extLst>
                <a:ext uri="{FF2B5EF4-FFF2-40B4-BE49-F238E27FC236}">
                  <a16:creationId xmlns:a16="http://schemas.microsoft.com/office/drawing/2014/main" id="{E288B678-8AE2-D946-87C5-48B9EBD18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109" y="7137146"/>
              <a:ext cx="181272" cy="873396"/>
            </a:xfrm>
            <a:custGeom>
              <a:avLst/>
              <a:gdLst>
                <a:gd name="T0" fmla="*/ 143 w 144"/>
                <a:gd name="T1" fmla="*/ 702 h 703"/>
                <a:gd name="T2" fmla="*/ 0 w 144"/>
                <a:gd name="T3" fmla="*/ 702 h 703"/>
                <a:gd name="T4" fmla="*/ 0 w 144"/>
                <a:gd name="T5" fmla="*/ 0 h 703"/>
                <a:gd name="T6" fmla="*/ 143 w 144"/>
                <a:gd name="T7" fmla="*/ 0 h 703"/>
                <a:gd name="T8" fmla="*/ 143 w 144"/>
                <a:gd name="T9" fmla="*/ 70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03">
                  <a:moveTo>
                    <a:pt x="143" y="702"/>
                  </a:moveTo>
                  <a:lnTo>
                    <a:pt x="0" y="702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702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2695E48B-8321-C444-AD3D-9473AD7D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7" y="7455742"/>
              <a:ext cx="333823" cy="559020"/>
            </a:xfrm>
            <a:custGeom>
              <a:avLst/>
              <a:gdLst>
                <a:gd name="connsiteX0" fmla="*/ 0 w 333823"/>
                <a:gd name="connsiteY0" fmla="*/ 477893 h 559020"/>
                <a:gd name="connsiteX1" fmla="*/ 333823 w 333823"/>
                <a:gd name="connsiteY1" fmla="*/ 477893 h 559020"/>
                <a:gd name="connsiteX2" fmla="*/ 333823 w 333823"/>
                <a:gd name="connsiteY2" fmla="*/ 559020 h 559020"/>
                <a:gd name="connsiteX3" fmla="*/ 0 w 333823"/>
                <a:gd name="connsiteY3" fmla="*/ 559020 h 559020"/>
                <a:gd name="connsiteX4" fmla="*/ 0 w 333823"/>
                <a:gd name="connsiteY4" fmla="*/ 241694 h 559020"/>
                <a:gd name="connsiteX5" fmla="*/ 333823 w 333823"/>
                <a:gd name="connsiteY5" fmla="*/ 241694 h 559020"/>
                <a:gd name="connsiteX6" fmla="*/ 333823 w 333823"/>
                <a:gd name="connsiteY6" fmla="*/ 322824 h 559020"/>
                <a:gd name="connsiteX7" fmla="*/ 0 w 333823"/>
                <a:gd name="connsiteY7" fmla="*/ 322824 h 559020"/>
                <a:gd name="connsiteX8" fmla="*/ 0 w 333823"/>
                <a:gd name="connsiteY8" fmla="*/ 0 h 559020"/>
                <a:gd name="connsiteX9" fmla="*/ 333823 w 333823"/>
                <a:gd name="connsiteY9" fmla="*/ 0 h 559020"/>
                <a:gd name="connsiteX10" fmla="*/ 333823 w 333823"/>
                <a:gd name="connsiteY10" fmla="*/ 81130 h 559020"/>
                <a:gd name="connsiteX11" fmla="*/ 0 w 333823"/>
                <a:gd name="connsiteY11" fmla="*/ 81130 h 5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823" h="559020">
                  <a:moveTo>
                    <a:pt x="0" y="477893"/>
                  </a:moveTo>
                  <a:lnTo>
                    <a:pt x="333823" y="477893"/>
                  </a:lnTo>
                  <a:lnTo>
                    <a:pt x="333823" y="559020"/>
                  </a:lnTo>
                  <a:lnTo>
                    <a:pt x="0" y="559020"/>
                  </a:lnTo>
                  <a:close/>
                  <a:moveTo>
                    <a:pt x="0" y="241694"/>
                  </a:moveTo>
                  <a:lnTo>
                    <a:pt x="333823" y="241694"/>
                  </a:lnTo>
                  <a:lnTo>
                    <a:pt x="333823" y="322824"/>
                  </a:lnTo>
                  <a:lnTo>
                    <a:pt x="0" y="322824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30"/>
                  </a:lnTo>
                  <a:lnTo>
                    <a:pt x="0" y="81130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62D25F85-0C8D-9145-8EE2-78B5C1CA2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7" y="7378840"/>
              <a:ext cx="333823" cy="559001"/>
            </a:xfrm>
            <a:custGeom>
              <a:avLst/>
              <a:gdLst>
                <a:gd name="connsiteX0" fmla="*/ 0 w 333823"/>
                <a:gd name="connsiteY0" fmla="*/ 477894 h 559001"/>
                <a:gd name="connsiteX1" fmla="*/ 333823 w 333823"/>
                <a:gd name="connsiteY1" fmla="*/ 477894 h 559001"/>
                <a:gd name="connsiteX2" fmla="*/ 333823 w 333823"/>
                <a:gd name="connsiteY2" fmla="*/ 559001 h 559001"/>
                <a:gd name="connsiteX3" fmla="*/ 0 w 333823"/>
                <a:gd name="connsiteY3" fmla="*/ 559001 h 559001"/>
                <a:gd name="connsiteX4" fmla="*/ 0 w 333823"/>
                <a:gd name="connsiteY4" fmla="*/ 236200 h 559001"/>
                <a:gd name="connsiteX5" fmla="*/ 333823 w 333823"/>
                <a:gd name="connsiteY5" fmla="*/ 236200 h 559001"/>
                <a:gd name="connsiteX6" fmla="*/ 333823 w 333823"/>
                <a:gd name="connsiteY6" fmla="*/ 317327 h 559001"/>
                <a:gd name="connsiteX7" fmla="*/ 0 w 333823"/>
                <a:gd name="connsiteY7" fmla="*/ 317327 h 559001"/>
                <a:gd name="connsiteX8" fmla="*/ 0 w 333823"/>
                <a:gd name="connsiteY8" fmla="*/ 0 h 559001"/>
                <a:gd name="connsiteX9" fmla="*/ 333823 w 333823"/>
                <a:gd name="connsiteY9" fmla="*/ 0 h 559001"/>
                <a:gd name="connsiteX10" fmla="*/ 333823 w 333823"/>
                <a:gd name="connsiteY10" fmla="*/ 81110 h 559001"/>
                <a:gd name="connsiteX11" fmla="*/ 0 w 333823"/>
                <a:gd name="connsiteY11" fmla="*/ 81110 h 5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823" h="559001">
                  <a:moveTo>
                    <a:pt x="0" y="477894"/>
                  </a:moveTo>
                  <a:lnTo>
                    <a:pt x="333823" y="477894"/>
                  </a:lnTo>
                  <a:lnTo>
                    <a:pt x="333823" y="559001"/>
                  </a:lnTo>
                  <a:lnTo>
                    <a:pt x="0" y="559001"/>
                  </a:lnTo>
                  <a:close/>
                  <a:moveTo>
                    <a:pt x="0" y="236200"/>
                  </a:moveTo>
                  <a:lnTo>
                    <a:pt x="333823" y="236200"/>
                  </a:lnTo>
                  <a:lnTo>
                    <a:pt x="333823" y="317327"/>
                  </a:lnTo>
                  <a:lnTo>
                    <a:pt x="0" y="317327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10"/>
                  </a:lnTo>
                  <a:lnTo>
                    <a:pt x="0" y="81110"/>
                  </a:lnTo>
                  <a:close/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3F622A73-0BE6-5641-A3EF-CF088A9E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6887" y="7538137"/>
              <a:ext cx="333823" cy="317333"/>
            </a:xfrm>
            <a:custGeom>
              <a:avLst/>
              <a:gdLst>
                <a:gd name="connsiteX0" fmla="*/ 0 w 333823"/>
                <a:gd name="connsiteY0" fmla="*/ 236203 h 317333"/>
                <a:gd name="connsiteX1" fmla="*/ 333823 w 333823"/>
                <a:gd name="connsiteY1" fmla="*/ 236203 h 317333"/>
                <a:gd name="connsiteX2" fmla="*/ 333823 w 333823"/>
                <a:gd name="connsiteY2" fmla="*/ 317333 h 317333"/>
                <a:gd name="connsiteX3" fmla="*/ 0 w 333823"/>
                <a:gd name="connsiteY3" fmla="*/ 317333 h 317333"/>
                <a:gd name="connsiteX4" fmla="*/ 0 w 333823"/>
                <a:gd name="connsiteY4" fmla="*/ 0 h 317333"/>
                <a:gd name="connsiteX5" fmla="*/ 333823 w 333823"/>
                <a:gd name="connsiteY5" fmla="*/ 0 h 317333"/>
                <a:gd name="connsiteX6" fmla="*/ 333823 w 333823"/>
                <a:gd name="connsiteY6" fmla="*/ 81127 h 317333"/>
                <a:gd name="connsiteX7" fmla="*/ 0 w 333823"/>
                <a:gd name="connsiteY7" fmla="*/ 81127 h 31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823" h="317333">
                  <a:moveTo>
                    <a:pt x="0" y="236203"/>
                  </a:moveTo>
                  <a:lnTo>
                    <a:pt x="333823" y="236203"/>
                  </a:lnTo>
                  <a:lnTo>
                    <a:pt x="333823" y="317333"/>
                  </a:lnTo>
                  <a:lnTo>
                    <a:pt x="0" y="317333"/>
                  </a:lnTo>
                  <a:close/>
                  <a:moveTo>
                    <a:pt x="0" y="0"/>
                  </a:moveTo>
                  <a:lnTo>
                    <a:pt x="333823" y="0"/>
                  </a:lnTo>
                  <a:lnTo>
                    <a:pt x="333823" y="81127"/>
                  </a:lnTo>
                  <a:lnTo>
                    <a:pt x="0" y="81127"/>
                  </a:lnTo>
                  <a:close/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9" name="Freeform 404">
              <a:extLst>
                <a:ext uri="{FF2B5EF4-FFF2-40B4-BE49-F238E27FC236}">
                  <a16:creationId xmlns:a16="http://schemas.microsoft.com/office/drawing/2014/main" id="{C03BA1AF-6123-B744-8383-F9A88CC8A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0691" y="7378837"/>
              <a:ext cx="181272" cy="637193"/>
            </a:xfrm>
            <a:custGeom>
              <a:avLst/>
              <a:gdLst>
                <a:gd name="T0" fmla="*/ 143 w 144"/>
                <a:gd name="T1" fmla="*/ 510 h 511"/>
                <a:gd name="T2" fmla="*/ 0 w 144"/>
                <a:gd name="T3" fmla="*/ 510 h 511"/>
                <a:gd name="T4" fmla="*/ 0 w 144"/>
                <a:gd name="T5" fmla="*/ 0 h 511"/>
                <a:gd name="T6" fmla="*/ 143 w 144"/>
                <a:gd name="T7" fmla="*/ 0 h 511"/>
                <a:gd name="T8" fmla="*/ 143 w 144"/>
                <a:gd name="T9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11">
                  <a:moveTo>
                    <a:pt x="143" y="510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510"/>
                  </a:lnTo>
                </a:path>
              </a:pathLst>
            </a:custGeom>
            <a:solidFill>
              <a:srgbClr val="4321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0" name="Freeform 405">
              <a:extLst>
                <a:ext uri="{FF2B5EF4-FFF2-40B4-BE49-F238E27FC236}">
                  <a16:creationId xmlns:a16="http://schemas.microsoft.com/office/drawing/2014/main" id="{128B6A6D-D280-C440-8F01-EEDCFE88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8158" y="7466726"/>
              <a:ext cx="615221" cy="615221"/>
            </a:xfrm>
            <a:custGeom>
              <a:avLst/>
              <a:gdLst>
                <a:gd name="T0" fmla="*/ 387 w 493"/>
                <a:gd name="T1" fmla="*/ 106 h 493"/>
                <a:gd name="T2" fmla="*/ 387 w 493"/>
                <a:gd name="T3" fmla="*/ 106 h 493"/>
                <a:gd name="T4" fmla="*/ 414 w 493"/>
                <a:gd name="T5" fmla="*/ 414 h 493"/>
                <a:gd name="T6" fmla="*/ 414 w 493"/>
                <a:gd name="T7" fmla="*/ 414 h 493"/>
                <a:gd name="T8" fmla="*/ 106 w 493"/>
                <a:gd name="T9" fmla="*/ 386 h 493"/>
                <a:gd name="T10" fmla="*/ 106 w 493"/>
                <a:gd name="T11" fmla="*/ 386 h 493"/>
                <a:gd name="T12" fmla="*/ 78 w 493"/>
                <a:gd name="T13" fmla="*/ 77 h 493"/>
                <a:gd name="T14" fmla="*/ 78 w 493"/>
                <a:gd name="T15" fmla="*/ 77 h 493"/>
                <a:gd name="T16" fmla="*/ 387 w 493"/>
                <a:gd name="T17" fmla="*/ 10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493">
                  <a:moveTo>
                    <a:pt x="387" y="106"/>
                  </a:moveTo>
                  <a:lnTo>
                    <a:pt x="387" y="106"/>
                  </a:lnTo>
                  <a:cubicBezTo>
                    <a:pt x="480" y="198"/>
                    <a:pt x="492" y="337"/>
                    <a:pt x="414" y="414"/>
                  </a:cubicBezTo>
                  <a:lnTo>
                    <a:pt x="414" y="414"/>
                  </a:lnTo>
                  <a:cubicBezTo>
                    <a:pt x="337" y="492"/>
                    <a:pt x="198" y="479"/>
                    <a:pt x="106" y="386"/>
                  </a:cubicBezTo>
                  <a:lnTo>
                    <a:pt x="106" y="386"/>
                  </a:lnTo>
                  <a:cubicBezTo>
                    <a:pt x="13" y="293"/>
                    <a:pt x="0" y="155"/>
                    <a:pt x="78" y="77"/>
                  </a:cubicBezTo>
                  <a:lnTo>
                    <a:pt x="78" y="77"/>
                  </a:lnTo>
                  <a:cubicBezTo>
                    <a:pt x="155" y="0"/>
                    <a:pt x="294" y="13"/>
                    <a:pt x="387" y="106"/>
                  </a:cubicBezTo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1" name="Freeform 406">
              <a:extLst>
                <a:ext uri="{FF2B5EF4-FFF2-40B4-BE49-F238E27FC236}">
                  <a16:creationId xmlns:a16="http://schemas.microsoft.com/office/drawing/2014/main" id="{C76B5466-5ED1-3241-BBA3-1A5C9BB9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117" y="7439262"/>
              <a:ext cx="615221" cy="615221"/>
            </a:xfrm>
            <a:custGeom>
              <a:avLst/>
              <a:gdLst>
                <a:gd name="T0" fmla="*/ 386 w 492"/>
                <a:gd name="T1" fmla="*/ 105 h 493"/>
                <a:gd name="T2" fmla="*/ 386 w 492"/>
                <a:gd name="T3" fmla="*/ 105 h 493"/>
                <a:gd name="T4" fmla="*/ 414 w 492"/>
                <a:gd name="T5" fmla="*/ 414 h 493"/>
                <a:gd name="T6" fmla="*/ 414 w 492"/>
                <a:gd name="T7" fmla="*/ 414 h 493"/>
                <a:gd name="T8" fmla="*/ 105 w 492"/>
                <a:gd name="T9" fmla="*/ 386 h 493"/>
                <a:gd name="T10" fmla="*/ 105 w 492"/>
                <a:gd name="T11" fmla="*/ 386 h 493"/>
                <a:gd name="T12" fmla="*/ 77 w 492"/>
                <a:gd name="T13" fmla="*/ 78 h 493"/>
                <a:gd name="T14" fmla="*/ 77 w 492"/>
                <a:gd name="T15" fmla="*/ 78 h 493"/>
                <a:gd name="T16" fmla="*/ 386 w 492"/>
                <a:gd name="T17" fmla="*/ 10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493">
                  <a:moveTo>
                    <a:pt x="386" y="105"/>
                  </a:moveTo>
                  <a:lnTo>
                    <a:pt x="386" y="105"/>
                  </a:lnTo>
                  <a:cubicBezTo>
                    <a:pt x="479" y="198"/>
                    <a:pt x="491" y="336"/>
                    <a:pt x="414" y="414"/>
                  </a:cubicBezTo>
                  <a:lnTo>
                    <a:pt x="414" y="414"/>
                  </a:lnTo>
                  <a:cubicBezTo>
                    <a:pt x="337" y="492"/>
                    <a:pt x="198" y="479"/>
                    <a:pt x="105" y="386"/>
                  </a:cubicBezTo>
                  <a:lnTo>
                    <a:pt x="105" y="386"/>
                  </a:lnTo>
                  <a:cubicBezTo>
                    <a:pt x="13" y="293"/>
                    <a:pt x="0" y="155"/>
                    <a:pt x="77" y="78"/>
                  </a:cubicBezTo>
                  <a:lnTo>
                    <a:pt x="77" y="78"/>
                  </a:lnTo>
                  <a:cubicBezTo>
                    <a:pt x="155" y="0"/>
                    <a:pt x="293" y="12"/>
                    <a:pt x="386" y="105"/>
                  </a:cubicBezTo>
                </a:path>
              </a:pathLst>
            </a:custGeom>
            <a:solidFill>
              <a:srgbClr val="E6B3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2" name="Freeform 407">
              <a:extLst>
                <a:ext uri="{FF2B5EF4-FFF2-40B4-BE49-F238E27FC236}">
                  <a16:creationId xmlns:a16="http://schemas.microsoft.com/office/drawing/2014/main" id="{0AC0E7F4-7A41-4D43-B889-E30AF38F2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6047" y="7499688"/>
              <a:ext cx="499866" cy="499869"/>
            </a:xfrm>
            <a:custGeom>
              <a:avLst/>
              <a:gdLst>
                <a:gd name="T0" fmla="*/ 314 w 401"/>
                <a:gd name="T1" fmla="*/ 86 h 401"/>
                <a:gd name="T2" fmla="*/ 314 w 401"/>
                <a:gd name="T3" fmla="*/ 86 h 401"/>
                <a:gd name="T4" fmla="*/ 337 w 401"/>
                <a:gd name="T5" fmla="*/ 337 h 401"/>
                <a:gd name="T6" fmla="*/ 337 w 401"/>
                <a:gd name="T7" fmla="*/ 337 h 401"/>
                <a:gd name="T8" fmla="*/ 85 w 401"/>
                <a:gd name="T9" fmla="*/ 314 h 401"/>
                <a:gd name="T10" fmla="*/ 85 w 401"/>
                <a:gd name="T11" fmla="*/ 314 h 401"/>
                <a:gd name="T12" fmla="*/ 63 w 401"/>
                <a:gd name="T13" fmla="*/ 63 h 401"/>
                <a:gd name="T14" fmla="*/ 63 w 401"/>
                <a:gd name="T15" fmla="*/ 63 h 401"/>
                <a:gd name="T16" fmla="*/ 314 w 401"/>
                <a:gd name="T17" fmla="*/ 8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401">
                  <a:moveTo>
                    <a:pt x="314" y="86"/>
                  </a:moveTo>
                  <a:lnTo>
                    <a:pt x="314" y="86"/>
                  </a:lnTo>
                  <a:cubicBezTo>
                    <a:pt x="390" y="161"/>
                    <a:pt x="400" y="274"/>
                    <a:pt x="337" y="337"/>
                  </a:cubicBezTo>
                  <a:lnTo>
                    <a:pt x="337" y="337"/>
                  </a:lnTo>
                  <a:cubicBezTo>
                    <a:pt x="274" y="400"/>
                    <a:pt x="161" y="390"/>
                    <a:pt x="85" y="314"/>
                  </a:cubicBezTo>
                  <a:lnTo>
                    <a:pt x="85" y="314"/>
                  </a:lnTo>
                  <a:cubicBezTo>
                    <a:pt x="10" y="238"/>
                    <a:pt x="0" y="126"/>
                    <a:pt x="63" y="63"/>
                  </a:cubicBezTo>
                  <a:lnTo>
                    <a:pt x="63" y="63"/>
                  </a:lnTo>
                  <a:cubicBezTo>
                    <a:pt x="126" y="0"/>
                    <a:pt x="239" y="10"/>
                    <a:pt x="314" y="86"/>
                  </a:cubicBezTo>
                </a:path>
              </a:pathLst>
            </a:custGeom>
            <a:solidFill>
              <a:srgbClr val="FFC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3" name="Freeform 408">
              <a:extLst>
                <a:ext uri="{FF2B5EF4-FFF2-40B4-BE49-F238E27FC236}">
                  <a16:creationId xmlns:a16="http://schemas.microsoft.com/office/drawing/2014/main" id="{30277FAC-2C55-B744-898F-0C2005C2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8866" y="7587576"/>
              <a:ext cx="214227" cy="296624"/>
            </a:xfrm>
            <a:custGeom>
              <a:avLst/>
              <a:gdLst>
                <a:gd name="T0" fmla="*/ 124 w 170"/>
                <a:gd name="T1" fmla="*/ 188 h 236"/>
                <a:gd name="T2" fmla="*/ 141 w 170"/>
                <a:gd name="T3" fmla="*/ 167 h 236"/>
                <a:gd name="T4" fmla="*/ 139 w 170"/>
                <a:gd name="T5" fmla="*/ 139 h 236"/>
                <a:gd name="T6" fmla="*/ 124 w 170"/>
                <a:gd name="T7" fmla="*/ 122 h 236"/>
                <a:gd name="T8" fmla="*/ 124 w 170"/>
                <a:gd name="T9" fmla="*/ 188 h 236"/>
                <a:gd name="T10" fmla="*/ 44 w 170"/>
                <a:gd name="T11" fmla="*/ 36 h 236"/>
                <a:gd name="T12" fmla="*/ 28 w 170"/>
                <a:gd name="T13" fmla="*/ 55 h 236"/>
                <a:gd name="T14" fmla="*/ 28 w 170"/>
                <a:gd name="T15" fmla="*/ 79 h 236"/>
                <a:gd name="T16" fmla="*/ 43 w 170"/>
                <a:gd name="T17" fmla="*/ 95 h 236"/>
                <a:gd name="T18" fmla="*/ 44 w 170"/>
                <a:gd name="T19" fmla="*/ 36 h 236"/>
                <a:gd name="T20" fmla="*/ 118 w 170"/>
                <a:gd name="T21" fmla="*/ 212 h 236"/>
                <a:gd name="T22" fmla="*/ 87 w 170"/>
                <a:gd name="T23" fmla="*/ 216 h 236"/>
                <a:gd name="T24" fmla="*/ 61 w 170"/>
                <a:gd name="T25" fmla="*/ 207 h 236"/>
                <a:gd name="T26" fmla="*/ 39 w 170"/>
                <a:gd name="T27" fmla="*/ 180 h 236"/>
                <a:gd name="T28" fmla="*/ 61 w 170"/>
                <a:gd name="T29" fmla="*/ 166 h 236"/>
                <a:gd name="T30" fmla="*/ 81 w 170"/>
                <a:gd name="T31" fmla="*/ 189 h 236"/>
                <a:gd name="T32" fmla="*/ 80 w 170"/>
                <a:gd name="T33" fmla="*/ 120 h 236"/>
                <a:gd name="T34" fmla="*/ 46 w 170"/>
                <a:gd name="T35" fmla="*/ 122 h 236"/>
                <a:gd name="T36" fmla="*/ 22 w 170"/>
                <a:gd name="T37" fmla="*/ 112 h 236"/>
                <a:gd name="T38" fmla="*/ 6 w 170"/>
                <a:gd name="T39" fmla="*/ 90 h 236"/>
                <a:gd name="T40" fmla="*/ 7 w 170"/>
                <a:gd name="T41" fmla="*/ 43 h 236"/>
                <a:gd name="T42" fmla="*/ 36 w 170"/>
                <a:gd name="T43" fmla="*/ 16 h 236"/>
                <a:gd name="T44" fmla="*/ 45 w 170"/>
                <a:gd name="T45" fmla="*/ 0 h 236"/>
                <a:gd name="T46" fmla="*/ 49 w 170"/>
                <a:gd name="T47" fmla="*/ 11 h 236"/>
                <a:gd name="T48" fmla="*/ 86 w 170"/>
                <a:gd name="T49" fmla="*/ 10 h 236"/>
                <a:gd name="T50" fmla="*/ 96 w 170"/>
                <a:gd name="T51" fmla="*/ 49 h 236"/>
                <a:gd name="T52" fmla="*/ 79 w 170"/>
                <a:gd name="T53" fmla="*/ 32 h 236"/>
                <a:gd name="T54" fmla="*/ 58 w 170"/>
                <a:gd name="T55" fmla="*/ 30 h 236"/>
                <a:gd name="T56" fmla="*/ 85 w 170"/>
                <a:gd name="T57" fmla="*/ 96 h 236"/>
                <a:gd name="T58" fmla="*/ 111 w 170"/>
                <a:gd name="T59" fmla="*/ 93 h 236"/>
                <a:gd name="T60" fmla="*/ 133 w 170"/>
                <a:gd name="T61" fmla="*/ 97 h 236"/>
                <a:gd name="T62" fmla="*/ 150 w 170"/>
                <a:gd name="T63" fmla="*/ 109 h 236"/>
                <a:gd name="T64" fmla="*/ 162 w 170"/>
                <a:gd name="T65" fmla="*/ 127 h 236"/>
                <a:gd name="T66" fmla="*/ 163 w 170"/>
                <a:gd name="T67" fmla="*/ 173 h 236"/>
                <a:gd name="T68" fmla="*/ 142 w 170"/>
                <a:gd name="T69" fmla="*/ 2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236">
                  <a:moveTo>
                    <a:pt x="124" y="188"/>
                  </a:moveTo>
                  <a:lnTo>
                    <a:pt x="124" y="188"/>
                  </a:lnTo>
                  <a:cubicBezTo>
                    <a:pt x="132" y="183"/>
                    <a:pt x="138" y="176"/>
                    <a:pt x="141" y="167"/>
                  </a:cubicBezTo>
                  <a:lnTo>
                    <a:pt x="141" y="167"/>
                  </a:lnTo>
                  <a:cubicBezTo>
                    <a:pt x="144" y="158"/>
                    <a:pt x="143" y="149"/>
                    <a:pt x="139" y="139"/>
                  </a:cubicBezTo>
                  <a:lnTo>
                    <a:pt x="139" y="139"/>
                  </a:lnTo>
                  <a:cubicBezTo>
                    <a:pt x="135" y="130"/>
                    <a:pt x="131" y="125"/>
                    <a:pt x="124" y="122"/>
                  </a:cubicBezTo>
                  <a:lnTo>
                    <a:pt x="124" y="122"/>
                  </a:lnTo>
                  <a:cubicBezTo>
                    <a:pt x="118" y="118"/>
                    <a:pt x="109" y="117"/>
                    <a:pt x="94" y="118"/>
                  </a:cubicBezTo>
                  <a:lnTo>
                    <a:pt x="124" y="188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cubicBezTo>
                    <a:pt x="36" y="41"/>
                    <a:pt x="30" y="47"/>
                    <a:pt x="28" y="55"/>
                  </a:cubicBezTo>
                  <a:lnTo>
                    <a:pt x="28" y="55"/>
                  </a:lnTo>
                  <a:cubicBezTo>
                    <a:pt x="25" y="63"/>
                    <a:pt x="25" y="71"/>
                    <a:pt x="28" y="79"/>
                  </a:cubicBezTo>
                  <a:lnTo>
                    <a:pt x="28" y="79"/>
                  </a:lnTo>
                  <a:cubicBezTo>
                    <a:pt x="31" y="87"/>
                    <a:pt x="36" y="92"/>
                    <a:pt x="43" y="95"/>
                  </a:cubicBezTo>
                  <a:lnTo>
                    <a:pt x="43" y="95"/>
                  </a:lnTo>
                  <a:cubicBezTo>
                    <a:pt x="50" y="99"/>
                    <a:pt x="59" y="100"/>
                    <a:pt x="70" y="99"/>
                  </a:cubicBezTo>
                  <a:lnTo>
                    <a:pt x="44" y="36"/>
                  </a:lnTo>
                  <a:close/>
                  <a:moveTo>
                    <a:pt x="128" y="235"/>
                  </a:moveTo>
                  <a:lnTo>
                    <a:pt x="118" y="212"/>
                  </a:lnTo>
                  <a:lnTo>
                    <a:pt x="118" y="212"/>
                  </a:lnTo>
                  <a:cubicBezTo>
                    <a:pt x="106" y="216"/>
                    <a:pt x="96" y="217"/>
                    <a:pt x="87" y="216"/>
                  </a:cubicBezTo>
                  <a:lnTo>
                    <a:pt x="87" y="216"/>
                  </a:lnTo>
                  <a:cubicBezTo>
                    <a:pt x="79" y="216"/>
                    <a:pt x="70" y="213"/>
                    <a:pt x="61" y="207"/>
                  </a:cubicBezTo>
                  <a:lnTo>
                    <a:pt x="61" y="207"/>
                  </a:lnTo>
                  <a:cubicBezTo>
                    <a:pt x="53" y="201"/>
                    <a:pt x="46" y="192"/>
                    <a:pt x="39" y="180"/>
                  </a:cubicBezTo>
                  <a:lnTo>
                    <a:pt x="61" y="166"/>
                  </a:lnTo>
                  <a:lnTo>
                    <a:pt x="61" y="166"/>
                  </a:lnTo>
                  <a:cubicBezTo>
                    <a:pt x="68" y="178"/>
                    <a:pt x="74" y="185"/>
                    <a:pt x="81" y="189"/>
                  </a:cubicBezTo>
                  <a:lnTo>
                    <a:pt x="81" y="189"/>
                  </a:lnTo>
                  <a:cubicBezTo>
                    <a:pt x="91" y="195"/>
                    <a:pt x="100" y="196"/>
                    <a:pt x="110" y="193"/>
                  </a:cubicBezTo>
                  <a:lnTo>
                    <a:pt x="80" y="120"/>
                  </a:lnTo>
                  <a:lnTo>
                    <a:pt x="80" y="120"/>
                  </a:lnTo>
                  <a:cubicBezTo>
                    <a:pt x="69" y="123"/>
                    <a:pt x="58" y="123"/>
                    <a:pt x="46" y="122"/>
                  </a:cubicBezTo>
                  <a:lnTo>
                    <a:pt x="46" y="122"/>
                  </a:lnTo>
                  <a:cubicBezTo>
                    <a:pt x="37" y="121"/>
                    <a:pt x="30" y="117"/>
                    <a:pt x="22" y="112"/>
                  </a:cubicBezTo>
                  <a:lnTo>
                    <a:pt x="22" y="112"/>
                  </a:lnTo>
                  <a:cubicBezTo>
                    <a:pt x="16" y="106"/>
                    <a:pt x="10" y="99"/>
                    <a:pt x="6" y="90"/>
                  </a:cubicBezTo>
                  <a:lnTo>
                    <a:pt x="6" y="90"/>
                  </a:lnTo>
                  <a:cubicBezTo>
                    <a:pt x="0" y="74"/>
                    <a:pt x="0" y="58"/>
                    <a:pt x="7" y="43"/>
                  </a:cubicBezTo>
                  <a:lnTo>
                    <a:pt x="7" y="43"/>
                  </a:lnTo>
                  <a:cubicBezTo>
                    <a:pt x="12" y="34"/>
                    <a:pt x="22" y="24"/>
                    <a:pt x="36" y="16"/>
                  </a:cubicBezTo>
                  <a:lnTo>
                    <a:pt x="31" y="6"/>
                  </a:lnTo>
                  <a:lnTo>
                    <a:pt x="45" y="0"/>
                  </a:lnTo>
                  <a:lnTo>
                    <a:pt x="49" y="11"/>
                  </a:lnTo>
                  <a:lnTo>
                    <a:pt x="49" y="11"/>
                  </a:lnTo>
                  <a:cubicBezTo>
                    <a:pt x="63" y="7"/>
                    <a:pt x="75" y="6"/>
                    <a:pt x="86" y="10"/>
                  </a:cubicBezTo>
                  <a:lnTo>
                    <a:pt x="86" y="10"/>
                  </a:lnTo>
                  <a:cubicBezTo>
                    <a:pt x="99" y="13"/>
                    <a:pt x="110" y="23"/>
                    <a:pt x="118" y="36"/>
                  </a:cubicBezTo>
                  <a:lnTo>
                    <a:pt x="96" y="49"/>
                  </a:lnTo>
                  <a:lnTo>
                    <a:pt x="96" y="49"/>
                  </a:lnTo>
                  <a:cubicBezTo>
                    <a:pt x="91" y="41"/>
                    <a:pt x="85" y="35"/>
                    <a:pt x="79" y="32"/>
                  </a:cubicBezTo>
                  <a:lnTo>
                    <a:pt x="79" y="32"/>
                  </a:lnTo>
                  <a:cubicBezTo>
                    <a:pt x="73" y="29"/>
                    <a:pt x="66" y="29"/>
                    <a:pt x="58" y="30"/>
                  </a:cubicBezTo>
                  <a:lnTo>
                    <a:pt x="85" y="96"/>
                  </a:lnTo>
                  <a:lnTo>
                    <a:pt x="85" y="96"/>
                  </a:lnTo>
                  <a:cubicBezTo>
                    <a:pt x="98" y="94"/>
                    <a:pt x="106" y="93"/>
                    <a:pt x="111" y="93"/>
                  </a:cubicBezTo>
                  <a:lnTo>
                    <a:pt x="111" y="93"/>
                  </a:lnTo>
                  <a:cubicBezTo>
                    <a:pt x="119" y="93"/>
                    <a:pt x="126" y="95"/>
                    <a:pt x="133" y="97"/>
                  </a:cubicBezTo>
                  <a:lnTo>
                    <a:pt x="133" y="97"/>
                  </a:lnTo>
                  <a:cubicBezTo>
                    <a:pt x="139" y="99"/>
                    <a:pt x="144" y="104"/>
                    <a:pt x="150" y="109"/>
                  </a:cubicBezTo>
                  <a:lnTo>
                    <a:pt x="150" y="109"/>
                  </a:lnTo>
                  <a:cubicBezTo>
                    <a:pt x="155" y="114"/>
                    <a:pt x="159" y="120"/>
                    <a:pt x="162" y="127"/>
                  </a:cubicBezTo>
                  <a:lnTo>
                    <a:pt x="162" y="127"/>
                  </a:lnTo>
                  <a:cubicBezTo>
                    <a:pt x="168" y="143"/>
                    <a:pt x="169" y="158"/>
                    <a:pt x="163" y="173"/>
                  </a:cubicBezTo>
                  <a:lnTo>
                    <a:pt x="163" y="173"/>
                  </a:lnTo>
                  <a:cubicBezTo>
                    <a:pt x="158" y="188"/>
                    <a:pt x="147" y="199"/>
                    <a:pt x="132" y="207"/>
                  </a:cubicBezTo>
                  <a:lnTo>
                    <a:pt x="142" y="230"/>
                  </a:lnTo>
                  <a:lnTo>
                    <a:pt x="128" y="235"/>
                  </a:lnTo>
                  <a:close/>
                </a:path>
              </a:pathLst>
            </a:custGeom>
            <a:solidFill>
              <a:srgbClr val="C59C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69D0A519-0801-D542-ADA2-725E7C0A8B38}"/>
              </a:ext>
            </a:extLst>
          </p:cNvPr>
          <p:cNvSpPr txBox="1"/>
          <p:nvPr/>
        </p:nvSpPr>
        <p:spPr>
          <a:xfrm>
            <a:off x="995056" y="9988035"/>
            <a:ext cx="651315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TAKES 49  DAYS TO </a:t>
            </a:r>
          </a:p>
          <a:p>
            <a:pPr algn="ct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IDENTIFY A CYBER-ATTACK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C51641-B711-964B-B2E7-74A538D3F5E4}"/>
              </a:ext>
            </a:extLst>
          </p:cNvPr>
          <p:cNvSpPr txBox="1"/>
          <p:nvPr/>
        </p:nvSpPr>
        <p:spPr>
          <a:xfrm>
            <a:off x="9297836" y="10209549"/>
            <a:ext cx="578197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$6.9 BILLION IN 2021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19B3D34-E806-5042-A077-5487DE993531}"/>
              </a:ext>
            </a:extLst>
          </p:cNvPr>
          <p:cNvSpPr txBox="1"/>
          <p:nvPr/>
        </p:nvSpPr>
        <p:spPr>
          <a:xfrm>
            <a:off x="17011661" y="9675325"/>
            <a:ext cx="57819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79% - 83%</a:t>
            </a:r>
          </a:p>
          <a:p>
            <a:pPr algn="ct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PHISHING ATTACKS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7F223-133E-12E0-8653-C7CF1544730B}"/>
              </a:ext>
            </a:extLst>
          </p:cNvPr>
          <p:cNvSpPr txBox="1"/>
          <p:nvPr/>
        </p:nvSpPr>
        <p:spPr>
          <a:xfrm>
            <a:off x="8043330" y="612372"/>
            <a:ext cx="8291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SOCIAL ENGINEERING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727752E-B1FA-7909-A025-8DFB992F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727752E-B1FA-7909-A025-8DFB992F5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529207-20DD-DEE6-352E-754C34C85BEA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70526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:a16="http://schemas.microsoft.com/office/drawing/2014/main" id="{7F7CDBE7-F7BD-534A-A45D-A6A5AF11FCCB}"/>
              </a:ext>
            </a:extLst>
          </p:cNvPr>
          <p:cNvSpPr/>
          <p:nvPr/>
        </p:nvSpPr>
        <p:spPr bwMode="auto">
          <a:xfrm>
            <a:off x="8723186" y="2972374"/>
            <a:ext cx="4155078" cy="2955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600" extrusionOk="0">
                <a:moveTo>
                  <a:pt x="17896" y="0"/>
                </a:moveTo>
                <a:lnTo>
                  <a:pt x="17896" y="6227"/>
                </a:lnTo>
                <a:cubicBezTo>
                  <a:pt x="17868" y="6576"/>
                  <a:pt x="18013" y="6907"/>
                  <a:pt x="18247" y="7026"/>
                </a:cubicBezTo>
                <a:cubicBezTo>
                  <a:pt x="18485" y="7146"/>
                  <a:pt x="18749" y="7018"/>
                  <a:pt x="18884" y="6717"/>
                </a:cubicBezTo>
                <a:cubicBezTo>
                  <a:pt x="19706" y="5012"/>
                  <a:pt x="21600" y="5933"/>
                  <a:pt x="21503" y="7991"/>
                </a:cubicBezTo>
                <a:cubicBezTo>
                  <a:pt x="21458" y="8957"/>
                  <a:pt x="20983" y="9597"/>
                  <a:pt x="20431" y="9800"/>
                </a:cubicBezTo>
                <a:cubicBezTo>
                  <a:pt x="19877" y="10003"/>
                  <a:pt x="19243" y="9766"/>
                  <a:pt x="18856" y="8961"/>
                </a:cubicBezTo>
                <a:cubicBezTo>
                  <a:pt x="18709" y="8660"/>
                  <a:pt x="18432" y="8547"/>
                  <a:pt x="18194" y="8691"/>
                </a:cubicBezTo>
                <a:cubicBezTo>
                  <a:pt x="17993" y="8813"/>
                  <a:pt x="17865" y="9095"/>
                  <a:pt x="17871" y="9402"/>
                </a:cubicBezTo>
                <a:lnTo>
                  <a:pt x="17871" y="15687"/>
                </a:lnTo>
                <a:cubicBezTo>
                  <a:pt x="15953" y="15692"/>
                  <a:pt x="14056" y="16250"/>
                  <a:pt x="12296" y="17328"/>
                </a:cubicBezTo>
                <a:cubicBezTo>
                  <a:pt x="10644" y="18340"/>
                  <a:pt x="9145" y="19790"/>
                  <a:pt x="7880" y="21600"/>
                </a:cubicBezTo>
                <a:lnTo>
                  <a:pt x="0" y="10512"/>
                </a:lnTo>
                <a:cubicBezTo>
                  <a:pt x="2368" y="7162"/>
                  <a:pt x="5182" y="4508"/>
                  <a:pt x="8281" y="2704"/>
                </a:cubicBezTo>
                <a:cubicBezTo>
                  <a:pt x="11331" y="928"/>
                  <a:pt x="14597" y="9"/>
                  <a:pt x="17896" y="0"/>
                </a:cubicBezTo>
                <a:close/>
              </a:path>
            </a:pathLst>
          </a:custGeom>
          <a:solidFill>
            <a:schemeClr val="accent4"/>
          </a:solidFill>
          <a:ln w="50800" cap="flat">
            <a:noFill/>
            <a:prstDash val="solid"/>
            <a:miter lim="400000"/>
          </a:ln>
          <a:effectLst/>
        </p:spPr>
        <p:txBody>
          <a:bodyPr lIns="50787" tIns="50787" rIns="50787" bIns="5078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199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16CCB14E-1F43-9D4E-B598-3CC0DB5A3864}"/>
              </a:ext>
            </a:extLst>
          </p:cNvPr>
          <p:cNvSpPr/>
          <p:nvPr/>
        </p:nvSpPr>
        <p:spPr bwMode="auto">
          <a:xfrm>
            <a:off x="7299020" y="4409960"/>
            <a:ext cx="2952335" cy="345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442" y="0"/>
                </a:moveTo>
                <a:lnTo>
                  <a:pt x="14881" y="3832"/>
                </a:lnTo>
                <a:cubicBezTo>
                  <a:pt x="15163" y="4066"/>
                  <a:pt x="15600" y="4095"/>
                  <a:pt x="15920" y="3901"/>
                </a:cubicBezTo>
                <a:cubicBezTo>
                  <a:pt x="16156" y="3759"/>
                  <a:pt x="16282" y="3517"/>
                  <a:pt x="16248" y="3272"/>
                </a:cubicBezTo>
                <a:cubicBezTo>
                  <a:pt x="16020" y="2433"/>
                  <a:pt x="16509" y="1728"/>
                  <a:pt x="17234" y="1390"/>
                </a:cubicBezTo>
                <a:cubicBezTo>
                  <a:pt x="17979" y="1042"/>
                  <a:pt x="18965" y="1083"/>
                  <a:pt x="19672" y="1730"/>
                </a:cubicBezTo>
                <a:cubicBezTo>
                  <a:pt x="20357" y="2359"/>
                  <a:pt x="20351" y="3180"/>
                  <a:pt x="19931" y="3794"/>
                </a:cubicBezTo>
                <a:cubicBezTo>
                  <a:pt x="19526" y="4386"/>
                  <a:pt x="18735" y="4785"/>
                  <a:pt x="17782" y="4631"/>
                </a:cubicBezTo>
                <a:cubicBezTo>
                  <a:pt x="17488" y="4561"/>
                  <a:pt x="17174" y="4661"/>
                  <a:pt x="17005" y="4879"/>
                </a:cubicBezTo>
                <a:cubicBezTo>
                  <a:pt x="16810" y="5130"/>
                  <a:pt x="16856" y="5464"/>
                  <a:pt x="17113" y="5670"/>
                </a:cubicBezTo>
                <a:lnTo>
                  <a:pt x="21593" y="9501"/>
                </a:lnTo>
                <a:cubicBezTo>
                  <a:pt x="19767" y="11038"/>
                  <a:pt x="18310" y="12865"/>
                  <a:pt x="17303" y="14880"/>
                </a:cubicBezTo>
                <a:cubicBezTo>
                  <a:pt x="16244" y="16998"/>
                  <a:pt x="15704" y="19280"/>
                  <a:pt x="15716" y="21583"/>
                </a:cubicBezTo>
                <a:lnTo>
                  <a:pt x="0" y="21600"/>
                </a:lnTo>
                <a:cubicBezTo>
                  <a:pt x="-7" y="17960"/>
                  <a:pt x="749" y="14349"/>
                  <a:pt x="2233" y="10937"/>
                </a:cubicBezTo>
                <a:cubicBezTo>
                  <a:pt x="4019" y="6829"/>
                  <a:pt x="6819" y="3099"/>
                  <a:pt x="10442" y="0"/>
                </a:cubicBezTo>
                <a:close/>
              </a:path>
            </a:pathLst>
          </a:custGeom>
          <a:solidFill>
            <a:schemeClr val="accent3"/>
          </a:solidFill>
          <a:ln w="50800" cap="flat">
            <a:noFill/>
            <a:prstDash val="solid"/>
            <a:miter lim="400000"/>
          </a:ln>
          <a:effectLst/>
        </p:spPr>
        <p:txBody>
          <a:bodyPr lIns="50787" tIns="50787" rIns="50787" bIns="5078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199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4EB1E23D-F27D-8B41-9BDA-EEEDD2281098}"/>
              </a:ext>
            </a:extLst>
          </p:cNvPr>
          <p:cNvSpPr>
            <a:spLocks/>
          </p:cNvSpPr>
          <p:nvPr/>
        </p:nvSpPr>
        <p:spPr bwMode="auto">
          <a:xfrm>
            <a:off x="7302132" y="7160441"/>
            <a:ext cx="2948206" cy="4152792"/>
          </a:xfrm>
          <a:custGeom>
            <a:avLst/>
            <a:gdLst>
              <a:gd name="T0" fmla="*/ 1394823 w 21577"/>
              <a:gd name="T1" fmla="*/ 1965140 h 21599"/>
              <a:gd name="T2" fmla="*/ 1394823 w 21577"/>
              <a:gd name="T3" fmla="*/ 1965140 h 21599"/>
              <a:gd name="T4" fmla="*/ 1394823 w 21577"/>
              <a:gd name="T5" fmla="*/ 1965140 h 21599"/>
              <a:gd name="T6" fmla="*/ 1394823 w 21577"/>
              <a:gd name="T7" fmla="*/ 1965140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99" extrusionOk="0">
                <a:moveTo>
                  <a:pt x="15712" y="3640"/>
                </a:moveTo>
                <a:lnTo>
                  <a:pt x="9428" y="3621"/>
                </a:lnTo>
                <a:cubicBezTo>
                  <a:pt x="9069" y="3635"/>
                  <a:pt x="8747" y="3466"/>
                  <a:pt x="8661" y="3218"/>
                </a:cubicBezTo>
                <a:cubicBezTo>
                  <a:pt x="8584" y="2997"/>
                  <a:pt x="8718" y="2766"/>
                  <a:pt x="8991" y="2647"/>
                </a:cubicBezTo>
                <a:cubicBezTo>
                  <a:pt x="10643" y="1838"/>
                  <a:pt x="9835" y="-1"/>
                  <a:pt x="7829" y="0"/>
                </a:cubicBezTo>
                <a:cubicBezTo>
                  <a:pt x="6811" y="1"/>
                  <a:pt x="6103" y="473"/>
                  <a:pt x="5883" y="1046"/>
                </a:cubicBezTo>
                <a:cubicBezTo>
                  <a:pt x="5775" y="1330"/>
                  <a:pt x="5787" y="1636"/>
                  <a:pt x="5925" y="1920"/>
                </a:cubicBezTo>
                <a:cubicBezTo>
                  <a:pt x="6063" y="2203"/>
                  <a:pt x="6327" y="2466"/>
                  <a:pt x="6736" y="2670"/>
                </a:cubicBezTo>
                <a:cubicBezTo>
                  <a:pt x="7007" y="2782"/>
                  <a:pt x="7142" y="3007"/>
                  <a:pt x="7069" y="3223"/>
                </a:cubicBezTo>
                <a:cubicBezTo>
                  <a:pt x="6988" y="3467"/>
                  <a:pt x="6670" y="3632"/>
                  <a:pt x="6318" y="3615"/>
                </a:cubicBezTo>
                <a:lnTo>
                  <a:pt x="1" y="3605"/>
                </a:lnTo>
                <a:cubicBezTo>
                  <a:pt x="-23" y="6822"/>
                  <a:pt x="822" y="10012"/>
                  <a:pt x="2490" y="13002"/>
                </a:cubicBezTo>
                <a:cubicBezTo>
                  <a:pt x="4289" y="16228"/>
                  <a:pt x="7008" y="19155"/>
                  <a:pt x="10475" y="21599"/>
                </a:cubicBezTo>
                <a:lnTo>
                  <a:pt x="21577" y="13735"/>
                </a:lnTo>
                <a:cubicBezTo>
                  <a:pt x="19737" y="12418"/>
                  <a:pt x="18274" y="10860"/>
                  <a:pt x="17268" y="9148"/>
                </a:cubicBezTo>
                <a:cubicBezTo>
                  <a:pt x="16244" y="7403"/>
                  <a:pt x="15715" y="5531"/>
                  <a:pt x="15712" y="3640"/>
                </a:cubicBezTo>
                <a:close/>
              </a:path>
            </a:pathLst>
          </a:custGeom>
          <a:solidFill>
            <a:schemeClr val="accent2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50787" tIns="50787" rIns="50787" bIns="50787" anchor="ctr"/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Фигура">
            <a:extLst>
              <a:ext uri="{FF2B5EF4-FFF2-40B4-BE49-F238E27FC236}">
                <a16:creationId xmlns:a16="http://schemas.microsoft.com/office/drawing/2014/main" id="{7AD7EAAD-B655-8A4C-B546-826B7A2161AD}"/>
              </a:ext>
            </a:extLst>
          </p:cNvPr>
          <p:cNvSpPr/>
          <p:nvPr/>
        </p:nvSpPr>
        <p:spPr bwMode="auto">
          <a:xfrm>
            <a:off x="8731574" y="9799649"/>
            <a:ext cx="3450542" cy="2945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21600" y="5885"/>
                </a:moveTo>
                <a:lnTo>
                  <a:pt x="21600" y="21598"/>
                </a:lnTo>
                <a:cubicBezTo>
                  <a:pt x="17604" y="21600"/>
                  <a:pt x="13646" y="20682"/>
                  <a:pt x="9952" y="18895"/>
                </a:cubicBezTo>
                <a:cubicBezTo>
                  <a:pt x="6227" y="17094"/>
                  <a:pt x="2845" y="14446"/>
                  <a:pt x="0" y="11104"/>
                </a:cubicBezTo>
                <a:lnTo>
                  <a:pt x="3898" y="6567"/>
                </a:lnTo>
                <a:cubicBezTo>
                  <a:pt x="4053" y="6342"/>
                  <a:pt x="4089" y="6035"/>
                  <a:pt x="3990" y="5771"/>
                </a:cubicBezTo>
                <a:cubicBezTo>
                  <a:pt x="3862" y="5426"/>
                  <a:pt x="3546" y="5234"/>
                  <a:pt x="3231" y="5309"/>
                </a:cubicBezTo>
                <a:cubicBezTo>
                  <a:pt x="1545" y="5664"/>
                  <a:pt x="476" y="3257"/>
                  <a:pt x="1693" y="1845"/>
                </a:cubicBezTo>
                <a:cubicBezTo>
                  <a:pt x="2940" y="397"/>
                  <a:pt x="5030" y="1747"/>
                  <a:pt x="4649" y="3754"/>
                </a:cubicBezTo>
                <a:cubicBezTo>
                  <a:pt x="4620" y="4009"/>
                  <a:pt x="4704" y="4263"/>
                  <a:pt x="4872" y="4427"/>
                </a:cubicBezTo>
                <a:cubicBezTo>
                  <a:pt x="5128" y="4676"/>
                  <a:pt x="5502" y="4666"/>
                  <a:pt x="5747" y="4403"/>
                </a:cubicBezTo>
                <a:lnTo>
                  <a:pt x="9522" y="0"/>
                </a:lnTo>
                <a:cubicBezTo>
                  <a:pt x="11038" y="1766"/>
                  <a:pt x="12821" y="3186"/>
                  <a:pt x="14780" y="4190"/>
                </a:cubicBezTo>
                <a:cubicBezTo>
                  <a:pt x="16932" y="5291"/>
                  <a:pt x="19252" y="5868"/>
                  <a:pt x="21600" y="5885"/>
                </a:cubicBezTo>
                <a:close/>
              </a:path>
            </a:pathLst>
          </a:custGeom>
          <a:solidFill>
            <a:schemeClr val="accent1"/>
          </a:solidFill>
          <a:ln w="50800" cap="flat">
            <a:noFill/>
            <a:prstDash val="solid"/>
            <a:miter lim="400000"/>
          </a:ln>
          <a:effectLst/>
        </p:spPr>
        <p:txBody>
          <a:bodyPr lIns="50787" tIns="50787" rIns="50787" bIns="5078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199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9" name="Фигура">
            <a:extLst>
              <a:ext uri="{FF2B5EF4-FFF2-40B4-BE49-F238E27FC236}">
                <a16:creationId xmlns:a16="http://schemas.microsoft.com/office/drawing/2014/main" id="{0571AC8C-0ADF-FA49-A3B7-35C1BA3FD1C3}"/>
              </a:ext>
            </a:extLst>
          </p:cNvPr>
          <p:cNvSpPr/>
          <p:nvPr/>
        </p:nvSpPr>
        <p:spPr bwMode="auto">
          <a:xfrm>
            <a:off x="11474226" y="9804680"/>
            <a:ext cx="4168497" cy="2940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8" extrusionOk="0">
                <a:moveTo>
                  <a:pt x="13714" y="0"/>
                </a:moveTo>
                <a:lnTo>
                  <a:pt x="21588" y="11127"/>
                </a:lnTo>
                <a:cubicBezTo>
                  <a:pt x="19241" y="14445"/>
                  <a:pt x="16456" y="17076"/>
                  <a:pt x="13392" y="18869"/>
                </a:cubicBezTo>
                <a:cubicBezTo>
                  <a:pt x="10299" y="20679"/>
                  <a:pt x="6982" y="21600"/>
                  <a:pt x="3635" y="21578"/>
                </a:cubicBezTo>
                <a:lnTo>
                  <a:pt x="3658" y="15250"/>
                </a:lnTo>
                <a:cubicBezTo>
                  <a:pt x="3663" y="14924"/>
                  <a:pt x="3522" y="14629"/>
                  <a:pt x="3306" y="14516"/>
                </a:cubicBezTo>
                <a:cubicBezTo>
                  <a:pt x="3062" y="14389"/>
                  <a:pt x="2790" y="14521"/>
                  <a:pt x="2652" y="14833"/>
                </a:cubicBezTo>
                <a:cubicBezTo>
                  <a:pt x="1855" y="16530"/>
                  <a:pt x="-12" y="15719"/>
                  <a:pt x="0" y="13680"/>
                </a:cubicBezTo>
                <a:cubicBezTo>
                  <a:pt x="11" y="11619"/>
                  <a:pt x="1917" y="10860"/>
                  <a:pt x="2686" y="12610"/>
                </a:cubicBezTo>
                <a:cubicBezTo>
                  <a:pt x="2824" y="12835"/>
                  <a:pt x="3042" y="12929"/>
                  <a:pt x="3246" y="12852"/>
                </a:cubicBezTo>
                <a:cubicBezTo>
                  <a:pt x="3500" y="12755"/>
                  <a:pt x="3674" y="12424"/>
                  <a:pt x="3666" y="12052"/>
                </a:cubicBezTo>
                <a:lnTo>
                  <a:pt x="3666" y="5830"/>
                </a:lnTo>
                <a:cubicBezTo>
                  <a:pt x="5463" y="5840"/>
                  <a:pt x="7246" y="5365"/>
                  <a:pt x="8919" y="4432"/>
                </a:cubicBezTo>
                <a:cubicBezTo>
                  <a:pt x="10713" y="3431"/>
                  <a:pt x="12345" y="1923"/>
                  <a:pt x="13714" y="0"/>
                </a:cubicBezTo>
                <a:close/>
              </a:path>
            </a:pathLst>
          </a:custGeom>
          <a:solidFill>
            <a:schemeClr val="accent4"/>
          </a:solidFill>
          <a:ln w="50800" cap="flat">
            <a:noFill/>
            <a:prstDash val="solid"/>
            <a:miter lim="400000"/>
          </a:ln>
          <a:effectLst/>
        </p:spPr>
        <p:txBody>
          <a:bodyPr lIns="50787" tIns="50787" rIns="50787" bIns="5078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199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10" name="Фигура">
            <a:extLst>
              <a:ext uri="{FF2B5EF4-FFF2-40B4-BE49-F238E27FC236}">
                <a16:creationId xmlns:a16="http://schemas.microsoft.com/office/drawing/2014/main" id="{32D7B5FB-1F22-7E4D-BAD0-D8D5A43B2BC6}"/>
              </a:ext>
            </a:extLst>
          </p:cNvPr>
          <p:cNvSpPr/>
          <p:nvPr/>
        </p:nvSpPr>
        <p:spPr bwMode="auto">
          <a:xfrm>
            <a:off x="14119587" y="7855468"/>
            <a:ext cx="2959045" cy="3467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6" extrusionOk="0">
                <a:moveTo>
                  <a:pt x="0" y="12052"/>
                </a:moveTo>
                <a:lnTo>
                  <a:pt x="5180" y="16378"/>
                </a:lnTo>
                <a:cubicBezTo>
                  <a:pt x="5426" y="16553"/>
                  <a:pt x="5517" y="16839"/>
                  <a:pt x="5409" y="17095"/>
                </a:cubicBezTo>
                <a:cubicBezTo>
                  <a:pt x="5277" y="17407"/>
                  <a:pt x="4896" y="17590"/>
                  <a:pt x="4512" y="17525"/>
                </a:cubicBezTo>
                <a:cubicBezTo>
                  <a:pt x="2610" y="17204"/>
                  <a:pt x="1335" y="19133"/>
                  <a:pt x="2656" y="20336"/>
                </a:cubicBezTo>
                <a:cubicBezTo>
                  <a:pt x="4043" y="21600"/>
                  <a:pt x="6520" y="20540"/>
                  <a:pt x="6139" y="18845"/>
                </a:cubicBezTo>
                <a:cubicBezTo>
                  <a:pt x="6082" y="18573"/>
                  <a:pt x="6235" y="18299"/>
                  <a:pt x="6521" y="18164"/>
                </a:cubicBezTo>
                <a:cubicBezTo>
                  <a:pt x="6835" y="18016"/>
                  <a:pt x="7229" y="18069"/>
                  <a:pt x="7472" y="18294"/>
                </a:cubicBezTo>
                <a:lnTo>
                  <a:pt x="11069" y="21406"/>
                </a:lnTo>
                <a:cubicBezTo>
                  <a:pt x="15167" y="17972"/>
                  <a:pt x="18215" y="13745"/>
                  <a:pt x="19951" y="9092"/>
                </a:cubicBezTo>
                <a:cubicBezTo>
                  <a:pt x="21048" y="6151"/>
                  <a:pt x="21600" y="3084"/>
                  <a:pt x="21588" y="0"/>
                </a:cubicBezTo>
                <a:lnTo>
                  <a:pt x="5943" y="33"/>
                </a:lnTo>
                <a:cubicBezTo>
                  <a:pt x="5912" y="2229"/>
                  <a:pt x="5389" y="4401"/>
                  <a:pt x="4402" y="6432"/>
                </a:cubicBezTo>
                <a:cubicBezTo>
                  <a:pt x="3382" y="8530"/>
                  <a:pt x="1887" y="10440"/>
                  <a:pt x="0" y="12052"/>
                </a:cubicBezTo>
                <a:close/>
              </a:path>
            </a:pathLst>
          </a:custGeom>
          <a:solidFill>
            <a:schemeClr val="accent3"/>
          </a:solidFill>
          <a:ln w="50800" cap="flat">
            <a:noFill/>
            <a:prstDash val="solid"/>
            <a:miter lim="400000"/>
          </a:ln>
          <a:effectLst/>
        </p:spPr>
        <p:txBody>
          <a:bodyPr lIns="50787" tIns="50787" rIns="50787" bIns="5078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199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11" name="Фигура">
            <a:extLst>
              <a:ext uri="{FF2B5EF4-FFF2-40B4-BE49-F238E27FC236}">
                <a16:creationId xmlns:a16="http://schemas.microsoft.com/office/drawing/2014/main" id="{5804D3BD-B875-FC45-8D92-54BFE0DDB887}"/>
              </a:ext>
            </a:extLst>
          </p:cNvPr>
          <p:cNvSpPr>
            <a:spLocks/>
          </p:cNvSpPr>
          <p:nvPr/>
        </p:nvSpPr>
        <p:spPr bwMode="auto">
          <a:xfrm>
            <a:off x="14125275" y="4406757"/>
            <a:ext cx="2953338" cy="4153378"/>
          </a:xfrm>
          <a:custGeom>
            <a:avLst/>
            <a:gdLst>
              <a:gd name="T0" fmla="*/ 1397251 w 21594"/>
              <a:gd name="T1" fmla="*/ 1965418 h 21588"/>
              <a:gd name="T2" fmla="*/ 1397251 w 21594"/>
              <a:gd name="T3" fmla="*/ 1965418 h 21588"/>
              <a:gd name="T4" fmla="*/ 1397251 w 21594"/>
              <a:gd name="T5" fmla="*/ 1965418 h 21588"/>
              <a:gd name="T6" fmla="*/ 1397251 w 21594"/>
              <a:gd name="T7" fmla="*/ 1965418 h 2158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4" h="21588" extrusionOk="0">
                <a:moveTo>
                  <a:pt x="5902" y="17973"/>
                </a:moveTo>
                <a:lnTo>
                  <a:pt x="12080" y="17973"/>
                </a:lnTo>
                <a:cubicBezTo>
                  <a:pt x="12443" y="17942"/>
                  <a:pt x="12788" y="18094"/>
                  <a:pt x="12910" y="18339"/>
                </a:cubicBezTo>
                <a:cubicBezTo>
                  <a:pt x="13029" y="18579"/>
                  <a:pt x="12903" y="18844"/>
                  <a:pt x="12605" y="18984"/>
                </a:cubicBezTo>
                <a:cubicBezTo>
                  <a:pt x="10977" y="19785"/>
                  <a:pt x="11787" y="21600"/>
                  <a:pt x="13767" y="21588"/>
                </a:cubicBezTo>
                <a:cubicBezTo>
                  <a:pt x="15782" y="21575"/>
                  <a:pt x="16534" y="19705"/>
                  <a:pt x="14833" y="18937"/>
                </a:cubicBezTo>
                <a:cubicBezTo>
                  <a:pt x="14553" y="18792"/>
                  <a:pt x="14448" y="18530"/>
                  <a:pt x="14579" y="18301"/>
                </a:cubicBezTo>
                <a:cubicBezTo>
                  <a:pt x="14709" y="18073"/>
                  <a:pt x="15042" y="17938"/>
                  <a:pt x="15385" y="17972"/>
                </a:cubicBezTo>
                <a:lnTo>
                  <a:pt x="21594" y="17972"/>
                </a:lnTo>
                <a:cubicBezTo>
                  <a:pt x="21600" y="14521"/>
                  <a:pt x="20612" y="11106"/>
                  <a:pt x="18692" y="7936"/>
                </a:cubicBezTo>
                <a:cubicBezTo>
                  <a:pt x="16895" y="4970"/>
                  <a:pt x="14316" y="2276"/>
                  <a:pt x="11093" y="0"/>
                </a:cubicBezTo>
                <a:lnTo>
                  <a:pt x="0" y="7860"/>
                </a:lnTo>
                <a:cubicBezTo>
                  <a:pt x="1898" y="9207"/>
                  <a:pt x="3397" y="10809"/>
                  <a:pt x="4411" y="12573"/>
                </a:cubicBezTo>
                <a:cubicBezTo>
                  <a:pt x="5396" y="14288"/>
                  <a:pt x="5902" y="16122"/>
                  <a:pt x="5902" y="17973"/>
                </a:cubicBezTo>
                <a:close/>
              </a:path>
            </a:pathLst>
          </a:custGeom>
          <a:solidFill>
            <a:schemeClr val="accent2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50787" tIns="50787" rIns="50787" bIns="50787" anchor="ctr"/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12" name="Фигура">
            <a:extLst>
              <a:ext uri="{FF2B5EF4-FFF2-40B4-BE49-F238E27FC236}">
                <a16:creationId xmlns:a16="http://schemas.microsoft.com/office/drawing/2014/main" id="{F52D8C78-3608-204B-8427-96A9110F63FD}"/>
              </a:ext>
            </a:extLst>
          </p:cNvPr>
          <p:cNvSpPr>
            <a:spLocks/>
          </p:cNvSpPr>
          <p:nvPr/>
        </p:nvSpPr>
        <p:spPr bwMode="auto">
          <a:xfrm>
            <a:off x="12169854" y="2976024"/>
            <a:ext cx="3480941" cy="2949004"/>
          </a:xfrm>
          <a:custGeom>
            <a:avLst/>
            <a:gdLst>
              <a:gd name="T0" fmla="*/ 1646864 w 21591"/>
              <a:gd name="T1" fmla="*/ 1395497 h 21550"/>
              <a:gd name="T2" fmla="*/ 1646864 w 21591"/>
              <a:gd name="T3" fmla="*/ 1395497 h 21550"/>
              <a:gd name="T4" fmla="*/ 1646864 w 21591"/>
              <a:gd name="T5" fmla="*/ 1395497 h 21550"/>
              <a:gd name="T6" fmla="*/ 1646864 w 21591"/>
              <a:gd name="T7" fmla="*/ 1395497 h 2155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1" h="21550" extrusionOk="0">
                <a:moveTo>
                  <a:pt x="13" y="2"/>
                </a:moveTo>
                <a:cubicBezTo>
                  <a:pt x="4210" y="-50"/>
                  <a:pt x="8370" y="939"/>
                  <a:pt x="12221" y="2906"/>
                </a:cubicBezTo>
                <a:cubicBezTo>
                  <a:pt x="15726" y="4695"/>
                  <a:pt x="18906" y="7260"/>
                  <a:pt x="21591" y="10462"/>
                </a:cubicBezTo>
                <a:lnTo>
                  <a:pt x="17825" y="14841"/>
                </a:lnTo>
                <a:cubicBezTo>
                  <a:pt x="17607" y="15087"/>
                  <a:pt x="17558" y="15475"/>
                  <a:pt x="17705" y="15784"/>
                </a:cubicBezTo>
                <a:cubicBezTo>
                  <a:pt x="17846" y="16079"/>
                  <a:pt x="18132" y="16232"/>
                  <a:pt x="18413" y="16163"/>
                </a:cubicBezTo>
                <a:cubicBezTo>
                  <a:pt x="20087" y="15811"/>
                  <a:pt x="21132" y="18235"/>
                  <a:pt x="19904" y="19619"/>
                </a:cubicBezTo>
                <a:cubicBezTo>
                  <a:pt x="19325" y="20272"/>
                  <a:pt x="18561" y="20312"/>
                  <a:pt x="17961" y="19968"/>
                </a:cubicBezTo>
                <a:cubicBezTo>
                  <a:pt x="17337" y="19610"/>
                  <a:pt x="16887" y="18838"/>
                  <a:pt x="16983" y="17864"/>
                </a:cubicBezTo>
                <a:cubicBezTo>
                  <a:pt x="17090" y="17541"/>
                  <a:pt x="16992" y="17175"/>
                  <a:pt x="16748" y="16983"/>
                </a:cubicBezTo>
                <a:cubicBezTo>
                  <a:pt x="16464" y="16760"/>
                  <a:pt x="16082" y="16839"/>
                  <a:pt x="15879" y="17162"/>
                </a:cubicBezTo>
                <a:lnTo>
                  <a:pt x="12140" y="21550"/>
                </a:lnTo>
                <a:cubicBezTo>
                  <a:pt x="10571" y="19689"/>
                  <a:pt x="8707" y="18210"/>
                  <a:pt x="6654" y="17196"/>
                </a:cubicBezTo>
                <a:cubicBezTo>
                  <a:pt x="4548" y="16155"/>
                  <a:pt x="2285" y="15625"/>
                  <a:pt x="0" y="15637"/>
                </a:cubicBezTo>
                <a:lnTo>
                  <a:pt x="24" y="9422"/>
                </a:lnTo>
                <a:cubicBezTo>
                  <a:pt x="-9" y="9094"/>
                  <a:pt x="136" y="8777"/>
                  <a:pt x="387" y="8629"/>
                </a:cubicBezTo>
                <a:cubicBezTo>
                  <a:pt x="739" y="8421"/>
                  <a:pt x="1166" y="8597"/>
                  <a:pt x="1332" y="9018"/>
                </a:cubicBezTo>
                <a:cubicBezTo>
                  <a:pt x="1837" y="9722"/>
                  <a:pt x="2572" y="9878"/>
                  <a:pt x="3195" y="9633"/>
                </a:cubicBezTo>
                <a:cubicBezTo>
                  <a:pt x="3787" y="9399"/>
                  <a:pt x="4283" y="8797"/>
                  <a:pt x="4331" y="7921"/>
                </a:cubicBezTo>
                <a:cubicBezTo>
                  <a:pt x="4437" y="5959"/>
                  <a:pt x="2283" y="5067"/>
                  <a:pt x="1323" y="6676"/>
                </a:cubicBezTo>
                <a:cubicBezTo>
                  <a:pt x="1145" y="7123"/>
                  <a:pt x="670" y="7277"/>
                  <a:pt x="323" y="7000"/>
                </a:cubicBezTo>
                <a:cubicBezTo>
                  <a:pt x="123" y="6840"/>
                  <a:pt x="18" y="6560"/>
                  <a:pt x="52" y="6279"/>
                </a:cubicBezTo>
                <a:lnTo>
                  <a:pt x="13" y="2"/>
                </a:lnTo>
                <a:close/>
              </a:path>
            </a:pathLst>
          </a:custGeom>
          <a:solidFill>
            <a:schemeClr val="accent1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50787" tIns="50787" rIns="50787" bIns="50787" anchor="ctr"/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id="{AECA198C-7A88-C54F-AD5B-5286DB7DEEC2}"/>
              </a:ext>
            </a:extLst>
          </p:cNvPr>
          <p:cNvGrpSpPr/>
          <p:nvPr/>
        </p:nvGrpSpPr>
        <p:grpSpPr>
          <a:xfrm>
            <a:off x="10193114" y="5859409"/>
            <a:ext cx="3991425" cy="3998831"/>
            <a:chOff x="10193114" y="5859409"/>
            <a:chExt cx="3991425" cy="3998831"/>
          </a:xfrm>
        </p:grpSpPr>
        <p:sp>
          <p:nvSpPr>
            <p:cNvPr id="22" name="Кружок">
              <a:extLst>
                <a:ext uri="{FF2B5EF4-FFF2-40B4-BE49-F238E27FC236}">
                  <a16:creationId xmlns:a16="http://schemas.microsoft.com/office/drawing/2014/main" id="{13BB21F8-E511-3C4C-955B-860A2020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3114" y="5867456"/>
              <a:ext cx="3991425" cy="3990784"/>
            </a:xfrm>
            <a:prstGeom prst="ellipse">
              <a:avLst/>
            </a:prstGeom>
            <a:noFill/>
            <a:ln w="76200">
              <a:solidFill>
                <a:srgbClr val="CDD1D8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07" tIns="45707" rIns="45707" bIns="45707" anchor="ctr"/>
            <a:lstStyle>
              <a:lvl1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5613"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4572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9144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13716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1828800" indent="9144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252D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endParaRPr lang="en-US" altLang="en-US" sz="11597" dirty="0">
                <a:solidFill>
                  <a:srgbClr val="77716C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Open Sans Light" panose="020B030603050402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44DCF4C-72B9-5F40-ABD7-5614AF3E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471" y="5859409"/>
              <a:ext cx="3957635" cy="3778700"/>
            </a:xfrm>
            <a:custGeom>
              <a:avLst/>
              <a:gdLst>
                <a:gd name="connsiteX0" fmla="*/ 3153813 w 3957635"/>
                <a:gd name="connsiteY0" fmla="*/ 3291681 h 3778700"/>
                <a:gd name="connsiteX1" fmla="*/ 3161810 w 3957635"/>
                <a:gd name="connsiteY1" fmla="*/ 3302052 h 3778700"/>
                <a:gd name="connsiteX2" fmla="*/ 3153663 w 3957635"/>
                <a:gd name="connsiteY2" fmla="*/ 3310812 h 3778700"/>
                <a:gd name="connsiteX3" fmla="*/ 3136364 w 3957635"/>
                <a:gd name="connsiteY3" fmla="*/ 3317122 h 3778700"/>
                <a:gd name="connsiteX4" fmla="*/ 3141878 w 3957635"/>
                <a:gd name="connsiteY4" fmla="*/ 3299186 h 3778700"/>
                <a:gd name="connsiteX5" fmla="*/ 3220570 w 3957635"/>
                <a:gd name="connsiteY5" fmla="*/ 3248408 h 3778700"/>
                <a:gd name="connsiteX6" fmla="*/ 3226578 w 3957635"/>
                <a:gd name="connsiteY6" fmla="*/ 3259943 h 3778700"/>
                <a:gd name="connsiteX7" fmla="*/ 3214197 w 3957635"/>
                <a:gd name="connsiteY7" fmla="*/ 3278506 h 3778700"/>
                <a:gd name="connsiteX8" fmla="*/ 3201132 w 3957635"/>
                <a:gd name="connsiteY8" fmla="*/ 3283664 h 3778700"/>
                <a:gd name="connsiteX9" fmla="*/ 3199206 w 3957635"/>
                <a:gd name="connsiteY9" fmla="*/ 3269312 h 3778700"/>
                <a:gd name="connsiteX10" fmla="*/ 3208020 w 3957635"/>
                <a:gd name="connsiteY10" fmla="*/ 3254555 h 3778700"/>
                <a:gd name="connsiteX11" fmla="*/ 2896621 w 3957635"/>
                <a:gd name="connsiteY11" fmla="*/ 3134694 h 3778700"/>
                <a:gd name="connsiteX12" fmla="*/ 2911878 w 3957635"/>
                <a:gd name="connsiteY12" fmla="*/ 3147652 h 3778700"/>
                <a:gd name="connsiteX13" fmla="*/ 2893890 w 3957635"/>
                <a:gd name="connsiteY13" fmla="*/ 3160134 h 3778700"/>
                <a:gd name="connsiteX14" fmla="*/ 2886432 w 3957635"/>
                <a:gd name="connsiteY14" fmla="*/ 3147302 h 3778700"/>
                <a:gd name="connsiteX15" fmla="*/ 2876895 w 3957635"/>
                <a:gd name="connsiteY15" fmla="*/ 3120631 h 3778700"/>
                <a:gd name="connsiteX16" fmla="*/ 2893201 w 3957635"/>
                <a:gd name="connsiteY16" fmla="*/ 3127242 h 3778700"/>
                <a:gd name="connsiteX17" fmla="*/ 2882656 w 3957635"/>
                <a:gd name="connsiteY17" fmla="*/ 3140347 h 3778700"/>
                <a:gd name="connsiteX18" fmla="*/ 2867754 w 3957635"/>
                <a:gd name="connsiteY18" fmla="*/ 3146071 h 3778700"/>
                <a:gd name="connsiteX19" fmla="*/ 2867802 w 3957635"/>
                <a:gd name="connsiteY19" fmla="*/ 3131733 h 3778700"/>
                <a:gd name="connsiteX20" fmla="*/ 3017910 w 3957635"/>
                <a:gd name="connsiteY20" fmla="*/ 3081337 h 3778700"/>
                <a:gd name="connsiteX21" fmla="*/ 3030840 w 3957635"/>
                <a:gd name="connsiteY21" fmla="*/ 3083317 h 3778700"/>
                <a:gd name="connsiteX22" fmla="*/ 3036002 w 3957635"/>
                <a:gd name="connsiteY22" fmla="*/ 3097373 h 3778700"/>
                <a:gd name="connsiteX23" fmla="*/ 3043223 w 3957635"/>
                <a:gd name="connsiteY23" fmla="*/ 3111468 h 3778700"/>
                <a:gd name="connsiteX24" fmla="*/ 3053882 w 3957635"/>
                <a:gd name="connsiteY24" fmla="*/ 3141367 h 3778700"/>
                <a:gd name="connsiteX25" fmla="*/ 3053882 w 3957635"/>
                <a:gd name="connsiteY25" fmla="*/ 3174682 h 3778700"/>
                <a:gd name="connsiteX26" fmla="*/ 3049105 w 3957635"/>
                <a:gd name="connsiteY26" fmla="*/ 3194232 h 3778700"/>
                <a:gd name="connsiteX27" fmla="*/ 3032217 w 3957635"/>
                <a:gd name="connsiteY27" fmla="*/ 3197882 h 3778700"/>
                <a:gd name="connsiteX28" fmla="*/ 3028470 w 3957635"/>
                <a:gd name="connsiteY28" fmla="*/ 3208152 h 3778700"/>
                <a:gd name="connsiteX29" fmla="*/ 3017861 w 3957635"/>
                <a:gd name="connsiteY29" fmla="*/ 3226577 h 3778700"/>
                <a:gd name="connsiteX30" fmla="*/ 3004447 w 3957635"/>
                <a:gd name="connsiteY30" fmla="*/ 3242011 h 3778700"/>
                <a:gd name="connsiteX31" fmla="*/ 2991729 w 3957635"/>
                <a:gd name="connsiteY31" fmla="*/ 3267444 h 3778700"/>
                <a:gd name="connsiteX32" fmla="*/ 2968004 w 3957635"/>
                <a:gd name="connsiteY32" fmla="*/ 3309380 h 3778700"/>
                <a:gd name="connsiteX33" fmla="*/ 2953598 w 3957635"/>
                <a:gd name="connsiteY33" fmla="*/ 3335123 h 3778700"/>
                <a:gd name="connsiteX34" fmla="*/ 2929923 w 3957635"/>
                <a:gd name="connsiteY34" fmla="*/ 3383892 h 3778700"/>
                <a:gd name="connsiteX35" fmla="*/ 2902761 w 3957635"/>
                <a:gd name="connsiteY35" fmla="*/ 3423770 h 3778700"/>
                <a:gd name="connsiteX36" fmla="*/ 2896917 w 3957635"/>
                <a:gd name="connsiteY36" fmla="*/ 3466346 h 3778700"/>
                <a:gd name="connsiteX37" fmla="*/ 2881791 w 3957635"/>
                <a:gd name="connsiteY37" fmla="*/ 3476674 h 3778700"/>
                <a:gd name="connsiteX38" fmla="*/ 2866318 w 3957635"/>
                <a:gd name="connsiteY38" fmla="*/ 3482848 h 3778700"/>
                <a:gd name="connsiteX39" fmla="*/ 2855994 w 3957635"/>
                <a:gd name="connsiteY39" fmla="*/ 3483877 h 3778700"/>
                <a:gd name="connsiteX40" fmla="*/ 2844690 w 3957635"/>
                <a:gd name="connsiteY40" fmla="*/ 3497254 h 3778700"/>
                <a:gd name="connsiteX41" fmla="*/ 2828919 w 3957635"/>
                <a:gd name="connsiteY41" fmla="*/ 3500690 h 3778700"/>
                <a:gd name="connsiteX42" fmla="*/ 2810009 w 3957635"/>
                <a:gd name="connsiteY42" fmla="*/ 3496555 h 3778700"/>
                <a:gd name="connsiteX43" fmla="*/ 2794188 w 3957635"/>
                <a:gd name="connsiteY43" fmla="*/ 3480751 h 3778700"/>
                <a:gd name="connsiteX44" fmla="*/ 2799300 w 3957635"/>
                <a:gd name="connsiteY44" fmla="*/ 3446718 h 3778700"/>
                <a:gd name="connsiteX45" fmla="*/ 2788257 w 3957635"/>
                <a:gd name="connsiteY45" fmla="*/ 3426527 h 3778700"/>
                <a:gd name="connsiteX46" fmla="*/ 2785862 w 3957635"/>
                <a:gd name="connsiteY46" fmla="*/ 3408316 h 3778700"/>
                <a:gd name="connsiteX47" fmla="*/ 2800467 w 3957635"/>
                <a:gd name="connsiteY47" fmla="*/ 3392163 h 3778700"/>
                <a:gd name="connsiteX48" fmla="*/ 2820245 w 3957635"/>
                <a:gd name="connsiteY48" fmla="*/ 3383912 h 3778700"/>
                <a:gd name="connsiteX49" fmla="*/ 2840198 w 3957635"/>
                <a:gd name="connsiteY49" fmla="*/ 3366070 h 3778700"/>
                <a:gd name="connsiteX50" fmla="*/ 2850509 w 3957635"/>
                <a:gd name="connsiteY50" fmla="*/ 3351295 h 3778700"/>
                <a:gd name="connsiteX51" fmla="*/ 2838138 w 3957635"/>
                <a:gd name="connsiteY51" fmla="*/ 3319320 h 3778700"/>
                <a:gd name="connsiteX52" fmla="*/ 2835793 w 3957635"/>
                <a:gd name="connsiteY52" fmla="*/ 3301148 h 3778700"/>
                <a:gd name="connsiteX53" fmla="*/ 2841824 w 3957635"/>
                <a:gd name="connsiteY53" fmla="*/ 3284005 h 3778700"/>
                <a:gd name="connsiteX54" fmla="*/ 2857644 w 3957635"/>
                <a:gd name="connsiteY54" fmla="*/ 3267503 h 3778700"/>
                <a:gd name="connsiteX55" fmla="*/ 2857446 w 3957635"/>
                <a:gd name="connsiteY55" fmla="*/ 3246185 h 3778700"/>
                <a:gd name="connsiteX56" fmla="*/ 2875078 w 3957635"/>
                <a:gd name="connsiteY56" fmla="*/ 3230712 h 3778700"/>
                <a:gd name="connsiteX57" fmla="*/ 2902761 w 3957635"/>
                <a:gd name="connsiteY57" fmla="*/ 3217316 h 3778700"/>
                <a:gd name="connsiteX58" fmla="*/ 2933955 w 3957635"/>
                <a:gd name="connsiteY58" fmla="*/ 3198756 h 3778700"/>
                <a:gd name="connsiteX59" fmla="*/ 2955645 w 3957635"/>
                <a:gd name="connsiteY59" fmla="*/ 3186369 h 3778700"/>
                <a:gd name="connsiteX60" fmla="*/ 2971739 w 3957635"/>
                <a:gd name="connsiteY60" fmla="*/ 3162994 h 3778700"/>
                <a:gd name="connsiteX61" fmla="*/ 2982931 w 3957635"/>
                <a:gd name="connsiteY61" fmla="*/ 3141716 h 3778700"/>
                <a:gd name="connsiteX62" fmla="*/ 2990711 w 3957635"/>
                <a:gd name="connsiteY62" fmla="*/ 3133251 h 3778700"/>
                <a:gd name="connsiteX63" fmla="*/ 3004038 w 3957635"/>
                <a:gd name="connsiteY63" fmla="*/ 3127116 h 3778700"/>
                <a:gd name="connsiteX64" fmla="*/ 3008678 w 3957635"/>
                <a:gd name="connsiteY64" fmla="*/ 3111895 h 3778700"/>
                <a:gd name="connsiteX65" fmla="*/ 3013505 w 3957635"/>
                <a:gd name="connsiteY65" fmla="*/ 3094073 h 3778700"/>
                <a:gd name="connsiteX66" fmla="*/ 2754385 w 3957635"/>
                <a:gd name="connsiteY66" fmla="*/ 2922615 h 3778700"/>
                <a:gd name="connsiteX67" fmla="*/ 2771783 w 3957635"/>
                <a:gd name="connsiteY67" fmla="*/ 2931451 h 3778700"/>
                <a:gd name="connsiteX68" fmla="*/ 2769720 w 3957635"/>
                <a:gd name="connsiteY68" fmla="*/ 2951691 h 3778700"/>
                <a:gd name="connsiteX69" fmla="*/ 2750125 w 3957635"/>
                <a:gd name="connsiteY69" fmla="*/ 2953754 h 3778700"/>
                <a:gd name="connsiteX70" fmla="*/ 2744242 w 3957635"/>
                <a:gd name="connsiteY70" fmla="*/ 2933656 h 3778700"/>
                <a:gd name="connsiteX71" fmla="*/ 1593 w 3957635"/>
                <a:gd name="connsiteY71" fmla="*/ 1984864 h 3778700"/>
                <a:gd name="connsiteX72" fmla="*/ 57113 w 3957635"/>
                <a:gd name="connsiteY72" fmla="*/ 2060510 h 3778700"/>
                <a:gd name="connsiteX73" fmla="*/ 90888 w 3957635"/>
                <a:gd name="connsiteY73" fmla="*/ 2105695 h 3778700"/>
                <a:gd name="connsiteX74" fmla="*/ 88533 w 3957635"/>
                <a:gd name="connsiteY74" fmla="*/ 2131843 h 3778700"/>
                <a:gd name="connsiteX75" fmla="*/ 99883 w 3957635"/>
                <a:gd name="connsiteY75" fmla="*/ 2169974 h 3778700"/>
                <a:gd name="connsiteX76" fmla="*/ 98853 w 3957635"/>
                <a:gd name="connsiteY76" fmla="*/ 2210848 h 3778700"/>
                <a:gd name="connsiteX77" fmla="*/ 96830 w 3957635"/>
                <a:gd name="connsiteY77" fmla="*/ 2252394 h 3778700"/>
                <a:gd name="connsiteX78" fmla="*/ 97897 w 3957635"/>
                <a:gd name="connsiteY78" fmla="*/ 2289461 h 3778700"/>
                <a:gd name="connsiteX79" fmla="*/ 105108 w 3957635"/>
                <a:gd name="connsiteY79" fmla="*/ 2323840 h 3778700"/>
                <a:gd name="connsiteX80" fmla="*/ 120542 w 3957635"/>
                <a:gd name="connsiteY80" fmla="*/ 2349261 h 3778700"/>
                <a:gd name="connsiteX81" fmla="*/ 134247 w 3957635"/>
                <a:gd name="connsiteY81" fmla="*/ 2373225 h 3778700"/>
                <a:gd name="connsiteX82" fmla="*/ 149387 w 3957635"/>
                <a:gd name="connsiteY82" fmla="*/ 2394222 h 3778700"/>
                <a:gd name="connsiteX83" fmla="*/ 159910 w 3957635"/>
                <a:gd name="connsiteY83" fmla="*/ 2408164 h 3778700"/>
                <a:gd name="connsiteX84" fmla="*/ 166790 w 3957635"/>
                <a:gd name="connsiteY84" fmla="*/ 2425690 h 3778700"/>
                <a:gd name="connsiteX85" fmla="*/ 170524 w 3957635"/>
                <a:gd name="connsiteY85" fmla="*/ 2441088 h 3778700"/>
                <a:gd name="connsiteX86" fmla="*/ 177404 w 3957635"/>
                <a:gd name="connsiteY86" fmla="*/ 2459285 h 3778700"/>
                <a:gd name="connsiteX87" fmla="*/ 188074 w 3957635"/>
                <a:gd name="connsiteY87" fmla="*/ 2473003 h 3778700"/>
                <a:gd name="connsiteX88" fmla="*/ 201816 w 3957635"/>
                <a:gd name="connsiteY88" fmla="*/ 2484706 h 3778700"/>
                <a:gd name="connsiteX89" fmla="*/ 209340 w 3957635"/>
                <a:gd name="connsiteY89" fmla="*/ 2495288 h 3778700"/>
                <a:gd name="connsiteX90" fmla="*/ 222015 w 3957635"/>
                <a:gd name="connsiteY90" fmla="*/ 2509342 h 3778700"/>
                <a:gd name="connsiteX91" fmla="*/ 256525 w 3957635"/>
                <a:gd name="connsiteY91" fmla="*/ 2548032 h 3778700"/>
                <a:gd name="connsiteX92" fmla="*/ 271960 w 3957635"/>
                <a:gd name="connsiteY92" fmla="*/ 2569981 h 3778700"/>
                <a:gd name="connsiteX93" fmla="*/ 276080 w 3957635"/>
                <a:gd name="connsiteY93" fmla="*/ 2595738 h 3778700"/>
                <a:gd name="connsiteX94" fmla="*/ 285370 w 3957635"/>
                <a:gd name="connsiteY94" fmla="*/ 2614943 h 3778700"/>
                <a:gd name="connsiteX95" fmla="*/ 299112 w 3957635"/>
                <a:gd name="connsiteY95" fmla="*/ 2646914 h 3778700"/>
                <a:gd name="connsiteX96" fmla="*/ 321114 w 3957635"/>
                <a:gd name="connsiteY96" fmla="*/ 2666848 h 3778700"/>
                <a:gd name="connsiteX97" fmla="*/ 348965 w 3957635"/>
                <a:gd name="connsiteY97" fmla="*/ 2691932 h 3778700"/>
                <a:gd name="connsiteX98" fmla="*/ 363075 w 3957635"/>
                <a:gd name="connsiteY98" fmla="*/ 2714553 h 3778700"/>
                <a:gd name="connsiteX99" fmla="*/ 370287 w 3957635"/>
                <a:gd name="connsiteY99" fmla="*/ 2744453 h 3778700"/>
                <a:gd name="connsiteX100" fmla="*/ 374407 w 3957635"/>
                <a:gd name="connsiteY100" fmla="*/ 2774016 h 3778700"/>
                <a:gd name="connsiteX101" fmla="*/ 366166 w 3957635"/>
                <a:gd name="connsiteY101" fmla="*/ 2804924 h 3778700"/>
                <a:gd name="connsiteX102" fmla="*/ 353785 w 3957635"/>
                <a:gd name="connsiteY102" fmla="*/ 2832416 h 3778700"/>
                <a:gd name="connsiteX103" fmla="*/ 347604 w 3957635"/>
                <a:gd name="connsiteY103" fmla="*/ 2864780 h 3778700"/>
                <a:gd name="connsiteX104" fmla="*/ 348634 w 3957635"/>
                <a:gd name="connsiteY104" fmla="*/ 2888464 h 3778700"/>
                <a:gd name="connsiteX105" fmla="*/ 343134 w 3957635"/>
                <a:gd name="connsiteY105" fmla="*/ 2915620 h 3778700"/>
                <a:gd name="connsiteX106" fmla="*/ 334617 w 3957635"/>
                <a:gd name="connsiteY106" fmla="*/ 2926595 h 3778700"/>
                <a:gd name="connsiteX107" fmla="*/ 347678 w 3957635"/>
                <a:gd name="connsiteY107" fmla="*/ 2954087 h 3778700"/>
                <a:gd name="connsiteX108" fmla="*/ 354907 w 3957635"/>
                <a:gd name="connsiteY108" fmla="*/ 2973964 h 3778700"/>
                <a:gd name="connsiteX109" fmla="*/ 357648 w 3957635"/>
                <a:gd name="connsiteY109" fmla="*/ 2997649 h 3778700"/>
                <a:gd name="connsiteX110" fmla="*/ 356618 w 3957635"/>
                <a:gd name="connsiteY110" fmla="*/ 3016518 h 3778700"/>
                <a:gd name="connsiteX111" fmla="*/ 372512 w 3957635"/>
                <a:gd name="connsiteY111" fmla="*/ 3045074 h 3778700"/>
                <a:gd name="connsiteX112" fmla="*/ 373543 w 3957635"/>
                <a:gd name="connsiteY112" fmla="*/ 3067639 h 3778700"/>
                <a:gd name="connsiteX113" fmla="*/ 376651 w 3957635"/>
                <a:gd name="connsiteY113" fmla="*/ 3114336 h 3778700"/>
                <a:gd name="connsiteX114" fmla="*/ 390099 w 3957635"/>
                <a:gd name="connsiteY114" fmla="*/ 3194293 h 3778700"/>
                <a:gd name="connsiteX115" fmla="*/ 84486 w 3957635"/>
                <a:gd name="connsiteY115" fmla="*/ 2612591 h 3778700"/>
                <a:gd name="connsiteX116" fmla="*/ 1593 w 3957635"/>
                <a:gd name="connsiteY116" fmla="*/ 1984864 h 3778700"/>
                <a:gd name="connsiteX117" fmla="*/ 3879738 w 3957635"/>
                <a:gd name="connsiteY117" fmla="*/ 1740238 h 3778700"/>
                <a:gd name="connsiteX118" fmla="*/ 3893846 w 3957635"/>
                <a:gd name="connsiteY118" fmla="*/ 1760903 h 3778700"/>
                <a:gd name="connsiteX119" fmla="*/ 3900380 w 3957635"/>
                <a:gd name="connsiteY119" fmla="*/ 1800742 h 3778700"/>
                <a:gd name="connsiteX120" fmla="*/ 3910354 w 3957635"/>
                <a:gd name="connsiteY120" fmla="*/ 1821324 h 3778700"/>
                <a:gd name="connsiteX121" fmla="*/ 3903518 w 3957635"/>
                <a:gd name="connsiteY121" fmla="*/ 1841217 h 3778700"/>
                <a:gd name="connsiteX122" fmla="*/ 3906613 w 3957635"/>
                <a:gd name="connsiteY122" fmla="*/ 1856606 h 3778700"/>
                <a:gd name="connsiteX123" fmla="*/ 3901454 w 3957635"/>
                <a:gd name="connsiteY123" fmla="*/ 1877876 h 3778700"/>
                <a:gd name="connsiteX124" fmla="*/ 3889650 w 3957635"/>
                <a:gd name="connsiteY124" fmla="*/ 1841778 h 3778700"/>
                <a:gd name="connsiteX125" fmla="*/ 3894808 w 3957635"/>
                <a:gd name="connsiteY125" fmla="*/ 1816678 h 3778700"/>
                <a:gd name="connsiteX126" fmla="*/ 3882260 w 3957635"/>
                <a:gd name="connsiteY126" fmla="*/ 1784709 h 3778700"/>
                <a:gd name="connsiteX127" fmla="*/ 3875611 w 3957635"/>
                <a:gd name="connsiteY127" fmla="*/ 1763828 h 3778700"/>
                <a:gd name="connsiteX128" fmla="*/ 1845203 w 3957635"/>
                <a:gd name="connsiteY128" fmla="*/ 1507180 h 3778700"/>
                <a:gd name="connsiteX129" fmla="*/ 1864053 w 3957635"/>
                <a:gd name="connsiteY129" fmla="*/ 1519519 h 3778700"/>
                <a:gd name="connsiteX130" fmla="*/ 1859983 w 3957635"/>
                <a:gd name="connsiteY130" fmla="*/ 1534528 h 3778700"/>
                <a:gd name="connsiteX131" fmla="*/ 1843531 w 3957635"/>
                <a:gd name="connsiteY131" fmla="*/ 1534528 h 3778700"/>
                <a:gd name="connsiteX132" fmla="*/ 1833632 w 3957635"/>
                <a:gd name="connsiteY132" fmla="*/ 1521849 h 3778700"/>
                <a:gd name="connsiteX133" fmla="*/ 2456049 w 3957635"/>
                <a:gd name="connsiteY133" fmla="*/ 1492297 h 3778700"/>
                <a:gd name="connsiteX134" fmla="*/ 2450604 w 3957635"/>
                <a:gd name="connsiteY134" fmla="*/ 1510574 h 3778700"/>
                <a:gd name="connsiteX135" fmla="*/ 2434095 w 3957635"/>
                <a:gd name="connsiteY135" fmla="*/ 1521117 h 3778700"/>
                <a:gd name="connsiteX136" fmla="*/ 2420854 w 3957635"/>
                <a:gd name="connsiteY136" fmla="*/ 1535725 h 3778700"/>
                <a:gd name="connsiteX137" fmla="*/ 2404925 w 3957635"/>
                <a:gd name="connsiteY137" fmla="*/ 1549421 h 3778700"/>
                <a:gd name="connsiteX138" fmla="*/ 2380135 w 3957635"/>
                <a:gd name="connsiteY138" fmla="*/ 1545354 h 3778700"/>
                <a:gd name="connsiteX139" fmla="*/ 2370266 w 3957635"/>
                <a:gd name="connsiteY139" fmla="*/ 1530297 h 3778700"/>
                <a:gd name="connsiteX140" fmla="*/ 2385091 w 3957635"/>
                <a:gd name="connsiteY140" fmla="*/ 1512475 h 3778700"/>
                <a:gd name="connsiteX141" fmla="*/ 2416835 w 3957635"/>
                <a:gd name="connsiteY141" fmla="*/ 1503685 h 3778700"/>
                <a:gd name="connsiteX142" fmla="*/ 2436950 w 3957635"/>
                <a:gd name="connsiteY142" fmla="*/ 1496866 h 3778700"/>
                <a:gd name="connsiteX143" fmla="*/ 1483649 w 3957635"/>
                <a:gd name="connsiteY143" fmla="*/ 1392824 h 3778700"/>
                <a:gd name="connsiteX144" fmla="*/ 1490578 w 3957635"/>
                <a:gd name="connsiteY144" fmla="*/ 1418265 h 3778700"/>
                <a:gd name="connsiteX145" fmla="*/ 1465132 w 3957635"/>
                <a:gd name="connsiteY145" fmla="*/ 1408551 h 3778700"/>
                <a:gd name="connsiteX146" fmla="*/ 1573106 w 3957635"/>
                <a:gd name="connsiteY146" fmla="*/ 1336058 h 3778700"/>
                <a:gd name="connsiteX147" fmla="*/ 1581360 w 3957635"/>
                <a:gd name="connsiteY147" fmla="*/ 1347915 h 3778700"/>
                <a:gd name="connsiteX148" fmla="*/ 1565768 w 3957635"/>
                <a:gd name="connsiteY148" fmla="*/ 1361667 h 3778700"/>
                <a:gd name="connsiteX149" fmla="*/ 1547884 w 3957635"/>
                <a:gd name="connsiteY149" fmla="*/ 1374046 h 3778700"/>
                <a:gd name="connsiteX150" fmla="*/ 1528627 w 3957635"/>
                <a:gd name="connsiteY150" fmla="*/ 1387792 h 3778700"/>
                <a:gd name="connsiteX151" fmla="*/ 1505526 w 3957635"/>
                <a:gd name="connsiteY151" fmla="*/ 1375019 h 3778700"/>
                <a:gd name="connsiteX152" fmla="*/ 1518569 w 3957635"/>
                <a:gd name="connsiteY152" fmla="*/ 1351336 h 3778700"/>
                <a:gd name="connsiteX153" fmla="*/ 1539827 w 3957635"/>
                <a:gd name="connsiteY153" fmla="*/ 1345031 h 3778700"/>
                <a:gd name="connsiteX154" fmla="*/ 1559979 w 3957635"/>
                <a:gd name="connsiteY154" fmla="*/ 1342628 h 3778700"/>
                <a:gd name="connsiteX155" fmla="*/ 1716222 w 3957635"/>
                <a:gd name="connsiteY155" fmla="*/ 1268788 h 3778700"/>
                <a:gd name="connsiteX156" fmla="*/ 1728546 w 3957635"/>
                <a:gd name="connsiteY156" fmla="*/ 1285690 h 3778700"/>
                <a:gd name="connsiteX157" fmla="*/ 1724420 w 3957635"/>
                <a:gd name="connsiteY157" fmla="*/ 1301733 h 3778700"/>
                <a:gd name="connsiteX158" fmla="*/ 1721668 w 3957635"/>
                <a:gd name="connsiteY158" fmla="*/ 1324193 h 3778700"/>
                <a:gd name="connsiteX159" fmla="*/ 1724364 w 3957635"/>
                <a:gd name="connsiteY159" fmla="*/ 1342871 h 3778700"/>
                <a:gd name="connsiteX160" fmla="*/ 1724364 w 3957635"/>
                <a:gd name="connsiteY160" fmla="*/ 1371290 h 3778700"/>
                <a:gd name="connsiteX161" fmla="*/ 1721611 w 3957635"/>
                <a:gd name="connsiteY161" fmla="*/ 1384983 h 3778700"/>
                <a:gd name="connsiteX162" fmla="*/ 1702352 w 3957635"/>
                <a:gd name="connsiteY162" fmla="*/ 1412943 h 3778700"/>
                <a:gd name="connsiteX163" fmla="*/ 1686366 w 3957635"/>
                <a:gd name="connsiteY163" fmla="*/ 1423486 h 3778700"/>
                <a:gd name="connsiteX164" fmla="*/ 1664340 w 3957635"/>
                <a:gd name="connsiteY164" fmla="*/ 1410193 h 3778700"/>
                <a:gd name="connsiteX165" fmla="*/ 1678554 w 3957635"/>
                <a:gd name="connsiteY165" fmla="*/ 1369513 h 3778700"/>
                <a:gd name="connsiteX166" fmla="*/ 1675701 w 3957635"/>
                <a:gd name="connsiteY166" fmla="*/ 1346595 h 3778700"/>
                <a:gd name="connsiteX167" fmla="*/ 1689039 w 3957635"/>
                <a:gd name="connsiteY167" fmla="*/ 1329177 h 3778700"/>
                <a:gd name="connsiteX168" fmla="*/ 1708021 w 3957635"/>
                <a:gd name="connsiteY168" fmla="*/ 1342878 h 3778700"/>
                <a:gd name="connsiteX169" fmla="*/ 1699624 w 3957635"/>
                <a:gd name="connsiteY169" fmla="*/ 1313084 h 3778700"/>
                <a:gd name="connsiteX170" fmla="*/ 1689624 w 3957635"/>
                <a:gd name="connsiteY170" fmla="*/ 1292845 h 3778700"/>
                <a:gd name="connsiteX171" fmla="*/ 1699136 w 3957635"/>
                <a:gd name="connsiteY171" fmla="*/ 1280576 h 3778700"/>
                <a:gd name="connsiteX172" fmla="*/ 1971321 w 3957635"/>
                <a:gd name="connsiteY172" fmla="*/ 799954 h 3778700"/>
                <a:gd name="connsiteX173" fmla="*/ 1982954 w 3957635"/>
                <a:gd name="connsiteY173" fmla="*/ 804403 h 3778700"/>
                <a:gd name="connsiteX174" fmla="*/ 1980891 w 3957635"/>
                <a:gd name="connsiteY174" fmla="*/ 819790 h 3778700"/>
                <a:gd name="connsiteX175" fmla="*/ 1970616 w 3957635"/>
                <a:gd name="connsiteY175" fmla="*/ 838352 h 3778700"/>
                <a:gd name="connsiteX176" fmla="*/ 1960640 w 3957635"/>
                <a:gd name="connsiteY176" fmla="*/ 842822 h 3778700"/>
                <a:gd name="connsiteX177" fmla="*/ 1957270 w 3957635"/>
                <a:gd name="connsiteY177" fmla="*/ 825371 h 3778700"/>
                <a:gd name="connsiteX178" fmla="*/ 1960708 w 3957635"/>
                <a:gd name="connsiteY178" fmla="*/ 810268 h 3778700"/>
                <a:gd name="connsiteX179" fmla="*/ 1986444 w 3957635"/>
                <a:gd name="connsiteY179" fmla="*/ 731775 h 3778700"/>
                <a:gd name="connsiteX180" fmla="*/ 2004428 w 3957635"/>
                <a:gd name="connsiteY180" fmla="*/ 743058 h 3778700"/>
                <a:gd name="connsiteX181" fmla="*/ 2005165 w 3957635"/>
                <a:gd name="connsiteY181" fmla="*/ 757215 h 3778700"/>
                <a:gd name="connsiteX182" fmla="*/ 1988358 w 3957635"/>
                <a:gd name="connsiteY182" fmla="*/ 755765 h 3778700"/>
                <a:gd name="connsiteX183" fmla="*/ 1979718 w 3957635"/>
                <a:gd name="connsiteY183" fmla="*/ 745187 h 3778700"/>
                <a:gd name="connsiteX184" fmla="*/ 1613991 w 3957635"/>
                <a:gd name="connsiteY184" fmla="*/ 700864 h 3778700"/>
                <a:gd name="connsiteX185" fmla="*/ 1615947 w 3957635"/>
                <a:gd name="connsiteY185" fmla="*/ 716391 h 3778700"/>
                <a:gd name="connsiteX186" fmla="*/ 1604264 w 3957635"/>
                <a:gd name="connsiteY186" fmla="*/ 736674 h 3778700"/>
                <a:gd name="connsiteX187" fmla="*/ 1590500 w 3957635"/>
                <a:gd name="connsiteY187" fmla="*/ 728878 h 3778700"/>
                <a:gd name="connsiteX188" fmla="*/ 1597579 w 3957635"/>
                <a:gd name="connsiteY188" fmla="*/ 707053 h 3778700"/>
                <a:gd name="connsiteX189" fmla="*/ 1538761 w 3957635"/>
                <a:gd name="connsiteY189" fmla="*/ 643409 h 3778700"/>
                <a:gd name="connsiteX190" fmla="*/ 1558366 w 3957635"/>
                <a:gd name="connsiteY190" fmla="*/ 647029 h 3778700"/>
                <a:gd name="connsiteX191" fmla="*/ 1550159 w 3957635"/>
                <a:gd name="connsiteY191" fmla="*/ 659363 h 3778700"/>
                <a:gd name="connsiteX192" fmla="*/ 1541904 w 3957635"/>
                <a:gd name="connsiteY192" fmla="*/ 674795 h 3778700"/>
                <a:gd name="connsiteX193" fmla="*/ 1532101 w 3957635"/>
                <a:gd name="connsiteY193" fmla="*/ 686395 h 3778700"/>
                <a:gd name="connsiteX194" fmla="*/ 1524196 w 3957635"/>
                <a:gd name="connsiteY194" fmla="*/ 678144 h 3778700"/>
                <a:gd name="connsiteX195" fmla="*/ 1524846 w 3957635"/>
                <a:gd name="connsiteY195" fmla="*/ 665811 h 3778700"/>
                <a:gd name="connsiteX196" fmla="*/ 1525224 w 3957635"/>
                <a:gd name="connsiteY196" fmla="*/ 655180 h 3778700"/>
                <a:gd name="connsiteX197" fmla="*/ 1409276 w 3957635"/>
                <a:gd name="connsiteY197" fmla="*/ 502703 h 3778700"/>
                <a:gd name="connsiteX198" fmla="*/ 1413060 w 3957635"/>
                <a:gd name="connsiteY198" fmla="*/ 517143 h 3778700"/>
                <a:gd name="connsiteX199" fmla="*/ 1410665 w 3957635"/>
                <a:gd name="connsiteY199" fmla="*/ 533700 h 3778700"/>
                <a:gd name="connsiteX200" fmla="*/ 1430091 w 3957635"/>
                <a:gd name="connsiteY200" fmla="*/ 529616 h 3778700"/>
                <a:gd name="connsiteX201" fmla="*/ 1440019 w 3957635"/>
                <a:gd name="connsiteY201" fmla="*/ 528583 h 3778700"/>
                <a:gd name="connsiteX202" fmla="*/ 1454803 w 3957635"/>
                <a:gd name="connsiteY202" fmla="*/ 529616 h 3778700"/>
                <a:gd name="connsiteX203" fmla="*/ 1464777 w 3957635"/>
                <a:gd name="connsiteY203" fmla="*/ 535803 h 3778700"/>
                <a:gd name="connsiteX204" fmla="*/ 1472679 w 3957635"/>
                <a:gd name="connsiteY204" fmla="*/ 527551 h 3778700"/>
                <a:gd name="connsiteX205" fmla="*/ 1489831 w 3957635"/>
                <a:gd name="connsiteY205" fmla="*/ 527551 h 3778700"/>
                <a:gd name="connsiteX206" fmla="*/ 1491810 w 3957635"/>
                <a:gd name="connsiteY206" fmla="*/ 551830 h 3778700"/>
                <a:gd name="connsiteX207" fmla="*/ 1493876 w 3957635"/>
                <a:gd name="connsiteY207" fmla="*/ 568293 h 3778700"/>
                <a:gd name="connsiteX208" fmla="*/ 1489060 w 3957635"/>
                <a:gd name="connsiteY208" fmla="*/ 579293 h 3778700"/>
                <a:gd name="connsiteX209" fmla="*/ 1467487 w 3957635"/>
                <a:gd name="connsiteY209" fmla="*/ 590597 h 3778700"/>
                <a:gd name="connsiteX210" fmla="*/ 1446210 w 3957635"/>
                <a:gd name="connsiteY210" fmla="*/ 593690 h 3778700"/>
                <a:gd name="connsiteX211" fmla="*/ 1413891 w 3957635"/>
                <a:gd name="connsiteY211" fmla="*/ 599877 h 3778700"/>
                <a:gd name="connsiteX212" fmla="*/ 1396391 w 3957635"/>
                <a:gd name="connsiteY212" fmla="*/ 605032 h 3778700"/>
                <a:gd name="connsiteX213" fmla="*/ 1380922 w 3957635"/>
                <a:gd name="connsiteY213" fmla="*/ 591326 h 3778700"/>
                <a:gd name="connsiteX214" fmla="*/ 1353071 w 3957635"/>
                <a:gd name="connsiteY214" fmla="*/ 580321 h 3778700"/>
                <a:gd name="connsiteX215" fmla="*/ 1349979 w 3957635"/>
                <a:gd name="connsiteY215" fmla="*/ 559699 h 3778700"/>
                <a:gd name="connsiteX216" fmla="*/ 1352387 w 3957635"/>
                <a:gd name="connsiteY216" fmla="*/ 548400 h 3778700"/>
                <a:gd name="connsiteX217" fmla="*/ 1364481 w 3957635"/>
                <a:gd name="connsiteY217" fmla="*/ 533013 h 3778700"/>
                <a:gd name="connsiteX218" fmla="*/ 1348986 w 3957635"/>
                <a:gd name="connsiteY218" fmla="*/ 519952 h 3778700"/>
                <a:gd name="connsiteX219" fmla="*/ 1373517 w 3957635"/>
                <a:gd name="connsiteY219" fmla="*/ 513760 h 3778700"/>
                <a:gd name="connsiteX220" fmla="*/ 1396941 w 3957635"/>
                <a:gd name="connsiteY220" fmla="*/ 508861 h 3778700"/>
                <a:gd name="connsiteX221" fmla="*/ 2349670 w 3957635"/>
                <a:gd name="connsiteY221" fmla="*/ 452834 h 3778700"/>
                <a:gd name="connsiteX222" fmla="*/ 2364223 w 3957635"/>
                <a:gd name="connsiteY222" fmla="*/ 461354 h 3778700"/>
                <a:gd name="connsiteX223" fmla="*/ 2361213 w 3957635"/>
                <a:gd name="connsiteY223" fmla="*/ 473735 h 3778700"/>
                <a:gd name="connsiteX224" fmla="*/ 2336325 w 3957635"/>
                <a:gd name="connsiteY224" fmla="*/ 478275 h 3778700"/>
                <a:gd name="connsiteX225" fmla="*/ 2330287 w 3957635"/>
                <a:gd name="connsiteY225" fmla="*/ 457704 h 3778700"/>
                <a:gd name="connsiteX226" fmla="*/ 2332044 w 3957635"/>
                <a:gd name="connsiteY226" fmla="*/ 269726 h 3778700"/>
                <a:gd name="connsiteX227" fmla="*/ 2345107 w 3957635"/>
                <a:gd name="connsiteY227" fmla="*/ 272845 h 3778700"/>
                <a:gd name="connsiteX228" fmla="*/ 2346480 w 3957635"/>
                <a:gd name="connsiteY228" fmla="*/ 293380 h 3778700"/>
                <a:gd name="connsiteX229" fmla="*/ 2331354 w 3957635"/>
                <a:gd name="connsiteY229" fmla="*/ 316418 h 3778700"/>
                <a:gd name="connsiteX230" fmla="*/ 2324818 w 3957635"/>
                <a:gd name="connsiteY230" fmla="*/ 342544 h 3778700"/>
                <a:gd name="connsiteX231" fmla="*/ 2339223 w 3957635"/>
                <a:gd name="connsiteY231" fmla="*/ 379324 h 3778700"/>
                <a:gd name="connsiteX232" fmla="*/ 2356370 w 3957635"/>
                <a:gd name="connsiteY232" fmla="*/ 395826 h 3778700"/>
                <a:gd name="connsiteX233" fmla="*/ 2385206 w 3957635"/>
                <a:gd name="connsiteY233" fmla="*/ 410270 h 3778700"/>
                <a:gd name="connsiteX234" fmla="*/ 2402743 w 3957635"/>
                <a:gd name="connsiteY234" fmla="*/ 423325 h 3778700"/>
                <a:gd name="connsiteX235" fmla="*/ 2389380 w 3957635"/>
                <a:gd name="connsiteY235" fmla="*/ 433947 h 3778700"/>
                <a:gd name="connsiteX236" fmla="*/ 2369817 w 3957635"/>
                <a:gd name="connsiteY236" fmla="*/ 437730 h 3778700"/>
                <a:gd name="connsiteX237" fmla="*/ 2345065 w 3957635"/>
                <a:gd name="connsiteY237" fmla="*/ 426383 h 3778700"/>
                <a:gd name="connsiteX238" fmla="*/ 2322370 w 3957635"/>
                <a:gd name="connsiteY238" fmla="*/ 417094 h 3778700"/>
                <a:gd name="connsiteX239" fmla="*/ 2308960 w 3957635"/>
                <a:gd name="connsiteY239" fmla="*/ 404421 h 3778700"/>
                <a:gd name="connsiteX240" fmla="*/ 2318544 w 3957635"/>
                <a:gd name="connsiteY240" fmla="*/ 398579 h 3778700"/>
                <a:gd name="connsiteX241" fmla="*/ 2307886 w 3957635"/>
                <a:gd name="connsiteY241" fmla="*/ 377647 h 3778700"/>
                <a:gd name="connsiteX242" fmla="*/ 2299981 w 3957635"/>
                <a:gd name="connsiteY242" fmla="*/ 359772 h 3778700"/>
                <a:gd name="connsiteX243" fmla="*/ 2297913 w 3957635"/>
                <a:gd name="connsiteY243" fmla="*/ 347395 h 3778700"/>
                <a:gd name="connsiteX244" fmla="*/ 2289323 w 3957635"/>
                <a:gd name="connsiteY244" fmla="*/ 334683 h 3778700"/>
                <a:gd name="connsiteX245" fmla="*/ 2289060 w 3957635"/>
                <a:gd name="connsiteY245" fmla="*/ 316153 h 3778700"/>
                <a:gd name="connsiteX246" fmla="*/ 2295223 w 3957635"/>
                <a:gd name="connsiteY246" fmla="*/ 307223 h 3778700"/>
                <a:gd name="connsiteX247" fmla="*/ 2311712 w 3957635"/>
                <a:gd name="connsiteY247" fmla="*/ 302146 h 3778700"/>
                <a:gd name="connsiteX248" fmla="*/ 2315949 w 3957635"/>
                <a:gd name="connsiteY248" fmla="*/ 290486 h 3778700"/>
                <a:gd name="connsiteX249" fmla="*/ 2314407 w 3957635"/>
                <a:gd name="connsiteY249" fmla="*/ 276612 h 3778700"/>
                <a:gd name="connsiteX250" fmla="*/ 2005652 w 3957635"/>
                <a:gd name="connsiteY250" fmla="*/ 258820 h 3778700"/>
                <a:gd name="connsiteX251" fmla="*/ 2019337 w 3957635"/>
                <a:gd name="connsiteY251" fmla="*/ 268486 h 3778700"/>
                <a:gd name="connsiteX252" fmla="*/ 2021397 w 3957635"/>
                <a:gd name="connsiteY252" fmla="*/ 280865 h 3778700"/>
                <a:gd name="connsiteX253" fmla="*/ 2010743 w 3957635"/>
                <a:gd name="connsiteY253" fmla="*/ 290143 h 3778700"/>
                <a:gd name="connsiteX254" fmla="*/ 1992944 w 3957635"/>
                <a:gd name="connsiteY254" fmla="*/ 301360 h 3778700"/>
                <a:gd name="connsiteX255" fmla="*/ 2004635 w 3957635"/>
                <a:gd name="connsiteY255" fmla="*/ 316012 h 3778700"/>
                <a:gd name="connsiteX256" fmla="*/ 2008766 w 3957635"/>
                <a:gd name="connsiteY256" fmla="*/ 331141 h 3778700"/>
                <a:gd name="connsiteX257" fmla="*/ 1992601 w 3957635"/>
                <a:gd name="connsiteY257" fmla="*/ 339394 h 3778700"/>
                <a:gd name="connsiteX258" fmla="*/ 1977475 w 3957635"/>
                <a:gd name="connsiteY258" fmla="*/ 327058 h 3778700"/>
                <a:gd name="connsiteX259" fmla="*/ 1971284 w 3957635"/>
                <a:gd name="connsiteY259" fmla="*/ 307807 h 3778700"/>
                <a:gd name="connsiteX260" fmla="*/ 1956500 w 3957635"/>
                <a:gd name="connsiteY260" fmla="*/ 314983 h 3778700"/>
                <a:gd name="connsiteX261" fmla="*/ 1952413 w 3957635"/>
                <a:gd name="connsiteY261" fmla="*/ 345879 h 3778700"/>
                <a:gd name="connsiteX262" fmla="*/ 1928085 w 3957635"/>
                <a:gd name="connsiteY262" fmla="*/ 347857 h 3778700"/>
                <a:gd name="connsiteX263" fmla="*/ 1928085 w 3957635"/>
                <a:gd name="connsiteY263" fmla="*/ 334538 h 3778700"/>
                <a:gd name="connsiteX264" fmla="*/ 1917813 w 3957635"/>
                <a:gd name="connsiteY264" fmla="*/ 315970 h 3778700"/>
                <a:gd name="connsiteX265" fmla="*/ 1903371 w 3957635"/>
                <a:gd name="connsiteY265" fmla="*/ 311161 h 3778700"/>
                <a:gd name="connsiteX266" fmla="*/ 1902935 w 3957635"/>
                <a:gd name="connsiteY266" fmla="*/ 290190 h 3778700"/>
                <a:gd name="connsiteX267" fmla="*/ 1905105 w 3957635"/>
                <a:gd name="connsiteY267" fmla="*/ 274723 h 3778700"/>
                <a:gd name="connsiteX268" fmla="*/ 1931791 w 3957635"/>
                <a:gd name="connsiteY268" fmla="*/ 277773 h 3778700"/>
                <a:gd name="connsiteX269" fmla="*/ 1945482 w 3957635"/>
                <a:gd name="connsiteY269" fmla="*/ 271587 h 3778700"/>
                <a:gd name="connsiteX270" fmla="*/ 1967059 w 3957635"/>
                <a:gd name="connsiteY270" fmla="*/ 264368 h 3778700"/>
                <a:gd name="connsiteX271" fmla="*/ 1989420 w 3957635"/>
                <a:gd name="connsiteY271" fmla="*/ 262983 h 3778700"/>
                <a:gd name="connsiteX272" fmla="*/ 2005652 w 3957635"/>
                <a:gd name="connsiteY272" fmla="*/ 258820 h 3778700"/>
                <a:gd name="connsiteX273" fmla="*/ 2412632 w 3957635"/>
                <a:gd name="connsiteY273" fmla="*/ 245289 h 3778700"/>
                <a:gd name="connsiteX274" fmla="*/ 2441086 w 3957635"/>
                <a:gd name="connsiteY274" fmla="*/ 245289 h 3778700"/>
                <a:gd name="connsiteX275" fmla="*/ 2453421 w 3957635"/>
                <a:gd name="connsiteY275" fmla="*/ 269836 h 3778700"/>
                <a:gd name="connsiteX276" fmla="*/ 2433648 w 3957635"/>
                <a:gd name="connsiteY276" fmla="*/ 270729 h 3778700"/>
                <a:gd name="connsiteX277" fmla="*/ 2420624 w 3957635"/>
                <a:gd name="connsiteY277" fmla="*/ 259871 h 3778700"/>
                <a:gd name="connsiteX278" fmla="*/ 2128894 w 3957635"/>
                <a:gd name="connsiteY278" fmla="*/ 239192 h 3778700"/>
                <a:gd name="connsiteX279" fmla="*/ 2144755 w 3957635"/>
                <a:gd name="connsiteY279" fmla="*/ 251463 h 3778700"/>
                <a:gd name="connsiteX280" fmla="*/ 2167368 w 3957635"/>
                <a:gd name="connsiteY280" fmla="*/ 259509 h 3778700"/>
                <a:gd name="connsiteX281" fmla="*/ 2156363 w 3957635"/>
                <a:gd name="connsiteY281" fmla="*/ 264633 h 3778700"/>
                <a:gd name="connsiteX282" fmla="*/ 2129265 w 3957635"/>
                <a:gd name="connsiteY282" fmla="*/ 262437 h 3778700"/>
                <a:gd name="connsiteX283" fmla="*/ 2110114 w 3957635"/>
                <a:gd name="connsiteY283" fmla="*/ 258046 h 3778700"/>
                <a:gd name="connsiteX284" fmla="*/ 2112690 w 3957635"/>
                <a:gd name="connsiteY284" fmla="*/ 245639 h 3778700"/>
                <a:gd name="connsiteX285" fmla="*/ 2158092 w 3957635"/>
                <a:gd name="connsiteY285" fmla="*/ 211339 h 3778700"/>
                <a:gd name="connsiteX286" fmla="*/ 2172076 w 3957635"/>
                <a:gd name="connsiteY286" fmla="*/ 221324 h 3778700"/>
                <a:gd name="connsiteX287" fmla="*/ 2181664 w 3957635"/>
                <a:gd name="connsiteY287" fmla="*/ 225407 h 3778700"/>
                <a:gd name="connsiteX288" fmla="*/ 2196711 w 3957635"/>
                <a:gd name="connsiteY288" fmla="*/ 221281 h 3778700"/>
                <a:gd name="connsiteX289" fmla="*/ 2200146 w 3957635"/>
                <a:gd name="connsiteY289" fmla="*/ 241867 h 3778700"/>
                <a:gd name="connsiteX290" fmla="*/ 2189874 w 3957635"/>
                <a:gd name="connsiteY290" fmla="*/ 250119 h 3778700"/>
                <a:gd name="connsiteX291" fmla="*/ 2163398 w 3957635"/>
                <a:gd name="connsiteY291" fmla="*/ 247367 h 3778700"/>
                <a:gd name="connsiteX292" fmla="*/ 2149836 w 3957635"/>
                <a:gd name="connsiteY292" fmla="*/ 239115 h 3778700"/>
                <a:gd name="connsiteX293" fmla="*/ 2148076 w 3957635"/>
                <a:gd name="connsiteY293" fmla="*/ 220881 h 3778700"/>
                <a:gd name="connsiteX294" fmla="*/ 2430729 w 3957635"/>
                <a:gd name="connsiteY294" fmla="*/ 48066 h 3778700"/>
                <a:gd name="connsiteX295" fmla="*/ 2828994 w 3957635"/>
                <a:gd name="connsiteY295" fmla="*/ 168621 h 3778700"/>
                <a:gd name="connsiteX296" fmla="*/ 3202396 w 3957635"/>
                <a:gd name="connsiteY296" fmla="*/ 397813 h 3778700"/>
                <a:gd name="connsiteX297" fmla="*/ 3720985 w 3957635"/>
                <a:gd name="connsiteY297" fmla="*/ 989706 h 3778700"/>
                <a:gd name="connsiteX298" fmla="*/ 3957635 w 3957635"/>
                <a:gd name="connsiteY298" fmla="*/ 1719252 h 3778700"/>
                <a:gd name="connsiteX299" fmla="*/ 3887927 w 3957635"/>
                <a:gd name="connsiteY299" fmla="*/ 1613205 h 3778700"/>
                <a:gd name="connsiteX300" fmla="*/ 3846192 w 3957635"/>
                <a:gd name="connsiteY300" fmla="*/ 1551546 h 3778700"/>
                <a:gd name="connsiteX301" fmla="*/ 3801940 w 3957635"/>
                <a:gd name="connsiteY301" fmla="*/ 1473307 h 3778700"/>
                <a:gd name="connsiteX302" fmla="*/ 3793800 w 3957635"/>
                <a:gd name="connsiteY302" fmla="*/ 1505950 h 3778700"/>
                <a:gd name="connsiteX303" fmla="*/ 3785660 w 3957635"/>
                <a:gd name="connsiteY303" fmla="*/ 1538420 h 3778700"/>
                <a:gd name="connsiteX304" fmla="*/ 3768492 w 3957635"/>
                <a:gd name="connsiteY304" fmla="*/ 1594207 h 3778700"/>
                <a:gd name="connsiteX305" fmla="*/ 3780776 w 3957635"/>
                <a:gd name="connsiteY305" fmla="*/ 1614414 h 3778700"/>
                <a:gd name="connsiteX306" fmla="*/ 3772192 w 3957635"/>
                <a:gd name="connsiteY306" fmla="*/ 1639113 h 3778700"/>
                <a:gd name="connsiteX307" fmla="*/ 3764644 w 3957635"/>
                <a:gd name="connsiteY307" fmla="*/ 1667610 h 3778700"/>
                <a:gd name="connsiteX308" fmla="*/ 3764644 w 3957635"/>
                <a:gd name="connsiteY308" fmla="*/ 1690927 h 3778700"/>
                <a:gd name="connsiteX309" fmla="*/ 3768788 w 3957635"/>
                <a:gd name="connsiteY309" fmla="*/ 1710271 h 3778700"/>
                <a:gd name="connsiteX310" fmla="*/ 3760648 w 3957635"/>
                <a:gd name="connsiteY310" fmla="*/ 1745159 h 3778700"/>
                <a:gd name="connsiteX311" fmla="*/ 3752064 w 3957635"/>
                <a:gd name="connsiteY311" fmla="*/ 1779702 h 3778700"/>
                <a:gd name="connsiteX312" fmla="*/ 3751176 w 3957635"/>
                <a:gd name="connsiteY312" fmla="*/ 1791447 h 3778700"/>
                <a:gd name="connsiteX313" fmla="*/ 3749104 w 3957635"/>
                <a:gd name="connsiteY313" fmla="*/ 1807164 h 3778700"/>
                <a:gd name="connsiteX314" fmla="*/ 3744960 w 3957635"/>
                <a:gd name="connsiteY314" fmla="*/ 1827199 h 3778700"/>
                <a:gd name="connsiteX315" fmla="*/ 3748068 w 3957635"/>
                <a:gd name="connsiteY315" fmla="*/ 1858115 h 3778700"/>
                <a:gd name="connsiteX316" fmla="*/ 3748068 w 3957635"/>
                <a:gd name="connsiteY316" fmla="*/ 1877977 h 3778700"/>
                <a:gd name="connsiteX317" fmla="*/ 3749104 w 3957635"/>
                <a:gd name="connsiteY317" fmla="*/ 1894212 h 3778700"/>
                <a:gd name="connsiteX318" fmla="*/ 3764496 w 3957635"/>
                <a:gd name="connsiteY318" fmla="*/ 1920983 h 3778700"/>
                <a:gd name="connsiteX319" fmla="*/ 3763608 w 3957635"/>
                <a:gd name="connsiteY319" fmla="*/ 1940499 h 3778700"/>
                <a:gd name="connsiteX320" fmla="*/ 3763608 w 3957635"/>
                <a:gd name="connsiteY320" fmla="*/ 1962089 h 3778700"/>
                <a:gd name="connsiteX321" fmla="*/ 3761536 w 3957635"/>
                <a:gd name="connsiteY321" fmla="*/ 1975388 h 3778700"/>
                <a:gd name="connsiteX322" fmla="*/ 3761536 w 3957635"/>
                <a:gd name="connsiteY322" fmla="*/ 1989550 h 3778700"/>
                <a:gd name="connsiteX323" fmla="*/ 3759464 w 3957635"/>
                <a:gd name="connsiteY323" fmla="*/ 2014248 h 3778700"/>
                <a:gd name="connsiteX324" fmla="*/ 3764644 w 3957635"/>
                <a:gd name="connsiteY324" fmla="*/ 2057082 h 3778700"/>
                <a:gd name="connsiteX325" fmla="*/ 3773820 w 3957635"/>
                <a:gd name="connsiteY325" fmla="*/ 2032038 h 3778700"/>
                <a:gd name="connsiteX326" fmla="*/ 3784772 w 3957635"/>
                <a:gd name="connsiteY326" fmla="*/ 2031002 h 3778700"/>
                <a:gd name="connsiteX327" fmla="*/ 3799128 w 3957635"/>
                <a:gd name="connsiteY327" fmla="*/ 2045510 h 3778700"/>
                <a:gd name="connsiteX328" fmla="*/ 3805936 w 3957635"/>
                <a:gd name="connsiteY328" fmla="*/ 2076080 h 3778700"/>
                <a:gd name="connsiteX329" fmla="*/ 3810376 w 3957635"/>
                <a:gd name="connsiteY329" fmla="*/ 2100260 h 3778700"/>
                <a:gd name="connsiteX330" fmla="*/ 3811412 w 3957635"/>
                <a:gd name="connsiteY330" fmla="*/ 2126340 h 3778700"/>
                <a:gd name="connsiteX331" fmla="*/ 3807712 w 3957635"/>
                <a:gd name="connsiteY331" fmla="*/ 2157256 h 3778700"/>
                <a:gd name="connsiteX332" fmla="*/ 3797796 w 3957635"/>
                <a:gd name="connsiteY332" fmla="*/ 2181954 h 3778700"/>
                <a:gd name="connsiteX333" fmla="*/ 3782256 w 3957635"/>
                <a:gd name="connsiteY333" fmla="*/ 2176773 h 3778700"/>
                <a:gd name="connsiteX334" fmla="*/ 3774412 w 3957635"/>
                <a:gd name="connsiteY334" fmla="*/ 2163819 h 3778700"/>
                <a:gd name="connsiteX335" fmla="*/ 3773672 w 3957635"/>
                <a:gd name="connsiteY335" fmla="*/ 2128413 h 3778700"/>
                <a:gd name="connsiteX336" fmla="*/ 3775744 w 3957635"/>
                <a:gd name="connsiteY336" fmla="*/ 2112523 h 3778700"/>
                <a:gd name="connsiteX337" fmla="*/ 3775744 w 3957635"/>
                <a:gd name="connsiteY337" fmla="*/ 2084716 h 3778700"/>
                <a:gd name="connsiteX338" fmla="*/ 3769380 w 3957635"/>
                <a:gd name="connsiteY338" fmla="*/ 2070726 h 3778700"/>
                <a:gd name="connsiteX339" fmla="*/ 3757688 w 3957635"/>
                <a:gd name="connsiteY339" fmla="*/ 2086616 h 3778700"/>
                <a:gd name="connsiteX340" fmla="*/ 3755024 w 3957635"/>
                <a:gd name="connsiteY340" fmla="*/ 2108896 h 3778700"/>
                <a:gd name="connsiteX341" fmla="*/ 3738448 w 3957635"/>
                <a:gd name="connsiteY341" fmla="*/ 2132385 h 3778700"/>
                <a:gd name="connsiteX342" fmla="*/ 3726757 w 3957635"/>
                <a:gd name="connsiteY342" fmla="*/ 2132385 h 3778700"/>
                <a:gd name="connsiteX343" fmla="*/ 3717581 w 3957635"/>
                <a:gd name="connsiteY343" fmla="*/ 2116495 h 3778700"/>
                <a:gd name="connsiteX344" fmla="*/ 3707961 w 3957635"/>
                <a:gd name="connsiteY344" fmla="*/ 2099742 h 3778700"/>
                <a:gd name="connsiteX345" fmla="*/ 3701745 w 3957635"/>
                <a:gd name="connsiteY345" fmla="*/ 2078844 h 3778700"/>
                <a:gd name="connsiteX346" fmla="*/ 3678361 w 3957635"/>
                <a:gd name="connsiteY346" fmla="*/ 2062609 h 3778700"/>
                <a:gd name="connsiteX347" fmla="*/ 3669481 w 3957635"/>
                <a:gd name="connsiteY347" fmla="*/ 2033765 h 3778700"/>
                <a:gd name="connsiteX348" fmla="*/ 3677325 w 3957635"/>
                <a:gd name="connsiteY348" fmla="*/ 2015976 h 3778700"/>
                <a:gd name="connsiteX349" fmla="*/ 3662969 w 3957635"/>
                <a:gd name="connsiteY349" fmla="*/ 2000086 h 3778700"/>
                <a:gd name="connsiteX350" fmla="*/ 3647725 w 3957635"/>
                <a:gd name="connsiteY350" fmla="*/ 1979878 h 3778700"/>
                <a:gd name="connsiteX351" fmla="*/ 3641657 w 3957635"/>
                <a:gd name="connsiteY351" fmla="*/ 1968825 h 3778700"/>
                <a:gd name="connsiteX352" fmla="*/ 3644321 w 3957635"/>
                <a:gd name="connsiteY352" fmla="*/ 1947581 h 3778700"/>
                <a:gd name="connsiteX353" fmla="*/ 3623749 w 3957635"/>
                <a:gd name="connsiteY353" fmla="*/ 1928755 h 3778700"/>
                <a:gd name="connsiteX354" fmla="*/ 3608949 w 3957635"/>
                <a:gd name="connsiteY354" fmla="*/ 1901639 h 3778700"/>
                <a:gd name="connsiteX355" fmla="*/ 3608949 w 3957635"/>
                <a:gd name="connsiteY355" fmla="*/ 1889894 h 3778700"/>
                <a:gd name="connsiteX356" fmla="*/ 3607913 w 3957635"/>
                <a:gd name="connsiteY356" fmla="*/ 1867268 h 3778700"/>
                <a:gd name="connsiteX357" fmla="*/ 3591485 w 3957635"/>
                <a:gd name="connsiteY357" fmla="*/ 1847234 h 3778700"/>
                <a:gd name="connsiteX358" fmla="*/ 3578757 w 3957635"/>
                <a:gd name="connsiteY358" fmla="*/ 1818045 h 3778700"/>
                <a:gd name="connsiteX359" fmla="*/ 3588377 w 3957635"/>
                <a:gd name="connsiteY359" fmla="*/ 1789547 h 3778700"/>
                <a:gd name="connsiteX360" fmla="*/ 3569433 w 3957635"/>
                <a:gd name="connsiteY360" fmla="*/ 1771585 h 3778700"/>
                <a:gd name="connsiteX361" fmla="*/ 3553301 w 3957635"/>
                <a:gd name="connsiteY361" fmla="*/ 1754140 h 3778700"/>
                <a:gd name="connsiteX362" fmla="*/ 3536430 w 3957635"/>
                <a:gd name="connsiteY362" fmla="*/ 1738942 h 3778700"/>
                <a:gd name="connsiteX363" fmla="*/ 3525182 w 3957635"/>
                <a:gd name="connsiteY363" fmla="*/ 1744814 h 3778700"/>
                <a:gd name="connsiteX364" fmla="*/ 3517338 w 3957635"/>
                <a:gd name="connsiteY364" fmla="*/ 1768303 h 3778700"/>
                <a:gd name="connsiteX365" fmla="*/ 3502390 w 3957635"/>
                <a:gd name="connsiteY365" fmla="*/ 1771066 h 3778700"/>
                <a:gd name="connsiteX366" fmla="*/ 3480782 w 3957635"/>
                <a:gd name="connsiteY366" fmla="*/ 1763812 h 3778700"/>
                <a:gd name="connsiteX367" fmla="*/ 3461838 w 3957635"/>
                <a:gd name="connsiteY367" fmla="*/ 1751895 h 3778700"/>
                <a:gd name="connsiteX368" fmla="*/ 3449406 w 3957635"/>
                <a:gd name="connsiteY368" fmla="*/ 1729615 h 3778700"/>
                <a:gd name="connsiteX369" fmla="*/ 3444374 w 3957635"/>
                <a:gd name="connsiteY369" fmla="*/ 1717179 h 3778700"/>
                <a:gd name="connsiteX370" fmla="*/ 3432682 w 3957635"/>
                <a:gd name="connsiteY370" fmla="*/ 1709407 h 3778700"/>
                <a:gd name="connsiteX371" fmla="*/ 3419362 w 3957635"/>
                <a:gd name="connsiteY371" fmla="*/ 1699044 h 3778700"/>
                <a:gd name="connsiteX372" fmla="*/ 3399383 w 3957635"/>
                <a:gd name="connsiteY372" fmla="*/ 1698181 h 3778700"/>
                <a:gd name="connsiteX373" fmla="*/ 3391243 w 3957635"/>
                <a:gd name="connsiteY373" fmla="*/ 1679700 h 3778700"/>
                <a:gd name="connsiteX374" fmla="*/ 3361939 w 3957635"/>
                <a:gd name="connsiteY374" fmla="*/ 1652584 h 3778700"/>
                <a:gd name="connsiteX375" fmla="*/ 3349655 w 3957635"/>
                <a:gd name="connsiteY375" fmla="*/ 1662774 h 3778700"/>
                <a:gd name="connsiteX376" fmla="*/ 3338851 w 3957635"/>
                <a:gd name="connsiteY376" fmla="*/ 1672792 h 3778700"/>
                <a:gd name="connsiteX377" fmla="*/ 3317243 w 3957635"/>
                <a:gd name="connsiteY377" fmla="*/ 1677455 h 3778700"/>
                <a:gd name="connsiteX378" fmla="*/ 3302739 w 3957635"/>
                <a:gd name="connsiteY378" fmla="*/ 1685745 h 3778700"/>
                <a:gd name="connsiteX379" fmla="*/ 3289123 w 3957635"/>
                <a:gd name="connsiteY379" fmla="*/ 1699563 h 3778700"/>
                <a:gd name="connsiteX380" fmla="*/ 3268107 w 3957635"/>
                <a:gd name="connsiteY380" fmla="*/ 1715625 h 3778700"/>
                <a:gd name="connsiteX381" fmla="*/ 3222079 w 3957635"/>
                <a:gd name="connsiteY381" fmla="*/ 1715625 h 3778700"/>
                <a:gd name="connsiteX382" fmla="*/ 3175608 w 3957635"/>
                <a:gd name="connsiteY382" fmla="*/ 1722879 h 3778700"/>
                <a:gd name="connsiteX383" fmla="*/ 3148080 w 3957635"/>
                <a:gd name="connsiteY383" fmla="*/ 1724952 h 3778700"/>
                <a:gd name="connsiteX384" fmla="*/ 3138904 w 3957635"/>
                <a:gd name="connsiteY384" fmla="*/ 1715798 h 3778700"/>
                <a:gd name="connsiteX385" fmla="*/ 3132688 w 3957635"/>
                <a:gd name="connsiteY385" fmla="*/ 1696799 h 3778700"/>
                <a:gd name="connsiteX386" fmla="*/ 3116408 w 3957635"/>
                <a:gd name="connsiteY386" fmla="*/ 1681255 h 3778700"/>
                <a:gd name="connsiteX387" fmla="*/ 3087253 w 3957635"/>
                <a:gd name="connsiteY387" fmla="*/ 1704917 h 3778700"/>
                <a:gd name="connsiteX388" fmla="*/ 3061353 w 3957635"/>
                <a:gd name="connsiteY388" fmla="*/ 1716661 h 3778700"/>
                <a:gd name="connsiteX389" fmla="*/ 3043001 w 3957635"/>
                <a:gd name="connsiteY389" fmla="*/ 1711480 h 3778700"/>
                <a:gd name="connsiteX390" fmla="*/ 3019617 w 3957635"/>
                <a:gd name="connsiteY390" fmla="*/ 1705608 h 3778700"/>
                <a:gd name="connsiteX391" fmla="*/ 2999341 w 3957635"/>
                <a:gd name="connsiteY391" fmla="*/ 1685745 h 3778700"/>
                <a:gd name="connsiteX392" fmla="*/ 2975513 w 3957635"/>
                <a:gd name="connsiteY392" fmla="*/ 1690409 h 3778700"/>
                <a:gd name="connsiteX393" fmla="*/ 2954941 w 3957635"/>
                <a:gd name="connsiteY393" fmla="*/ 1679182 h 3778700"/>
                <a:gd name="connsiteX394" fmla="*/ 2943989 w 3957635"/>
                <a:gd name="connsiteY394" fmla="*/ 1652757 h 3778700"/>
                <a:gd name="connsiteX395" fmla="*/ 2926821 w 3957635"/>
                <a:gd name="connsiteY395" fmla="*/ 1623914 h 3778700"/>
                <a:gd name="connsiteX396" fmla="*/ 2904473 w 3957635"/>
                <a:gd name="connsiteY396" fmla="*/ 1625295 h 3778700"/>
                <a:gd name="connsiteX397" fmla="*/ 2892486 w 3957635"/>
                <a:gd name="connsiteY397" fmla="*/ 1632377 h 3778700"/>
                <a:gd name="connsiteX398" fmla="*/ 2880202 w 3957635"/>
                <a:gd name="connsiteY398" fmla="*/ 1650857 h 3778700"/>
                <a:gd name="connsiteX399" fmla="*/ 2876354 w 3957635"/>
                <a:gd name="connsiteY399" fmla="*/ 1662947 h 3778700"/>
                <a:gd name="connsiteX400" fmla="*/ 2901513 w 3957635"/>
                <a:gd name="connsiteY400" fmla="*/ 1689027 h 3778700"/>
                <a:gd name="connsiteX401" fmla="*/ 2917053 w 3957635"/>
                <a:gd name="connsiteY401" fmla="*/ 1706644 h 3778700"/>
                <a:gd name="connsiteX402" fmla="*/ 2933185 w 3957635"/>
                <a:gd name="connsiteY402" fmla="*/ 1722361 h 3778700"/>
                <a:gd name="connsiteX403" fmla="*/ 2943101 w 3957635"/>
                <a:gd name="connsiteY403" fmla="*/ 1732378 h 3778700"/>
                <a:gd name="connsiteX404" fmla="*/ 2954053 w 3957635"/>
                <a:gd name="connsiteY404" fmla="*/ 1745677 h 3778700"/>
                <a:gd name="connsiteX405" fmla="*/ 2978769 w 3957635"/>
                <a:gd name="connsiteY405" fmla="*/ 1758113 h 3778700"/>
                <a:gd name="connsiteX406" fmla="*/ 2982913 w 3957635"/>
                <a:gd name="connsiteY406" fmla="*/ 1741014 h 3778700"/>
                <a:gd name="connsiteX407" fmla="*/ 3000673 w 3957635"/>
                <a:gd name="connsiteY407" fmla="*/ 1746196 h 3778700"/>
                <a:gd name="connsiteX408" fmla="*/ 3009701 w 3957635"/>
                <a:gd name="connsiteY408" fmla="*/ 1769167 h 3778700"/>
                <a:gd name="connsiteX409" fmla="*/ 3009701 w 3957635"/>
                <a:gd name="connsiteY409" fmla="*/ 1799737 h 3778700"/>
                <a:gd name="connsiteX410" fmla="*/ 3020653 w 3957635"/>
                <a:gd name="connsiteY410" fmla="*/ 1807336 h 3778700"/>
                <a:gd name="connsiteX411" fmla="*/ 3046405 w 3957635"/>
                <a:gd name="connsiteY411" fmla="*/ 1793865 h 3778700"/>
                <a:gd name="connsiteX412" fmla="*/ 3069345 w 3957635"/>
                <a:gd name="connsiteY412" fmla="*/ 1789720 h 3778700"/>
                <a:gd name="connsiteX413" fmla="*/ 3078225 w 3957635"/>
                <a:gd name="connsiteY413" fmla="*/ 1776421 h 3778700"/>
                <a:gd name="connsiteX414" fmla="*/ 3092581 w 3957635"/>
                <a:gd name="connsiteY414" fmla="*/ 1754831 h 3778700"/>
                <a:gd name="connsiteX415" fmla="*/ 3095393 w 3957635"/>
                <a:gd name="connsiteY415" fmla="*/ 1737042 h 3778700"/>
                <a:gd name="connsiteX416" fmla="*/ 3107676 w 3957635"/>
                <a:gd name="connsiteY416" fmla="*/ 1712343 h 3778700"/>
                <a:gd name="connsiteX417" fmla="*/ 3113892 w 3957635"/>
                <a:gd name="connsiteY417" fmla="*/ 1698354 h 3778700"/>
                <a:gd name="connsiteX418" fmla="*/ 3127508 w 3957635"/>
                <a:gd name="connsiteY418" fmla="*/ 1710616 h 3778700"/>
                <a:gd name="connsiteX419" fmla="*/ 3127508 w 3957635"/>
                <a:gd name="connsiteY419" fmla="*/ 1735314 h 3778700"/>
                <a:gd name="connsiteX420" fmla="*/ 3136832 w 3957635"/>
                <a:gd name="connsiteY420" fmla="*/ 1755868 h 3778700"/>
                <a:gd name="connsiteX421" fmla="*/ 3156960 w 3957635"/>
                <a:gd name="connsiteY421" fmla="*/ 1764849 h 3778700"/>
                <a:gd name="connsiteX422" fmla="*/ 3182416 w 3957635"/>
                <a:gd name="connsiteY422" fmla="*/ 1768994 h 3778700"/>
                <a:gd name="connsiteX423" fmla="*/ 3207724 w 3957635"/>
                <a:gd name="connsiteY423" fmla="*/ 1773139 h 3778700"/>
                <a:gd name="connsiteX424" fmla="*/ 3226223 w 3957635"/>
                <a:gd name="connsiteY424" fmla="*/ 1783329 h 3778700"/>
                <a:gd name="connsiteX425" fmla="*/ 3237471 w 3957635"/>
                <a:gd name="connsiteY425" fmla="*/ 1805955 h 3778700"/>
                <a:gd name="connsiteX426" fmla="*/ 3245759 w 3957635"/>
                <a:gd name="connsiteY426" fmla="*/ 1830826 h 3778700"/>
                <a:gd name="connsiteX427" fmla="*/ 3245759 w 3957635"/>
                <a:gd name="connsiteY427" fmla="*/ 1867096 h 3778700"/>
                <a:gd name="connsiteX428" fmla="*/ 3243835 w 3957635"/>
                <a:gd name="connsiteY428" fmla="*/ 1887303 h 3778700"/>
                <a:gd name="connsiteX429" fmla="*/ 3220451 w 3957635"/>
                <a:gd name="connsiteY429" fmla="*/ 1905784 h 3778700"/>
                <a:gd name="connsiteX430" fmla="*/ 3219415 w 3957635"/>
                <a:gd name="connsiteY430" fmla="*/ 1932209 h 3778700"/>
                <a:gd name="connsiteX431" fmla="*/ 3219415 w 3957635"/>
                <a:gd name="connsiteY431" fmla="*/ 1954662 h 3778700"/>
                <a:gd name="connsiteX432" fmla="*/ 3210092 w 3957635"/>
                <a:gd name="connsiteY432" fmla="*/ 1965888 h 3778700"/>
                <a:gd name="connsiteX433" fmla="*/ 3196772 w 3957635"/>
                <a:gd name="connsiteY433" fmla="*/ 1984542 h 3778700"/>
                <a:gd name="connsiteX434" fmla="*/ 3191592 w 3957635"/>
                <a:gd name="connsiteY434" fmla="*/ 1995077 h 3778700"/>
                <a:gd name="connsiteX435" fmla="*/ 3177088 w 3957635"/>
                <a:gd name="connsiteY435" fmla="*/ 2029447 h 3778700"/>
                <a:gd name="connsiteX436" fmla="*/ 3156072 w 3957635"/>
                <a:gd name="connsiteY436" fmla="*/ 2050864 h 3778700"/>
                <a:gd name="connsiteX437" fmla="*/ 3148820 w 3957635"/>
                <a:gd name="connsiteY437" fmla="*/ 2059845 h 3778700"/>
                <a:gd name="connsiteX438" fmla="*/ 3122032 w 3957635"/>
                <a:gd name="connsiteY438" fmla="*/ 2072453 h 3778700"/>
                <a:gd name="connsiteX439" fmla="*/ 3097317 w 3957635"/>
                <a:gd name="connsiteY439" fmla="*/ 2090761 h 3778700"/>
                <a:gd name="connsiteX440" fmla="*/ 3091841 w 3957635"/>
                <a:gd name="connsiteY440" fmla="*/ 2107860 h 3778700"/>
                <a:gd name="connsiteX441" fmla="*/ 3080149 w 3957635"/>
                <a:gd name="connsiteY441" fmla="*/ 2132903 h 3778700"/>
                <a:gd name="connsiteX442" fmla="*/ 3061205 w 3957635"/>
                <a:gd name="connsiteY442" fmla="*/ 2152938 h 3778700"/>
                <a:gd name="connsiteX443" fmla="*/ 3042705 w 3957635"/>
                <a:gd name="connsiteY443" fmla="*/ 2163474 h 3778700"/>
                <a:gd name="connsiteX444" fmla="*/ 3021689 w 3957635"/>
                <a:gd name="connsiteY444" fmla="*/ 2175218 h 3778700"/>
                <a:gd name="connsiteX445" fmla="*/ 3011329 w 3957635"/>
                <a:gd name="connsiteY445" fmla="*/ 2188172 h 3778700"/>
                <a:gd name="connsiteX446" fmla="*/ 3000081 w 3957635"/>
                <a:gd name="connsiteY446" fmla="*/ 2208034 h 3778700"/>
                <a:gd name="connsiteX447" fmla="*/ 2982173 w 3957635"/>
                <a:gd name="connsiteY447" fmla="*/ 2214943 h 3778700"/>
                <a:gd name="connsiteX448" fmla="*/ 2970185 w 3957635"/>
                <a:gd name="connsiteY448" fmla="*/ 2218742 h 3778700"/>
                <a:gd name="connsiteX449" fmla="*/ 2944729 w 3957635"/>
                <a:gd name="connsiteY449" fmla="*/ 2233596 h 3778700"/>
                <a:gd name="connsiteX450" fmla="*/ 2922233 w 3957635"/>
                <a:gd name="connsiteY450" fmla="*/ 2243786 h 3778700"/>
                <a:gd name="connsiteX451" fmla="*/ 2908469 w 3957635"/>
                <a:gd name="connsiteY451" fmla="*/ 2258812 h 3778700"/>
                <a:gd name="connsiteX452" fmla="*/ 2888490 w 3957635"/>
                <a:gd name="connsiteY452" fmla="*/ 2276084 h 3778700"/>
                <a:gd name="connsiteX453" fmla="*/ 2867918 w 3957635"/>
                <a:gd name="connsiteY453" fmla="*/ 2286447 h 3778700"/>
                <a:gd name="connsiteX454" fmla="*/ 2851046 w 3957635"/>
                <a:gd name="connsiteY454" fmla="*/ 2277811 h 3778700"/>
                <a:gd name="connsiteX455" fmla="*/ 2833138 w 3957635"/>
                <a:gd name="connsiteY455" fmla="*/ 2257949 h 3778700"/>
                <a:gd name="connsiteX456" fmla="*/ 2825886 w 3957635"/>
                <a:gd name="connsiteY456" fmla="*/ 2244822 h 3778700"/>
                <a:gd name="connsiteX457" fmla="*/ 2813602 w 3957635"/>
                <a:gd name="connsiteY457" fmla="*/ 2215461 h 3778700"/>
                <a:gd name="connsiteX458" fmla="*/ 2798358 w 3957635"/>
                <a:gd name="connsiteY458" fmla="*/ 2201989 h 3778700"/>
                <a:gd name="connsiteX459" fmla="*/ 2799394 w 3957635"/>
                <a:gd name="connsiteY459" fmla="*/ 2173146 h 3778700"/>
                <a:gd name="connsiteX460" fmla="*/ 2799394 w 3957635"/>
                <a:gd name="connsiteY460" fmla="*/ 2153284 h 3778700"/>
                <a:gd name="connsiteX461" fmla="*/ 2788146 w 3957635"/>
                <a:gd name="connsiteY461" fmla="*/ 2140848 h 3778700"/>
                <a:gd name="connsiteX462" fmla="*/ 2779858 w 3957635"/>
                <a:gd name="connsiteY462" fmla="*/ 2129967 h 3778700"/>
                <a:gd name="connsiteX463" fmla="*/ 2780154 w 3957635"/>
                <a:gd name="connsiteY463" fmla="*/ 2114423 h 3778700"/>
                <a:gd name="connsiteX464" fmla="*/ 2756179 w 3957635"/>
                <a:gd name="connsiteY464" fmla="*/ 2101642 h 3778700"/>
                <a:gd name="connsiteX465" fmla="*/ 2740935 w 3957635"/>
                <a:gd name="connsiteY465" fmla="*/ 2084889 h 3778700"/>
                <a:gd name="connsiteX466" fmla="*/ 2730279 w 3957635"/>
                <a:gd name="connsiteY466" fmla="*/ 2049137 h 3778700"/>
                <a:gd name="connsiteX467" fmla="*/ 2719031 w 3957635"/>
                <a:gd name="connsiteY467" fmla="*/ 2038774 h 3778700"/>
                <a:gd name="connsiteX468" fmla="*/ 2672855 w 3957635"/>
                <a:gd name="connsiteY468" fmla="*/ 2029966 h 3778700"/>
                <a:gd name="connsiteX469" fmla="*/ 2665011 w 3957635"/>
                <a:gd name="connsiteY469" fmla="*/ 2015112 h 3778700"/>
                <a:gd name="connsiteX470" fmla="*/ 2659979 w 3957635"/>
                <a:gd name="connsiteY470" fmla="*/ 1994732 h 3778700"/>
                <a:gd name="connsiteX471" fmla="*/ 2646807 w 3957635"/>
                <a:gd name="connsiteY471" fmla="*/ 1971933 h 3778700"/>
                <a:gd name="connsiteX472" fmla="*/ 2651691 w 3957635"/>
                <a:gd name="connsiteY472" fmla="*/ 1955180 h 3778700"/>
                <a:gd name="connsiteX473" fmla="*/ 2645179 w 3957635"/>
                <a:gd name="connsiteY473" fmla="*/ 1942745 h 3778700"/>
                <a:gd name="connsiteX474" fmla="*/ 2631415 w 3957635"/>
                <a:gd name="connsiteY474" fmla="*/ 1921846 h 3778700"/>
                <a:gd name="connsiteX475" fmla="*/ 2620315 w 3957635"/>
                <a:gd name="connsiteY475" fmla="*/ 1910620 h 3778700"/>
                <a:gd name="connsiteX476" fmla="*/ 2603887 w 3957635"/>
                <a:gd name="connsiteY476" fmla="*/ 1897321 h 3778700"/>
                <a:gd name="connsiteX477" fmla="*/ 2588052 w 3957635"/>
                <a:gd name="connsiteY477" fmla="*/ 1886267 h 3778700"/>
                <a:gd name="connsiteX478" fmla="*/ 2579468 w 3957635"/>
                <a:gd name="connsiteY478" fmla="*/ 1870550 h 3778700"/>
                <a:gd name="connsiteX479" fmla="*/ 2581540 w 3957635"/>
                <a:gd name="connsiteY479" fmla="*/ 1859842 h 3778700"/>
                <a:gd name="connsiteX480" fmla="*/ 2564964 w 3957635"/>
                <a:gd name="connsiteY480" fmla="*/ 1855697 h 3778700"/>
                <a:gd name="connsiteX481" fmla="*/ 2552680 w 3957635"/>
                <a:gd name="connsiteY481" fmla="*/ 1852588 h 3778700"/>
                <a:gd name="connsiteX482" fmla="*/ 2541728 w 3957635"/>
                <a:gd name="connsiteY482" fmla="*/ 1831689 h 3778700"/>
                <a:gd name="connsiteX483" fmla="*/ 2529740 w 3957635"/>
                <a:gd name="connsiteY483" fmla="*/ 1810445 h 3778700"/>
                <a:gd name="connsiteX484" fmla="*/ 2515680 w 3957635"/>
                <a:gd name="connsiteY484" fmla="*/ 1793692 h 3778700"/>
                <a:gd name="connsiteX485" fmla="*/ 2510500 w 3957635"/>
                <a:gd name="connsiteY485" fmla="*/ 1776075 h 3778700"/>
                <a:gd name="connsiteX486" fmla="*/ 2489780 w 3957635"/>
                <a:gd name="connsiteY486" fmla="*/ 1773139 h 3778700"/>
                <a:gd name="connsiteX487" fmla="*/ 2474240 w 3957635"/>
                <a:gd name="connsiteY487" fmla="*/ 1773484 h 3778700"/>
                <a:gd name="connsiteX488" fmla="*/ 2474980 w 3957635"/>
                <a:gd name="connsiteY488" fmla="*/ 1790583 h 3778700"/>
                <a:gd name="connsiteX489" fmla="*/ 2489484 w 3957635"/>
                <a:gd name="connsiteY489" fmla="*/ 1807509 h 3778700"/>
                <a:gd name="connsiteX490" fmla="*/ 2497920 w 3957635"/>
                <a:gd name="connsiteY490" fmla="*/ 1835316 h 3778700"/>
                <a:gd name="connsiteX491" fmla="*/ 2517604 w 3957635"/>
                <a:gd name="connsiteY491" fmla="*/ 1853451 h 3778700"/>
                <a:gd name="connsiteX492" fmla="*/ 2523820 w 3957635"/>
                <a:gd name="connsiteY492" fmla="*/ 1877459 h 3778700"/>
                <a:gd name="connsiteX493" fmla="*/ 2545428 w 3957635"/>
                <a:gd name="connsiteY493" fmla="*/ 1899048 h 3778700"/>
                <a:gd name="connsiteX494" fmla="*/ 2548092 w 3957635"/>
                <a:gd name="connsiteY494" fmla="*/ 1912520 h 3778700"/>
                <a:gd name="connsiteX495" fmla="*/ 2551200 w 3957635"/>
                <a:gd name="connsiteY495" fmla="*/ 1929791 h 3778700"/>
                <a:gd name="connsiteX496" fmla="*/ 2563632 w 3957635"/>
                <a:gd name="connsiteY496" fmla="*/ 1948962 h 3778700"/>
                <a:gd name="connsiteX497" fmla="*/ 2584204 w 3957635"/>
                <a:gd name="connsiteY497" fmla="*/ 1958289 h 3778700"/>
                <a:gd name="connsiteX498" fmla="*/ 2596635 w 3957635"/>
                <a:gd name="connsiteY498" fmla="*/ 1979533 h 3778700"/>
                <a:gd name="connsiteX499" fmla="*/ 2602407 w 3957635"/>
                <a:gd name="connsiteY499" fmla="*/ 2006994 h 3778700"/>
                <a:gd name="connsiteX500" fmla="*/ 2615135 w 3957635"/>
                <a:gd name="connsiteY500" fmla="*/ 2036529 h 3778700"/>
                <a:gd name="connsiteX501" fmla="*/ 2616171 w 3957635"/>
                <a:gd name="connsiteY501" fmla="*/ 2064681 h 3778700"/>
                <a:gd name="connsiteX502" fmla="*/ 2630675 w 3957635"/>
                <a:gd name="connsiteY502" fmla="*/ 2085407 h 3778700"/>
                <a:gd name="connsiteX503" fmla="*/ 2662643 w 3957635"/>
                <a:gd name="connsiteY503" fmla="*/ 2096633 h 3778700"/>
                <a:gd name="connsiteX504" fmla="*/ 2684251 w 3957635"/>
                <a:gd name="connsiteY504" fmla="*/ 2113559 h 3778700"/>
                <a:gd name="connsiteX505" fmla="*/ 2687359 w 3957635"/>
                <a:gd name="connsiteY505" fmla="*/ 2145511 h 3778700"/>
                <a:gd name="connsiteX506" fmla="*/ 2694611 w 3957635"/>
                <a:gd name="connsiteY506" fmla="*/ 2172282 h 3778700"/>
                <a:gd name="connsiteX507" fmla="*/ 2711039 w 3957635"/>
                <a:gd name="connsiteY507" fmla="*/ 2189899 h 3778700"/>
                <a:gd name="connsiteX508" fmla="*/ 2732647 w 3957635"/>
                <a:gd name="connsiteY508" fmla="*/ 2203198 h 3778700"/>
                <a:gd name="connsiteX509" fmla="*/ 2751739 w 3957635"/>
                <a:gd name="connsiteY509" fmla="*/ 2210452 h 3778700"/>
                <a:gd name="connsiteX510" fmla="*/ 2772014 w 3957635"/>
                <a:gd name="connsiteY510" fmla="*/ 2219606 h 3778700"/>
                <a:gd name="connsiteX511" fmla="*/ 2791698 w 3957635"/>
                <a:gd name="connsiteY511" fmla="*/ 2235150 h 3778700"/>
                <a:gd name="connsiteX512" fmla="*/ 2810198 w 3957635"/>
                <a:gd name="connsiteY512" fmla="*/ 2250349 h 3778700"/>
                <a:gd name="connsiteX513" fmla="*/ 2825886 w 3957635"/>
                <a:gd name="connsiteY513" fmla="*/ 2278156 h 3778700"/>
                <a:gd name="connsiteX514" fmla="*/ 2841722 w 3957635"/>
                <a:gd name="connsiteY514" fmla="*/ 2298191 h 3778700"/>
                <a:gd name="connsiteX515" fmla="*/ 2833434 w 3957635"/>
                <a:gd name="connsiteY515" fmla="*/ 2316672 h 3778700"/>
                <a:gd name="connsiteX516" fmla="*/ 2845866 w 3957635"/>
                <a:gd name="connsiteY516" fmla="*/ 2327034 h 3778700"/>
                <a:gd name="connsiteX517" fmla="*/ 2865106 w 3957635"/>
                <a:gd name="connsiteY517" fmla="*/ 2336188 h 3778700"/>
                <a:gd name="connsiteX518" fmla="*/ 2880498 w 3957635"/>
                <a:gd name="connsiteY518" fmla="*/ 2349660 h 3778700"/>
                <a:gd name="connsiteX519" fmla="*/ 2894558 w 3957635"/>
                <a:gd name="connsiteY519" fmla="*/ 2345860 h 3778700"/>
                <a:gd name="connsiteX520" fmla="*/ 2925489 w 3957635"/>
                <a:gd name="connsiteY520" fmla="*/ 2327207 h 3778700"/>
                <a:gd name="connsiteX521" fmla="*/ 2969889 w 3957635"/>
                <a:gd name="connsiteY521" fmla="*/ 2307345 h 3778700"/>
                <a:gd name="connsiteX522" fmla="*/ 2999785 w 3957635"/>
                <a:gd name="connsiteY522" fmla="*/ 2295082 h 3778700"/>
                <a:gd name="connsiteX523" fmla="*/ 3036489 w 3957635"/>
                <a:gd name="connsiteY523" fmla="*/ 2281611 h 3778700"/>
                <a:gd name="connsiteX524" fmla="*/ 3056025 w 3957635"/>
                <a:gd name="connsiteY524" fmla="*/ 2263821 h 3778700"/>
                <a:gd name="connsiteX525" fmla="*/ 3075857 w 3957635"/>
                <a:gd name="connsiteY525" fmla="*/ 2246549 h 3778700"/>
                <a:gd name="connsiteX526" fmla="*/ 3087253 w 3957635"/>
                <a:gd name="connsiteY526" fmla="*/ 2261057 h 3778700"/>
                <a:gd name="connsiteX527" fmla="*/ 3087253 w 3957635"/>
                <a:gd name="connsiteY527" fmla="*/ 2288174 h 3778700"/>
                <a:gd name="connsiteX528" fmla="*/ 3096577 w 3957635"/>
                <a:gd name="connsiteY528" fmla="*/ 2297500 h 3778700"/>
                <a:gd name="connsiteX529" fmla="*/ 3096577 w 3957635"/>
                <a:gd name="connsiteY529" fmla="*/ 2311490 h 3778700"/>
                <a:gd name="connsiteX530" fmla="*/ 3084885 w 3957635"/>
                <a:gd name="connsiteY530" fmla="*/ 2319435 h 3778700"/>
                <a:gd name="connsiteX531" fmla="*/ 3076153 w 3957635"/>
                <a:gd name="connsiteY531" fmla="*/ 2342751 h 3778700"/>
                <a:gd name="connsiteX532" fmla="*/ 3073193 w 3957635"/>
                <a:gd name="connsiteY532" fmla="*/ 2363304 h 3778700"/>
                <a:gd name="connsiteX533" fmla="*/ 3070085 w 3957635"/>
                <a:gd name="connsiteY533" fmla="*/ 2384721 h 3778700"/>
                <a:gd name="connsiteX534" fmla="*/ 3060761 w 3957635"/>
                <a:gd name="connsiteY534" fmla="*/ 2409074 h 3778700"/>
                <a:gd name="connsiteX535" fmla="*/ 3056617 w 3957635"/>
                <a:gd name="connsiteY535" fmla="*/ 2431009 h 3778700"/>
                <a:gd name="connsiteX536" fmla="*/ 3050105 w 3957635"/>
                <a:gd name="connsiteY536" fmla="*/ 2446553 h 3778700"/>
                <a:gd name="connsiteX537" fmla="*/ 3039893 w 3957635"/>
                <a:gd name="connsiteY537" fmla="*/ 2462615 h 3778700"/>
                <a:gd name="connsiteX538" fmla="*/ 3035453 w 3957635"/>
                <a:gd name="connsiteY538" fmla="*/ 2496295 h 3778700"/>
                <a:gd name="connsiteX539" fmla="*/ 3030273 w 3957635"/>
                <a:gd name="connsiteY539" fmla="*/ 2511494 h 3778700"/>
                <a:gd name="connsiteX540" fmla="*/ 3017101 w 3957635"/>
                <a:gd name="connsiteY540" fmla="*/ 2541028 h 3778700"/>
                <a:gd name="connsiteX541" fmla="*/ 2997269 w 3957635"/>
                <a:gd name="connsiteY541" fmla="*/ 2563999 h 3778700"/>
                <a:gd name="connsiteX542" fmla="*/ 2985873 w 3957635"/>
                <a:gd name="connsiteY542" fmla="*/ 2590942 h 3778700"/>
                <a:gd name="connsiteX543" fmla="*/ 2976253 w 3957635"/>
                <a:gd name="connsiteY543" fmla="*/ 2605968 h 3778700"/>
                <a:gd name="connsiteX544" fmla="*/ 2955977 w 3957635"/>
                <a:gd name="connsiteY544" fmla="*/ 2629457 h 3778700"/>
                <a:gd name="connsiteX545" fmla="*/ 2943693 w 3957635"/>
                <a:gd name="connsiteY545" fmla="*/ 2646556 h 3778700"/>
                <a:gd name="connsiteX546" fmla="*/ 2930225 w 3957635"/>
                <a:gd name="connsiteY546" fmla="*/ 2659855 h 3778700"/>
                <a:gd name="connsiteX547" fmla="*/ 2913797 w 3957635"/>
                <a:gd name="connsiteY547" fmla="*/ 2674363 h 3778700"/>
                <a:gd name="connsiteX548" fmla="*/ 2895298 w 3957635"/>
                <a:gd name="connsiteY548" fmla="*/ 2687662 h 3778700"/>
                <a:gd name="connsiteX549" fmla="*/ 2881830 w 3957635"/>
                <a:gd name="connsiteY549" fmla="*/ 2700789 h 3778700"/>
                <a:gd name="connsiteX550" fmla="*/ 2864662 w 3957635"/>
                <a:gd name="connsiteY550" fmla="*/ 2730668 h 3778700"/>
                <a:gd name="connsiteX551" fmla="*/ 2845126 w 3957635"/>
                <a:gd name="connsiteY551" fmla="*/ 2755885 h 3778700"/>
                <a:gd name="connsiteX552" fmla="*/ 2826330 w 3957635"/>
                <a:gd name="connsiteY552" fmla="*/ 2791982 h 3778700"/>
                <a:gd name="connsiteX553" fmla="*/ 2812566 w 3957635"/>
                <a:gd name="connsiteY553" fmla="*/ 2812535 h 3778700"/>
                <a:gd name="connsiteX554" fmla="*/ 2796434 w 3957635"/>
                <a:gd name="connsiteY554" fmla="*/ 2833088 h 3778700"/>
                <a:gd name="connsiteX555" fmla="*/ 2780598 w 3957635"/>
                <a:gd name="connsiteY555" fmla="*/ 2850877 h 3778700"/>
                <a:gd name="connsiteX556" fmla="*/ 2771126 w 3957635"/>
                <a:gd name="connsiteY556" fmla="*/ 2867976 h 3778700"/>
                <a:gd name="connsiteX557" fmla="*/ 2760471 w 3957635"/>
                <a:gd name="connsiteY557" fmla="*/ 2887666 h 3778700"/>
                <a:gd name="connsiteX558" fmla="*/ 2743303 w 3957635"/>
                <a:gd name="connsiteY558" fmla="*/ 2908564 h 3778700"/>
                <a:gd name="connsiteX559" fmla="*/ 2730279 w 3957635"/>
                <a:gd name="connsiteY559" fmla="*/ 2933608 h 3778700"/>
                <a:gd name="connsiteX560" fmla="*/ 2732647 w 3957635"/>
                <a:gd name="connsiteY560" fmla="*/ 2955888 h 3778700"/>
                <a:gd name="connsiteX561" fmla="*/ 2744635 w 3957635"/>
                <a:gd name="connsiteY561" fmla="*/ 2960033 h 3778700"/>
                <a:gd name="connsiteX562" fmla="*/ 2740639 w 3957635"/>
                <a:gd name="connsiteY562" fmla="*/ 2978168 h 3778700"/>
                <a:gd name="connsiteX563" fmla="*/ 2729983 w 3957635"/>
                <a:gd name="connsiteY563" fmla="*/ 2991122 h 3778700"/>
                <a:gd name="connsiteX564" fmla="*/ 2733683 w 3957635"/>
                <a:gd name="connsiteY564" fmla="*/ 3015993 h 3778700"/>
                <a:gd name="connsiteX565" fmla="*/ 2751295 w 3957635"/>
                <a:gd name="connsiteY565" fmla="*/ 3017029 h 3778700"/>
                <a:gd name="connsiteX566" fmla="*/ 2750555 w 3957635"/>
                <a:gd name="connsiteY566" fmla="*/ 3034128 h 3778700"/>
                <a:gd name="connsiteX567" fmla="*/ 2733979 w 3957635"/>
                <a:gd name="connsiteY567" fmla="*/ 3043109 h 3778700"/>
                <a:gd name="connsiteX568" fmla="*/ 2738863 w 3957635"/>
                <a:gd name="connsiteY568" fmla="*/ 3059862 h 3778700"/>
                <a:gd name="connsiteX569" fmla="*/ 2745523 w 3957635"/>
                <a:gd name="connsiteY569" fmla="*/ 3087669 h 3778700"/>
                <a:gd name="connsiteX570" fmla="*/ 2756475 w 3957635"/>
                <a:gd name="connsiteY570" fmla="*/ 3094751 h 3778700"/>
                <a:gd name="connsiteX571" fmla="*/ 2768315 w 3957635"/>
                <a:gd name="connsiteY571" fmla="*/ 3104595 h 3778700"/>
                <a:gd name="connsiteX572" fmla="*/ 2765355 w 3957635"/>
                <a:gd name="connsiteY572" fmla="*/ 3130848 h 3778700"/>
                <a:gd name="connsiteX573" fmla="*/ 2757363 w 3957635"/>
                <a:gd name="connsiteY573" fmla="*/ 3171263 h 3778700"/>
                <a:gd name="connsiteX574" fmla="*/ 2746115 w 3957635"/>
                <a:gd name="connsiteY574" fmla="*/ 3208397 h 3778700"/>
                <a:gd name="connsiteX575" fmla="*/ 2743303 w 3957635"/>
                <a:gd name="connsiteY575" fmla="*/ 3245530 h 3778700"/>
                <a:gd name="connsiteX576" fmla="*/ 2734719 w 3957635"/>
                <a:gd name="connsiteY576" fmla="*/ 3283182 h 3778700"/>
                <a:gd name="connsiteX577" fmla="*/ 2704527 w 3957635"/>
                <a:gd name="connsiteY577" fmla="*/ 3302526 h 3778700"/>
                <a:gd name="connsiteX578" fmla="*/ 2692095 w 3957635"/>
                <a:gd name="connsiteY578" fmla="*/ 3311680 h 3778700"/>
                <a:gd name="connsiteX579" fmla="*/ 2660127 w 3957635"/>
                <a:gd name="connsiteY579" fmla="*/ 3333960 h 3778700"/>
                <a:gd name="connsiteX580" fmla="*/ 2645771 w 3957635"/>
                <a:gd name="connsiteY580" fmla="*/ 3348813 h 3778700"/>
                <a:gd name="connsiteX581" fmla="*/ 2595895 w 3957635"/>
                <a:gd name="connsiteY581" fmla="*/ 3374203 h 3778700"/>
                <a:gd name="connsiteX582" fmla="*/ 2569700 w 3957635"/>
                <a:gd name="connsiteY582" fmla="*/ 3396655 h 3778700"/>
                <a:gd name="connsiteX583" fmla="*/ 2546316 w 3957635"/>
                <a:gd name="connsiteY583" fmla="*/ 3421699 h 3778700"/>
                <a:gd name="connsiteX584" fmla="*/ 2567628 w 3957635"/>
                <a:gd name="connsiteY584" fmla="*/ 3454687 h 3778700"/>
                <a:gd name="connsiteX585" fmla="*/ 2569700 w 3957635"/>
                <a:gd name="connsiteY585" fmla="*/ 3485949 h 3778700"/>
                <a:gd name="connsiteX586" fmla="*/ 2556380 w 3957635"/>
                <a:gd name="connsiteY586" fmla="*/ 3519973 h 3778700"/>
                <a:gd name="connsiteX587" fmla="*/ 2531664 w 3957635"/>
                <a:gd name="connsiteY587" fmla="*/ 3535173 h 3778700"/>
                <a:gd name="connsiteX588" fmla="*/ 2482084 w 3957635"/>
                <a:gd name="connsiteY588" fmla="*/ 3548126 h 3778700"/>
                <a:gd name="connsiteX589" fmla="*/ 2468764 w 3957635"/>
                <a:gd name="connsiteY589" fmla="*/ 3554171 h 3778700"/>
                <a:gd name="connsiteX590" fmla="*/ 2468468 w 3957635"/>
                <a:gd name="connsiteY590" fmla="*/ 3567643 h 3778700"/>
                <a:gd name="connsiteX591" fmla="*/ 2468468 w 3957635"/>
                <a:gd name="connsiteY591" fmla="*/ 3585778 h 3778700"/>
                <a:gd name="connsiteX592" fmla="*/ 2451892 w 3957635"/>
                <a:gd name="connsiteY592" fmla="*/ 3605295 h 3778700"/>
                <a:gd name="connsiteX593" fmla="*/ 2443753 w 3957635"/>
                <a:gd name="connsiteY593" fmla="*/ 3619803 h 3778700"/>
                <a:gd name="connsiteX594" fmla="*/ 2427177 w 3957635"/>
                <a:gd name="connsiteY594" fmla="*/ 3636211 h 3778700"/>
                <a:gd name="connsiteX595" fmla="*/ 2407641 w 3957635"/>
                <a:gd name="connsiteY595" fmla="*/ 3640356 h 3778700"/>
                <a:gd name="connsiteX596" fmla="*/ 2394321 w 3957635"/>
                <a:gd name="connsiteY596" fmla="*/ 3665054 h 3778700"/>
                <a:gd name="connsiteX597" fmla="*/ 2378189 w 3957635"/>
                <a:gd name="connsiteY597" fmla="*/ 3680771 h 3778700"/>
                <a:gd name="connsiteX598" fmla="*/ 2355249 w 3957635"/>
                <a:gd name="connsiteY598" fmla="*/ 3697697 h 3778700"/>
                <a:gd name="connsiteX599" fmla="*/ 2321505 w 3957635"/>
                <a:gd name="connsiteY599" fmla="*/ 3710996 h 3778700"/>
                <a:gd name="connsiteX600" fmla="*/ 2301969 w 3957635"/>
                <a:gd name="connsiteY600" fmla="*/ 3725504 h 3778700"/>
                <a:gd name="connsiteX601" fmla="*/ 2278585 w 3957635"/>
                <a:gd name="connsiteY601" fmla="*/ 3738630 h 3778700"/>
                <a:gd name="connsiteX602" fmla="*/ 2252390 w 3957635"/>
                <a:gd name="connsiteY602" fmla="*/ 3747439 h 3778700"/>
                <a:gd name="connsiteX603" fmla="*/ 2223234 w 3957635"/>
                <a:gd name="connsiteY603" fmla="*/ 3752275 h 3778700"/>
                <a:gd name="connsiteX604" fmla="*/ 2195262 w 3957635"/>
                <a:gd name="connsiteY604" fmla="*/ 3758493 h 3778700"/>
                <a:gd name="connsiteX605" fmla="*/ 2166550 w 3957635"/>
                <a:gd name="connsiteY605" fmla="*/ 3764365 h 3778700"/>
                <a:gd name="connsiteX606" fmla="*/ 2128811 w 3957635"/>
                <a:gd name="connsiteY606" fmla="*/ 3766437 h 3778700"/>
                <a:gd name="connsiteX607" fmla="*/ 2087075 w 3957635"/>
                <a:gd name="connsiteY607" fmla="*/ 3769546 h 3778700"/>
                <a:gd name="connsiteX608" fmla="*/ 2072423 w 3957635"/>
                <a:gd name="connsiteY608" fmla="*/ 3774555 h 3778700"/>
                <a:gd name="connsiteX609" fmla="*/ 2059399 w 3957635"/>
                <a:gd name="connsiteY609" fmla="*/ 3778700 h 3778700"/>
                <a:gd name="connsiteX610" fmla="*/ 2027727 w 3957635"/>
                <a:gd name="connsiteY610" fmla="*/ 3768165 h 3778700"/>
                <a:gd name="connsiteX611" fmla="*/ 2005823 w 3957635"/>
                <a:gd name="connsiteY611" fmla="*/ 3761256 h 3778700"/>
                <a:gd name="connsiteX612" fmla="*/ 1993391 w 3957635"/>
                <a:gd name="connsiteY612" fmla="*/ 3752965 h 3778700"/>
                <a:gd name="connsiteX613" fmla="*/ 1993983 w 3957635"/>
                <a:gd name="connsiteY613" fmla="*/ 3734140 h 3778700"/>
                <a:gd name="connsiteX614" fmla="*/ 2005675 w 3957635"/>
                <a:gd name="connsiteY614" fmla="*/ 3729304 h 3778700"/>
                <a:gd name="connsiteX615" fmla="*/ 2003899 w 3957635"/>
                <a:gd name="connsiteY615" fmla="*/ 3704951 h 3778700"/>
                <a:gd name="connsiteX616" fmla="*/ 1988507 w 3957635"/>
                <a:gd name="connsiteY616" fmla="*/ 3688543 h 3778700"/>
                <a:gd name="connsiteX617" fmla="*/ 1973115 w 3957635"/>
                <a:gd name="connsiteY617" fmla="*/ 3677144 h 3778700"/>
                <a:gd name="connsiteX618" fmla="*/ 1950323 w 3957635"/>
                <a:gd name="connsiteY618" fmla="*/ 3664363 h 3778700"/>
                <a:gd name="connsiteX619" fmla="*/ 1934192 w 3957635"/>
                <a:gd name="connsiteY619" fmla="*/ 3655209 h 3778700"/>
                <a:gd name="connsiteX620" fmla="*/ 1919836 w 3957635"/>
                <a:gd name="connsiteY620" fmla="*/ 3643810 h 3778700"/>
                <a:gd name="connsiteX621" fmla="*/ 1909476 w 3957635"/>
                <a:gd name="connsiteY621" fmla="*/ 3633620 h 3778700"/>
                <a:gd name="connsiteX622" fmla="*/ 1899116 w 3957635"/>
                <a:gd name="connsiteY622" fmla="*/ 3616348 h 3778700"/>
                <a:gd name="connsiteX623" fmla="*/ 1888904 w 3957635"/>
                <a:gd name="connsiteY623" fmla="*/ 3589232 h 3778700"/>
                <a:gd name="connsiteX624" fmla="*/ 1875140 w 3957635"/>
                <a:gd name="connsiteY624" fmla="*/ 3561771 h 3778700"/>
                <a:gd name="connsiteX625" fmla="*/ 1869368 w 3957635"/>
                <a:gd name="connsiteY625" fmla="*/ 3544326 h 3778700"/>
                <a:gd name="connsiteX626" fmla="*/ 1860044 w 3957635"/>
                <a:gd name="connsiteY626" fmla="*/ 3522910 h 3778700"/>
                <a:gd name="connsiteX627" fmla="*/ 1851164 w 3957635"/>
                <a:gd name="connsiteY627" fmla="*/ 3501666 h 3778700"/>
                <a:gd name="connsiteX628" fmla="*/ 1842580 w 3957635"/>
                <a:gd name="connsiteY628" fmla="*/ 3487503 h 3778700"/>
                <a:gd name="connsiteX629" fmla="*/ 1829112 w 3957635"/>
                <a:gd name="connsiteY629" fmla="*/ 3472477 h 3778700"/>
                <a:gd name="connsiteX630" fmla="*/ 1816828 w 3957635"/>
                <a:gd name="connsiteY630" fmla="*/ 3463151 h 3778700"/>
                <a:gd name="connsiteX631" fmla="*/ 1804693 w 3957635"/>
                <a:gd name="connsiteY631" fmla="*/ 3443634 h 3778700"/>
                <a:gd name="connsiteX632" fmla="*/ 1790337 w 3957635"/>
                <a:gd name="connsiteY632" fmla="*/ 3427053 h 3778700"/>
                <a:gd name="connsiteX633" fmla="*/ 1778941 w 3957635"/>
                <a:gd name="connsiteY633" fmla="*/ 3409263 h 3778700"/>
                <a:gd name="connsiteX634" fmla="*/ 1776869 w 3957635"/>
                <a:gd name="connsiteY634" fmla="*/ 3397173 h 3778700"/>
                <a:gd name="connsiteX635" fmla="*/ 1768729 w 3957635"/>
                <a:gd name="connsiteY635" fmla="*/ 3382147 h 3778700"/>
                <a:gd name="connsiteX636" fmla="*/ 1766657 w 3957635"/>
                <a:gd name="connsiteY636" fmla="*/ 3368676 h 3778700"/>
                <a:gd name="connsiteX637" fmla="*/ 1772429 w 3957635"/>
                <a:gd name="connsiteY637" fmla="*/ 3339832 h 3778700"/>
                <a:gd name="connsiteX638" fmla="*/ 1775537 w 3957635"/>
                <a:gd name="connsiteY638" fmla="*/ 3318761 h 3778700"/>
                <a:gd name="connsiteX639" fmla="*/ 1776573 w 3957635"/>
                <a:gd name="connsiteY639" fmla="*/ 3299935 h 3778700"/>
                <a:gd name="connsiteX640" fmla="*/ 1782641 w 3957635"/>
                <a:gd name="connsiteY640" fmla="*/ 3281973 h 3778700"/>
                <a:gd name="connsiteX641" fmla="*/ 1790633 w 3957635"/>
                <a:gd name="connsiteY641" fmla="*/ 3268329 h 3778700"/>
                <a:gd name="connsiteX642" fmla="*/ 1804693 w 3957635"/>
                <a:gd name="connsiteY642" fmla="*/ 3254684 h 3778700"/>
                <a:gd name="connsiteX643" fmla="*/ 1813128 w 3957635"/>
                <a:gd name="connsiteY643" fmla="*/ 3241731 h 3778700"/>
                <a:gd name="connsiteX644" fmla="*/ 1824524 w 3957635"/>
                <a:gd name="connsiteY644" fmla="*/ 3222387 h 3778700"/>
                <a:gd name="connsiteX645" fmla="*/ 1828668 w 3957635"/>
                <a:gd name="connsiteY645" fmla="*/ 3202524 h 3778700"/>
                <a:gd name="connsiteX646" fmla="*/ 1823488 w 3957635"/>
                <a:gd name="connsiteY646" fmla="*/ 3175753 h 3778700"/>
                <a:gd name="connsiteX647" fmla="*/ 1820380 w 3957635"/>
                <a:gd name="connsiteY647" fmla="*/ 3162800 h 3778700"/>
                <a:gd name="connsiteX648" fmla="*/ 1804988 w 3957635"/>
                <a:gd name="connsiteY648" fmla="*/ 3141729 h 3778700"/>
                <a:gd name="connsiteX649" fmla="*/ 1799809 w 3957635"/>
                <a:gd name="connsiteY649" fmla="*/ 3122903 h 3778700"/>
                <a:gd name="connsiteX650" fmla="*/ 1812092 w 3957635"/>
                <a:gd name="connsiteY650" fmla="*/ 3106668 h 3778700"/>
                <a:gd name="connsiteX651" fmla="*/ 1799661 w 3957635"/>
                <a:gd name="connsiteY651" fmla="*/ 3089569 h 3778700"/>
                <a:gd name="connsiteX652" fmla="*/ 1784121 w 3957635"/>
                <a:gd name="connsiteY652" fmla="*/ 3069707 h 3778700"/>
                <a:gd name="connsiteX653" fmla="*/ 1776277 w 3957635"/>
                <a:gd name="connsiteY653" fmla="*/ 3057444 h 3778700"/>
                <a:gd name="connsiteX654" fmla="*/ 1765029 w 3957635"/>
                <a:gd name="connsiteY654" fmla="*/ 3047599 h 3778700"/>
                <a:gd name="connsiteX655" fmla="*/ 1759109 w 3957635"/>
                <a:gd name="connsiteY655" fmla="*/ 3025492 h 3778700"/>
                <a:gd name="connsiteX656" fmla="*/ 1753337 w 3957635"/>
                <a:gd name="connsiteY656" fmla="*/ 3004939 h 3778700"/>
                <a:gd name="connsiteX657" fmla="*/ 1739573 w 3957635"/>
                <a:gd name="connsiteY657" fmla="*/ 2984386 h 3778700"/>
                <a:gd name="connsiteX658" fmla="*/ 1725809 w 3957635"/>
                <a:gd name="connsiteY658" fmla="*/ 2965905 h 3778700"/>
                <a:gd name="connsiteX659" fmla="*/ 1711157 w 3957635"/>
                <a:gd name="connsiteY659" fmla="*/ 2948289 h 3778700"/>
                <a:gd name="connsiteX660" fmla="*/ 1694285 w 3957635"/>
                <a:gd name="connsiteY660" fmla="*/ 2936717 h 3778700"/>
                <a:gd name="connsiteX661" fmla="*/ 1679781 w 3957635"/>
                <a:gd name="connsiteY661" fmla="*/ 2920309 h 3778700"/>
                <a:gd name="connsiteX662" fmla="*/ 1666757 w 3957635"/>
                <a:gd name="connsiteY662" fmla="*/ 2894574 h 3778700"/>
                <a:gd name="connsiteX663" fmla="*/ 1638045 w 3957635"/>
                <a:gd name="connsiteY663" fmla="*/ 2870913 h 3778700"/>
                <a:gd name="connsiteX664" fmla="*/ 1632866 w 3957635"/>
                <a:gd name="connsiteY664" fmla="*/ 2847941 h 3778700"/>
                <a:gd name="connsiteX665" fmla="*/ 1641153 w 3957635"/>
                <a:gd name="connsiteY665" fmla="*/ 2832570 h 3778700"/>
                <a:gd name="connsiteX666" fmla="*/ 1654473 w 3957635"/>
                <a:gd name="connsiteY666" fmla="*/ 2819789 h 3778700"/>
                <a:gd name="connsiteX667" fmla="*/ 1652401 w 3957635"/>
                <a:gd name="connsiteY667" fmla="*/ 2795436 h 3778700"/>
                <a:gd name="connsiteX668" fmla="*/ 1644853 w 3957635"/>
                <a:gd name="connsiteY668" fmla="*/ 2773156 h 3778700"/>
                <a:gd name="connsiteX669" fmla="*/ 1655065 w 3957635"/>
                <a:gd name="connsiteY669" fmla="*/ 2758821 h 3778700"/>
                <a:gd name="connsiteX670" fmla="*/ 1658173 w 3957635"/>
                <a:gd name="connsiteY670" fmla="*/ 2737922 h 3778700"/>
                <a:gd name="connsiteX671" fmla="*/ 1659209 w 3957635"/>
                <a:gd name="connsiteY671" fmla="*/ 2719787 h 3778700"/>
                <a:gd name="connsiteX672" fmla="*/ 1663353 w 3957635"/>
                <a:gd name="connsiteY672" fmla="*/ 2704243 h 3778700"/>
                <a:gd name="connsiteX673" fmla="*/ 1661725 w 3957635"/>
                <a:gd name="connsiteY673" fmla="*/ 2681617 h 3778700"/>
                <a:gd name="connsiteX674" fmla="*/ 1641745 w 3957635"/>
                <a:gd name="connsiteY674" fmla="*/ 2667973 h 3778700"/>
                <a:gd name="connsiteX675" fmla="*/ 1620730 w 3957635"/>
                <a:gd name="connsiteY675" fmla="*/ 2657955 h 3778700"/>
                <a:gd name="connsiteX676" fmla="*/ 1599862 w 3957635"/>
                <a:gd name="connsiteY676" fmla="*/ 2655883 h 3778700"/>
                <a:gd name="connsiteX677" fmla="*/ 1579586 w 3957635"/>
                <a:gd name="connsiteY677" fmla="*/ 2662619 h 3778700"/>
                <a:gd name="connsiteX678" fmla="*/ 1543178 w 3957635"/>
                <a:gd name="connsiteY678" fmla="*/ 2661237 h 3778700"/>
                <a:gd name="connsiteX679" fmla="*/ 1514022 w 3957635"/>
                <a:gd name="connsiteY679" fmla="*/ 2651047 h 3778700"/>
                <a:gd name="connsiteX680" fmla="*/ 1501738 w 3957635"/>
                <a:gd name="connsiteY680" fmla="*/ 2632566 h 3778700"/>
                <a:gd name="connsiteX681" fmla="*/ 1492562 w 3957635"/>
                <a:gd name="connsiteY681" fmla="*/ 2621340 h 3778700"/>
                <a:gd name="connsiteX682" fmla="*/ 1483979 w 3957635"/>
                <a:gd name="connsiteY682" fmla="*/ 2600096 h 3778700"/>
                <a:gd name="connsiteX683" fmla="*/ 1455119 w 3957635"/>
                <a:gd name="connsiteY683" fmla="*/ 2587315 h 3778700"/>
                <a:gd name="connsiteX684" fmla="*/ 1442095 w 3957635"/>
                <a:gd name="connsiteY684" fmla="*/ 2575916 h 3778700"/>
                <a:gd name="connsiteX685" fmla="*/ 1424779 w 3957635"/>
                <a:gd name="connsiteY685" fmla="*/ 2575916 h 3778700"/>
                <a:gd name="connsiteX686" fmla="*/ 1403171 w 3957635"/>
                <a:gd name="connsiteY686" fmla="*/ 2575916 h 3778700"/>
                <a:gd name="connsiteX687" fmla="*/ 1378751 w 3957635"/>
                <a:gd name="connsiteY687" fmla="*/ 2581788 h 3778700"/>
                <a:gd name="connsiteX688" fmla="*/ 1349299 w 3957635"/>
                <a:gd name="connsiteY688" fmla="*/ 2583515 h 3778700"/>
                <a:gd name="connsiteX689" fmla="*/ 1323547 w 3957635"/>
                <a:gd name="connsiteY689" fmla="*/ 2591460 h 3778700"/>
                <a:gd name="connsiteX690" fmla="*/ 1286696 w 3957635"/>
                <a:gd name="connsiteY690" fmla="*/ 2600614 h 3778700"/>
                <a:gd name="connsiteX691" fmla="*/ 1255764 w 3957635"/>
                <a:gd name="connsiteY691" fmla="*/ 2606832 h 3778700"/>
                <a:gd name="connsiteX692" fmla="*/ 1227940 w 3957635"/>
                <a:gd name="connsiteY692" fmla="*/ 2606832 h 3778700"/>
                <a:gd name="connsiteX693" fmla="*/ 1202188 w 3957635"/>
                <a:gd name="connsiteY693" fmla="*/ 2606141 h 3778700"/>
                <a:gd name="connsiteX694" fmla="*/ 1165780 w 3957635"/>
                <a:gd name="connsiteY694" fmla="*/ 2587661 h 3778700"/>
                <a:gd name="connsiteX695" fmla="*/ 1123453 w 3957635"/>
                <a:gd name="connsiteY695" fmla="*/ 2585761 h 3778700"/>
                <a:gd name="connsiteX696" fmla="*/ 1082901 w 3957635"/>
                <a:gd name="connsiteY696" fmla="*/ 2591460 h 3778700"/>
                <a:gd name="connsiteX697" fmla="*/ 1056853 w 3957635"/>
                <a:gd name="connsiteY697" fmla="*/ 2597678 h 3778700"/>
                <a:gd name="connsiteX698" fmla="*/ 1037613 w 3957635"/>
                <a:gd name="connsiteY698" fmla="*/ 2600787 h 3778700"/>
                <a:gd name="connsiteX699" fmla="*/ 1006681 w 3957635"/>
                <a:gd name="connsiteY699" fmla="*/ 2591460 h 3778700"/>
                <a:gd name="connsiteX700" fmla="*/ 982854 w 3957635"/>
                <a:gd name="connsiteY700" fmla="*/ 2576089 h 3778700"/>
                <a:gd name="connsiteX701" fmla="*/ 957102 w 3957635"/>
                <a:gd name="connsiteY701" fmla="*/ 2554327 h 3778700"/>
                <a:gd name="connsiteX702" fmla="*/ 939934 w 3957635"/>
                <a:gd name="connsiteY702" fmla="*/ 2537228 h 3778700"/>
                <a:gd name="connsiteX703" fmla="*/ 926466 w 3957635"/>
                <a:gd name="connsiteY703" fmla="*/ 2521684 h 3778700"/>
                <a:gd name="connsiteX704" fmla="*/ 919214 w 3957635"/>
                <a:gd name="connsiteY704" fmla="*/ 2495086 h 3778700"/>
                <a:gd name="connsiteX705" fmla="*/ 892130 w 3957635"/>
                <a:gd name="connsiteY705" fmla="*/ 2461406 h 3778700"/>
                <a:gd name="connsiteX706" fmla="*/ 875554 w 3957635"/>
                <a:gd name="connsiteY706" fmla="*/ 2452425 h 3778700"/>
                <a:gd name="connsiteX707" fmla="*/ 872594 w 3957635"/>
                <a:gd name="connsiteY707" fmla="*/ 2436190 h 3778700"/>
                <a:gd name="connsiteX708" fmla="*/ 865638 w 3957635"/>
                <a:gd name="connsiteY708" fmla="*/ 2413737 h 3778700"/>
                <a:gd name="connsiteX709" fmla="*/ 861938 w 3957635"/>
                <a:gd name="connsiteY709" fmla="*/ 2401820 h 3778700"/>
                <a:gd name="connsiteX710" fmla="*/ 864010 w 3957635"/>
                <a:gd name="connsiteY710" fmla="*/ 2390075 h 3778700"/>
                <a:gd name="connsiteX711" fmla="*/ 862234 w 3957635"/>
                <a:gd name="connsiteY711" fmla="*/ 2374013 h 3778700"/>
                <a:gd name="connsiteX712" fmla="*/ 842698 w 3957635"/>
                <a:gd name="connsiteY712" fmla="*/ 2363650 h 3778700"/>
                <a:gd name="connsiteX713" fmla="*/ 832339 w 3957635"/>
                <a:gd name="connsiteY713" fmla="*/ 2347242 h 3778700"/>
                <a:gd name="connsiteX714" fmla="*/ 822423 w 3957635"/>
                <a:gd name="connsiteY714" fmla="*/ 2329452 h 3778700"/>
                <a:gd name="connsiteX715" fmla="*/ 816355 w 3957635"/>
                <a:gd name="connsiteY715" fmla="*/ 2300609 h 3778700"/>
                <a:gd name="connsiteX716" fmla="*/ 808067 w 3957635"/>
                <a:gd name="connsiteY716" fmla="*/ 2285583 h 3778700"/>
                <a:gd name="connsiteX717" fmla="*/ 802295 w 3957635"/>
                <a:gd name="connsiteY717" fmla="*/ 2270384 h 3778700"/>
                <a:gd name="connsiteX718" fmla="*/ 795339 w 3957635"/>
                <a:gd name="connsiteY718" fmla="*/ 2248104 h 3778700"/>
                <a:gd name="connsiteX719" fmla="*/ 790603 w 3957635"/>
                <a:gd name="connsiteY719" fmla="*/ 2237050 h 3778700"/>
                <a:gd name="connsiteX720" fmla="*/ 786459 w 3957635"/>
                <a:gd name="connsiteY720" fmla="*/ 2212007 h 3778700"/>
                <a:gd name="connsiteX721" fmla="*/ 779207 w 3957635"/>
                <a:gd name="connsiteY721" fmla="*/ 2172800 h 3778700"/>
                <a:gd name="connsiteX722" fmla="*/ 760855 w 3957635"/>
                <a:gd name="connsiteY722" fmla="*/ 2156565 h 3778700"/>
                <a:gd name="connsiteX723" fmla="*/ 760855 w 3957635"/>
                <a:gd name="connsiteY723" fmla="*/ 2141885 h 3778700"/>
                <a:gd name="connsiteX724" fmla="*/ 785719 w 3957635"/>
                <a:gd name="connsiteY724" fmla="*/ 2117186 h 3778700"/>
                <a:gd name="connsiteX725" fmla="*/ 798447 w 3957635"/>
                <a:gd name="connsiteY725" fmla="*/ 2101815 h 3778700"/>
                <a:gd name="connsiteX726" fmla="*/ 806439 w 3957635"/>
                <a:gd name="connsiteY726" fmla="*/ 2087998 h 3778700"/>
                <a:gd name="connsiteX727" fmla="*/ 812507 w 3957635"/>
                <a:gd name="connsiteY727" fmla="*/ 2070381 h 3778700"/>
                <a:gd name="connsiteX728" fmla="*/ 819463 w 3957635"/>
                <a:gd name="connsiteY728" fmla="*/ 2039465 h 3778700"/>
                <a:gd name="connsiteX729" fmla="*/ 829823 w 3957635"/>
                <a:gd name="connsiteY729" fmla="*/ 2020293 h 3778700"/>
                <a:gd name="connsiteX730" fmla="*/ 831895 w 3957635"/>
                <a:gd name="connsiteY730" fmla="*/ 1994559 h 3778700"/>
                <a:gd name="connsiteX731" fmla="*/ 830859 w 3957635"/>
                <a:gd name="connsiteY731" fmla="*/ 1968652 h 3778700"/>
                <a:gd name="connsiteX732" fmla="*/ 821535 w 3957635"/>
                <a:gd name="connsiteY732" fmla="*/ 1947063 h 3778700"/>
                <a:gd name="connsiteX733" fmla="*/ 810139 w 3957635"/>
                <a:gd name="connsiteY733" fmla="*/ 1935318 h 3778700"/>
                <a:gd name="connsiteX734" fmla="*/ 817391 w 3957635"/>
                <a:gd name="connsiteY734" fmla="*/ 1913729 h 3778700"/>
                <a:gd name="connsiteX735" fmla="*/ 828639 w 3957635"/>
                <a:gd name="connsiteY735" fmla="*/ 1897321 h 3778700"/>
                <a:gd name="connsiteX736" fmla="*/ 846398 w 3957635"/>
                <a:gd name="connsiteY736" fmla="*/ 1866750 h 3778700"/>
                <a:gd name="connsiteX737" fmla="*/ 856758 w 3957635"/>
                <a:gd name="connsiteY737" fmla="*/ 1851379 h 3778700"/>
                <a:gd name="connsiteX738" fmla="*/ 872298 w 3957635"/>
                <a:gd name="connsiteY738" fmla="*/ 1840152 h 3778700"/>
                <a:gd name="connsiteX739" fmla="*/ 899234 w 3957635"/>
                <a:gd name="connsiteY739" fmla="*/ 1813727 h 3778700"/>
                <a:gd name="connsiteX740" fmla="*/ 914774 w 3957635"/>
                <a:gd name="connsiteY740" fmla="*/ 1797664 h 3778700"/>
                <a:gd name="connsiteX741" fmla="*/ 938602 w 3957635"/>
                <a:gd name="connsiteY741" fmla="*/ 1767612 h 3778700"/>
                <a:gd name="connsiteX742" fmla="*/ 957250 w 3957635"/>
                <a:gd name="connsiteY742" fmla="*/ 1752931 h 3778700"/>
                <a:gd name="connsiteX743" fmla="*/ 967610 w 3957635"/>
                <a:gd name="connsiteY743" fmla="*/ 1741532 h 3778700"/>
                <a:gd name="connsiteX744" fmla="*/ 979894 w 3957635"/>
                <a:gd name="connsiteY744" fmla="*/ 1727542 h 3778700"/>
                <a:gd name="connsiteX745" fmla="*/ 990254 w 3957635"/>
                <a:gd name="connsiteY745" fmla="*/ 1705435 h 3778700"/>
                <a:gd name="connsiteX746" fmla="*/ 1002389 w 3957635"/>
                <a:gd name="connsiteY746" fmla="*/ 1697317 h 3778700"/>
                <a:gd name="connsiteX747" fmla="*/ 1034357 w 3957635"/>
                <a:gd name="connsiteY747" fmla="*/ 1691445 h 3778700"/>
                <a:gd name="connsiteX748" fmla="*/ 1046049 w 3957635"/>
                <a:gd name="connsiteY748" fmla="*/ 1686264 h 3778700"/>
                <a:gd name="connsiteX749" fmla="*/ 1067213 w 3957635"/>
                <a:gd name="connsiteY749" fmla="*/ 1679528 h 3778700"/>
                <a:gd name="connsiteX750" fmla="*/ 1076389 w 3957635"/>
                <a:gd name="connsiteY750" fmla="*/ 1669165 h 3778700"/>
                <a:gd name="connsiteX751" fmla="*/ 1093853 w 3957635"/>
                <a:gd name="connsiteY751" fmla="*/ 1660011 h 3778700"/>
                <a:gd name="connsiteX752" fmla="*/ 1103621 w 3957635"/>
                <a:gd name="connsiteY752" fmla="*/ 1639631 h 3778700"/>
                <a:gd name="connsiteX753" fmla="*/ 1107765 w 3957635"/>
                <a:gd name="connsiteY753" fmla="*/ 1625986 h 3778700"/>
                <a:gd name="connsiteX754" fmla="*/ 1109689 w 3957635"/>
                <a:gd name="connsiteY754" fmla="*/ 1615969 h 3778700"/>
                <a:gd name="connsiteX755" fmla="*/ 1113833 w 3957635"/>
                <a:gd name="connsiteY755" fmla="*/ 1597143 h 3778700"/>
                <a:gd name="connsiteX756" fmla="*/ 1116793 w 3957635"/>
                <a:gd name="connsiteY756" fmla="*/ 1584017 h 3778700"/>
                <a:gd name="connsiteX757" fmla="*/ 1120937 w 3957635"/>
                <a:gd name="connsiteY757" fmla="*/ 1568300 h 3778700"/>
                <a:gd name="connsiteX758" fmla="*/ 1137365 w 3957635"/>
                <a:gd name="connsiteY758" fmla="*/ 1558109 h 3778700"/>
                <a:gd name="connsiteX759" fmla="*/ 1154089 w 3957635"/>
                <a:gd name="connsiteY759" fmla="*/ 1544983 h 3778700"/>
                <a:gd name="connsiteX760" fmla="*/ 1171404 w 3957635"/>
                <a:gd name="connsiteY760" fmla="*/ 1532893 h 3778700"/>
                <a:gd name="connsiteX761" fmla="*/ 1194048 w 3957635"/>
                <a:gd name="connsiteY761" fmla="*/ 1522357 h 3778700"/>
                <a:gd name="connsiteX762" fmla="*/ 1205444 w 3957635"/>
                <a:gd name="connsiteY762" fmla="*/ 1517176 h 3778700"/>
                <a:gd name="connsiteX763" fmla="*/ 1225720 w 3957635"/>
                <a:gd name="connsiteY763" fmla="*/ 1511304 h 3778700"/>
                <a:gd name="connsiteX764" fmla="*/ 1240076 w 3957635"/>
                <a:gd name="connsiteY764" fmla="*/ 1500077 h 3778700"/>
                <a:gd name="connsiteX765" fmla="*/ 1245996 w 3957635"/>
                <a:gd name="connsiteY765" fmla="*/ 1487642 h 3778700"/>
                <a:gd name="connsiteX766" fmla="*/ 1255172 w 3957635"/>
                <a:gd name="connsiteY766" fmla="*/ 1482460 h 3778700"/>
                <a:gd name="connsiteX767" fmla="*/ 1269528 w 3957635"/>
                <a:gd name="connsiteY767" fmla="*/ 1484188 h 3778700"/>
                <a:gd name="connsiteX768" fmla="*/ 1284180 w 3957635"/>
                <a:gd name="connsiteY768" fmla="*/ 1491787 h 3778700"/>
                <a:gd name="connsiteX769" fmla="*/ 1310376 w 3957635"/>
                <a:gd name="connsiteY769" fmla="*/ 1490751 h 3778700"/>
                <a:gd name="connsiteX770" fmla="*/ 1326211 w 3957635"/>
                <a:gd name="connsiteY770" fmla="*/ 1489714 h 3778700"/>
                <a:gd name="connsiteX771" fmla="*/ 1345747 w 3957635"/>
                <a:gd name="connsiteY771" fmla="*/ 1489714 h 3778700"/>
                <a:gd name="connsiteX772" fmla="*/ 1379343 w 3957635"/>
                <a:gd name="connsiteY772" fmla="*/ 1488678 h 3778700"/>
                <a:gd name="connsiteX773" fmla="*/ 1411311 w 3957635"/>
                <a:gd name="connsiteY773" fmla="*/ 1484533 h 3778700"/>
                <a:gd name="connsiteX774" fmla="*/ 1450087 w 3957635"/>
                <a:gd name="connsiteY774" fmla="*/ 1478315 h 3778700"/>
                <a:gd name="connsiteX775" fmla="*/ 1469327 w 3957635"/>
                <a:gd name="connsiteY775" fmla="*/ 1472270 h 3778700"/>
                <a:gd name="connsiteX776" fmla="*/ 1480723 w 3957635"/>
                <a:gd name="connsiteY776" fmla="*/ 1471234 h 3778700"/>
                <a:gd name="connsiteX777" fmla="*/ 1499518 w 3957635"/>
                <a:gd name="connsiteY777" fmla="*/ 1473307 h 3778700"/>
                <a:gd name="connsiteX778" fmla="*/ 1512542 w 3957635"/>
                <a:gd name="connsiteY778" fmla="*/ 1474688 h 3778700"/>
                <a:gd name="connsiteX779" fmla="*/ 1522458 w 3957635"/>
                <a:gd name="connsiteY779" fmla="*/ 1471579 h 3778700"/>
                <a:gd name="connsiteX780" fmla="*/ 1529414 w 3957635"/>
                <a:gd name="connsiteY780" fmla="*/ 1463635 h 3778700"/>
                <a:gd name="connsiteX781" fmla="*/ 1540810 w 3957635"/>
                <a:gd name="connsiteY781" fmla="*/ 1463635 h 3778700"/>
                <a:gd name="connsiteX782" fmla="*/ 1590094 w 3957635"/>
                <a:gd name="connsiteY782" fmla="*/ 1472616 h 3778700"/>
                <a:gd name="connsiteX783" fmla="*/ 1634050 w 3957635"/>
                <a:gd name="connsiteY783" fmla="*/ 1464671 h 3778700"/>
                <a:gd name="connsiteX784" fmla="*/ 1689401 w 3957635"/>
                <a:gd name="connsiteY784" fmla="*/ 1460871 h 3778700"/>
                <a:gd name="connsiteX785" fmla="*/ 1720037 w 3957635"/>
                <a:gd name="connsiteY785" fmla="*/ 1455690 h 3778700"/>
                <a:gd name="connsiteX786" fmla="*/ 1736761 w 3957635"/>
                <a:gd name="connsiteY786" fmla="*/ 1463635 h 3778700"/>
                <a:gd name="connsiteX787" fmla="*/ 1749489 w 3957635"/>
                <a:gd name="connsiteY787" fmla="*/ 1469680 h 3778700"/>
                <a:gd name="connsiteX788" fmla="*/ 1765473 w 3957635"/>
                <a:gd name="connsiteY788" fmla="*/ 1469680 h 3778700"/>
                <a:gd name="connsiteX789" fmla="*/ 1762513 w 3957635"/>
                <a:gd name="connsiteY789" fmla="*/ 1488851 h 3778700"/>
                <a:gd name="connsiteX790" fmla="*/ 1748749 w 3957635"/>
                <a:gd name="connsiteY790" fmla="*/ 1509749 h 3778700"/>
                <a:gd name="connsiteX791" fmla="*/ 1747713 w 3957635"/>
                <a:gd name="connsiteY791" fmla="*/ 1520803 h 3778700"/>
                <a:gd name="connsiteX792" fmla="*/ 1762957 w 3957635"/>
                <a:gd name="connsiteY792" fmla="*/ 1543774 h 3778700"/>
                <a:gd name="connsiteX793" fmla="*/ 1758813 w 3957635"/>
                <a:gd name="connsiteY793" fmla="*/ 1566054 h 3778700"/>
                <a:gd name="connsiteX794" fmla="*/ 1735281 w 3957635"/>
                <a:gd name="connsiteY794" fmla="*/ 1572445 h 3778700"/>
                <a:gd name="connsiteX795" fmla="*/ 1729065 w 3957635"/>
                <a:gd name="connsiteY795" fmla="*/ 1585916 h 3778700"/>
                <a:gd name="connsiteX796" fmla="*/ 1750673 w 3957635"/>
                <a:gd name="connsiteY796" fmla="*/ 1582808 h 3778700"/>
                <a:gd name="connsiteX797" fmla="*/ 1764733 w 3957635"/>
                <a:gd name="connsiteY797" fmla="*/ 1598179 h 3778700"/>
                <a:gd name="connsiteX798" fmla="*/ 1779533 w 3957635"/>
                <a:gd name="connsiteY798" fmla="*/ 1613896 h 3778700"/>
                <a:gd name="connsiteX799" fmla="*/ 1808688 w 3957635"/>
                <a:gd name="connsiteY799" fmla="*/ 1632204 h 3778700"/>
                <a:gd name="connsiteX800" fmla="*/ 1842728 w 3957635"/>
                <a:gd name="connsiteY800" fmla="*/ 1633240 h 3778700"/>
                <a:gd name="connsiteX801" fmla="*/ 1874252 w 3957635"/>
                <a:gd name="connsiteY801" fmla="*/ 1642394 h 3778700"/>
                <a:gd name="connsiteX802" fmla="*/ 1896304 w 3957635"/>
                <a:gd name="connsiteY802" fmla="*/ 1654484 h 3778700"/>
                <a:gd name="connsiteX803" fmla="*/ 1924424 w 3957635"/>
                <a:gd name="connsiteY803" fmla="*/ 1667092 h 3778700"/>
                <a:gd name="connsiteX804" fmla="*/ 1949140 w 3957635"/>
                <a:gd name="connsiteY804" fmla="*/ 1680219 h 3778700"/>
                <a:gd name="connsiteX805" fmla="*/ 1965567 w 3957635"/>
                <a:gd name="connsiteY805" fmla="*/ 1688509 h 3778700"/>
                <a:gd name="connsiteX806" fmla="*/ 1985103 w 3957635"/>
                <a:gd name="connsiteY806" fmla="*/ 1697663 h 3778700"/>
                <a:gd name="connsiteX807" fmla="*/ 2011299 w 3957635"/>
                <a:gd name="connsiteY807" fmla="*/ 1697663 h 3778700"/>
                <a:gd name="connsiteX808" fmla="*/ 2029059 w 3957635"/>
                <a:gd name="connsiteY808" fmla="*/ 1691963 h 3778700"/>
                <a:gd name="connsiteX809" fmla="*/ 2044895 w 3957635"/>
                <a:gd name="connsiteY809" fmla="*/ 1677455 h 3778700"/>
                <a:gd name="connsiteX810" fmla="*/ 2052147 w 3957635"/>
                <a:gd name="connsiteY810" fmla="*/ 1657593 h 3778700"/>
                <a:gd name="connsiteX811" fmla="*/ 2069611 w 3957635"/>
                <a:gd name="connsiteY811" fmla="*/ 1635485 h 3778700"/>
                <a:gd name="connsiteX812" fmla="*/ 2076863 w 3957635"/>
                <a:gd name="connsiteY812" fmla="*/ 1625641 h 3778700"/>
                <a:gd name="connsiteX813" fmla="*/ 2108831 w 3957635"/>
                <a:gd name="connsiteY813" fmla="*/ 1624604 h 3778700"/>
                <a:gd name="connsiteX814" fmla="*/ 2128959 w 3957635"/>
                <a:gd name="connsiteY814" fmla="*/ 1631686 h 3778700"/>
                <a:gd name="connsiteX815" fmla="*/ 2146126 w 3957635"/>
                <a:gd name="connsiteY815" fmla="*/ 1645848 h 3778700"/>
                <a:gd name="connsiteX816" fmla="*/ 2176022 w 3957635"/>
                <a:gd name="connsiteY816" fmla="*/ 1647921 h 3778700"/>
                <a:gd name="connsiteX817" fmla="*/ 2212874 w 3957635"/>
                <a:gd name="connsiteY817" fmla="*/ 1647921 h 3778700"/>
                <a:gd name="connsiteX818" fmla="*/ 2240402 w 3957635"/>
                <a:gd name="connsiteY818" fmla="*/ 1658457 h 3778700"/>
                <a:gd name="connsiteX819" fmla="*/ 2257422 w 3957635"/>
                <a:gd name="connsiteY819" fmla="*/ 1663638 h 3778700"/>
                <a:gd name="connsiteX820" fmla="*/ 2285245 w 3957635"/>
                <a:gd name="connsiteY820" fmla="*/ 1675037 h 3778700"/>
                <a:gd name="connsiteX821" fmla="*/ 2305521 w 3957635"/>
                <a:gd name="connsiteY821" fmla="*/ 1674001 h 3778700"/>
                <a:gd name="connsiteX822" fmla="*/ 2332753 w 3957635"/>
                <a:gd name="connsiteY822" fmla="*/ 1668129 h 3778700"/>
                <a:gd name="connsiteX823" fmla="*/ 2342521 w 3957635"/>
                <a:gd name="connsiteY823" fmla="*/ 1655866 h 3778700"/>
                <a:gd name="connsiteX824" fmla="*/ 2377893 w 3957635"/>
                <a:gd name="connsiteY824" fmla="*/ 1649303 h 3778700"/>
                <a:gd name="connsiteX825" fmla="*/ 2396689 w 3957635"/>
                <a:gd name="connsiteY825" fmla="*/ 1648266 h 3778700"/>
                <a:gd name="connsiteX826" fmla="*/ 2416225 w 3957635"/>
                <a:gd name="connsiteY826" fmla="*/ 1650339 h 3778700"/>
                <a:gd name="connsiteX827" fmla="*/ 2434873 w 3957635"/>
                <a:gd name="connsiteY827" fmla="*/ 1650339 h 3778700"/>
                <a:gd name="connsiteX828" fmla="*/ 2453076 w 3957635"/>
                <a:gd name="connsiteY828" fmla="*/ 1639976 h 3778700"/>
                <a:gd name="connsiteX829" fmla="*/ 2461956 w 3957635"/>
                <a:gd name="connsiteY829" fmla="*/ 1628059 h 3778700"/>
                <a:gd name="connsiteX830" fmla="*/ 2468468 w 3957635"/>
                <a:gd name="connsiteY830" fmla="*/ 1607160 h 3778700"/>
                <a:gd name="connsiteX831" fmla="*/ 2469504 w 3957635"/>
                <a:gd name="connsiteY831" fmla="*/ 1584707 h 3778700"/>
                <a:gd name="connsiteX832" fmla="*/ 2467432 w 3957635"/>
                <a:gd name="connsiteY832" fmla="*/ 1562427 h 3778700"/>
                <a:gd name="connsiteX833" fmla="*/ 2471872 w 3957635"/>
                <a:gd name="connsiteY833" fmla="*/ 1536693 h 3778700"/>
                <a:gd name="connsiteX834" fmla="*/ 2475720 w 3957635"/>
                <a:gd name="connsiteY834" fmla="*/ 1504050 h 3778700"/>
                <a:gd name="connsiteX835" fmla="*/ 2485636 w 3957635"/>
                <a:gd name="connsiteY835" fmla="*/ 1470716 h 3778700"/>
                <a:gd name="connsiteX836" fmla="*/ 2476312 w 3957635"/>
                <a:gd name="connsiteY836" fmla="*/ 1460353 h 3778700"/>
                <a:gd name="connsiteX837" fmla="*/ 2440201 w 3957635"/>
                <a:gd name="connsiteY837" fmla="*/ 1464498 h 3778700"/>
                <a:gd name="connsiteX838" fmla="*/ 2423773 w 3957635"/>
                <a:gd name="connsiteY838" fmla="*/ 1479870 h 3778700"/>
                <a:gd name="connsiteX839" fmla="*/ 2415633 w 3957635"/>
                <a:gd name="connsiteY839" fmla="*/ 1493341 h 3778700"/>
                <a:gd name="connsiteX840" fmla="*/ 2383665 w 3957635"/>
                <a:gd name="connsiteY840" fmla="*/ 1492132 h 3778700"/>
                <a:gd name="connsiteX841" fmla="*/ 2367533 w 3957635"/>
                <a:gd name="connsiteY841" fmla="*/ 1479870 h 3778700"/>
                <a:gd name="connsiteX842" fmla="*/ 2352141 w 3957635"/>
                <a:gd name="connsiteY842" fmla="*/ 1475725 h 3778700"/>
                <a:gd name="connsiteX843" fmla="*/ 2336009 w 3957635"/>
                <a:gd name="connsiteY843" fmla="*/ 1485051 h 3778700"/>
                <a:gd name="connsiteX844" fmla="*/ 2326389 w 3957635"/>
                <a:gd name="connsiteY844" fmla="*/ 1494032 h 3778700"/>
                <a:gd name="connsiteX845" fmla="*/ 2319285 w 3957635"/>
                <a:gd name="connsiteY845" fmla="*/ 1502323 h 3778700"/>
                <a:gd name="connsiteX846" fmla="*/ 2301377 w 3957635"/>
                <a:gd name="connsiteY846" fmla="*/ 1502495 h 3778700"/>
                <a:gd name="connsiteX847" fmla="*/ 2294421 w 3957635"/>
                <a:gd name="connsiteY847" fmla="*/ 1492132 h 3778700"/>
                <a:gd name="connsiteX848" fmla="*/ 2281101 w 3957635"/>
                <a:gd name="connsiteY848" fmla="*/ 1482806 h 3778700"/>
                <a:gd name="connsiteX849" fmla="*/ 2264674 w 3957635"/>
                <a:gd name="connsiteY849" fmla="*/ 1491096 h 3778700"/>
                <a:gd name="connsiteX850" fmla="*/ 2265710 w 3957635"/>
                <a:gd name="connsiteY850" fmla="*/ 1511649 h 3778700"/>
                <a:gd name="connsiteX851" fmla="*/ 2252686 w 3957635"/>
                <a:gd name="connsiteY851" fmla="*/ 1512513 h 3778700"/>
                <a:gd name="connsiteX852" fmla="*/ 2252686 w 3957635"/>
                <a:gd name="connsiteY852" fmla="*/ 1533929 h 3778700"/>
                <a:gd name="connsiteX853" fmla="*/ 2237886 w 3957635"/>
                <a:gd name="connsiteY853" fmla="*/ 1541702 h 3778700"/>
                <a:gd name="connsiteX854" fmla="*/ 2233890 w 3957635"/>
                <a:gd name="connsiteY854" fmla="*/ 1528402 h 3778700"/>
                <a:gd name="connsiteX855" fmla="*/ 2243362 w 3957635"/>
                <a:gd name="connsiteY855" fmla="*/ 1519249 h 3778700"/>
                <a:gd name="connsiteX856" fmla="*/ 2240698 w 3957635"/>
                <a:gd name="connsiteY856" fmla="*/ 1501977 h 3778700"/>
                <a:gd name="connsiteX857" fmla="*/ 2226490 w 3957635"/>
                <a:gd name="connsiteY857" fmla="*/ 1482806 h 3778700"/>
                <a:gd name="connsiteX858" fmla="*/ 2212430 w 3957635"/>
                <a:gd name="connsiteY858" fmla="*/ 1477624 h 3778700"/>
                <a:gd name="connsiteX859" fmla="*/ 2209766 w 3957635"/>
                <a:gd name="connsiteY859" fmla="*/ 1467089 h 3778700"/>
                <a:gd name="connsiteX860" fmla="*/ 2199110 w 3957635"/>
                <a:gd name="connsiteY860" fmla="*/ 1437900 h 3778700"/>
                <a:gd name="connsiteX861" fmla="*/ 2190230 w 3957635"/>
                <a:gd name="connsiteY861" fmla="*/ 1419938 h 3778700"/>
                <a:gd name="connsiteX862" fmla="*/ 2178242 w 3957635"/>
                <a:gd name="connsiteY862" fmla="*/ 1400076 h 3778700"/>
                <a:gd name="connsiteX863" fmla="*/ 2173506 w 3957635"/>
                <a:gd name="connsiteY863" fmla="*/ 1378832 h 3778700"/>
                <a:gd name="connsiteX864" fmla="*/ 2180610 w 3957635"/>
                <a:gd name="connsiteY864" fmla="*/ 1354824 h 3778700"/>
                <a:gd name="connsiteX865" fmla="*/ 2155154 w 3957635"/>
                <a:gd name="connsiteY865" fmla="*/ 1351716 h 3778700"/>
                <a:gd name="connsiteX866" fmla="*/ 2138430 w 3957635"/>
                <a:gd name="connsiteY866" fmla="*/ 1362942 h 3778700"/>
                <a:gd name="connsiteX867" fmla="*/ 2124075 w 3957635"/>
                <a:gd name="connsiteY867" fmla="*/ 1364669 h 3778700"/>
                <a:gd name="connsiteX868" fmla="*/ 2122299 w 3957635"/>
                <a:gd name="connsiteY868" fmla="*/ 1389022 h 3778700"/>
                <a:gd name="connsiteX869" fmla="*/ 2136358 w 3957635"/>
                <a:gd name="connsiteY869" fmla="*/ 1385913 h 3778700"/>
                <a:gd name="connsiteX870" fmla="*/ 2146570 w 3957635"/>
                <a:gd name="connsiteY870" fmla="*/ 1397139 h 3778700"/>
                <a:gd name="connsiteX871" fmla="*/ 2147606 w 3957635"/>
                <a:gd name="connsiteY871" fmla="*/ 1417520 h 3778700"/>
                <a:gd name="connsiteX872" fmla="*/ 2170250 w 3957635"/>
                <a:gd name="connsiteY872" fmla="*/ 1432891 h 3778700"/>
                <a:gd name="connsiteX873" fmla="*/ 2185938 w 3957635"/>
                <a:gd name="connsiteY873" fmla="*/ 1449990 h 3778700"/>
                <a:gd name="connsiteX874" fmla="*/ 2198222 w 3957635"/>
                <a:gd name="connsiteY874" fmla="*/ 1462426 h 3778700"/>
                <a:gd name="connsiteX875" fmla="*/ 2200590 w 3957635"/>
                <a:gd name="connsiteY875" fmla="*/ 1478488 h 3778700"/>
                <a:gd name="connsiteX876" fmla="*/ 2200590 w 3957635"/>
                <a:gd name="connsiteY876" fmla="*/ 1489887 h 3778700"/>
                <a:gd name="connsiteX877" fmla="*/ 2182386 w 3957635"/>
                <a:gd name="connsiteY877" fmla="*/ 1496968 h 3778700"/>
                <a:gd name="connsiteX878" fmla="*/ 2169362 w 3957635"/>
                <a:gd name="connsiteY878" fmla="*/ 1493860 h 3778700"/>
                <a:gd name="connsiteX879" fmla="*/ 2175134 w 3957635"/>
                <a:gd name="connsiteY879" fmla="*/ 1523394 h 3778700"/>
                <a:gd name="connsiteX880" fmla="*/ 2181646 w 3957635"/>
                <a:gd name="connsiteY880" fmla="*/ 1532720 h 3778700"/>
                <a:gd name="connsiteX881" fmla="*/ 2211542 w 3957635"/>
                <a:gd name="connsiteY881" fmla="*/ 1532029 h 3778700"/>
                <a:gd name="connsiteX882" fmla="*/ 2210506 w 3957635"/>
                <a:gd name="connsiteY882" fmla="*/ 1547401 h 3778700"/>
                <a:gd name="connsiteX883" fmla="*/ 2182090 w 3957635"/>
                <a:gd name="connsiteY883" fmla="*/ 1548437 h 3778700"/>
                <a:gd name="connsiteX884" fmla="*/ 2157374 w 3957635"/>
                <a:gd name="connsiteY884" fmla="*/ 1545329 h 3778700"/>
                <a:gd name="connsiteX885" fmla="*/ 2127479 w 3957635"/>
                <a:gd name="connsiteY885" fmla="*/ 1540147 h 3778700"/>
                <a:gd name="connsiteX886" fmla="*/ 2131622 w 3957635"/>
                <a:gd name="connsiteY886" fmla="*/ 1524085 h 3778700"/>
                <a:gd name="connsiteX887" fmla="*/ 2144202 w 3957635"/>
                <a:gd name="connsiteY887" fmla="*/ 1519767 h 3778700"/>
                <a:gd name="connsiteX888" fmla="*/ 2162850 w 3957635"/>
                <a:gd name="connsiteY888" fmla="*/ 1526848 h 3778700"/>
                <a:gd name="connsiteX889" fmla="*/ 2155598 w 3957635"/>
                <a:gd name="connsiteY889" fmla="*/ 1503532 h 3778700"/>
                <a:gd name="connsiteX890" fmla="*/ 2154562 w 3957635"/>
                <a:gd name="connsiteY890" fmla="*/ 1492305 h 3778700"/>
                <a:gd name="connsiteX891" fmla="*/ 2151454 w 3957635"/>
                <a:gd name="connsiteY891" fmla="*/ 1481597 h 3778700"/>
                <a:gd name="connsiteX892" fmla="*/ 2139170 w 3957635"/>
                <a:gd name="connsiteY892" fmla="*/ 1472443 h 3778700"/>
                <a:gd name="connsiteX893" fmla="*/ 2123039 w 3957635"/>
                <a:gd name="connsiteY893" fmla="*/ 1474170 h 3778700"/>
                <a:gd name="connsiteX894" fmla="*/ 2131918 w 3957635"/>
                <a:gd name="connsiteY894" fmla="*/ 1498868 h 3778700"/>
                <a:gd name="connsiteX895" fmla="*/ 2112383 w 3957635"/>
                <a:gd name="connsiteY895" fmla="*/ 1515449 h 3778700"/>
                <a:gd name="connsiteX896" fmla="*/ 2106907 w 3957635"/>
                <a:gd name="connsiteY896" fmla="*/ 1495414 h 3778700"/>
                <a:gd name="connsiteX897" fmla="*/ 2085299 w 3957635"/>
                <a:gd name="connsiteY897" fmla="*/ 1495414 h 3778700"/>
                <a:gd name="connsiteX898" fmla="*/ 2068723 w 3957635"/>
                <a:gd name="connsiteY898" fmla="*/ 1484533 h 3778700"/>
                <a:gd name="connsiteX899" fmla="*/ 2061915 w 3957635"/>
                <a:gd name="connsiteY899" fmla="*/ 1464844 h 3778700"/>
                <a:gd name="connsiteX900" fmla="*/ 2049483 w 3957635"/>
                <a:gd name="connsiteY900" fmla="*/ 1464153 h 3778700"/>
                <a:gd name="connsiteX901" fmla="*/ 2044007 w 3957635"/>
                <a:gd name="connsiteY901" fmla="*/ 1452235 h 3778700"/>
                <a:gd name="connsiteX902" fmla="*/ 2044007 w 3957635"/>
                <a:gd name="connsiteY902" fmla="*/ 1436000 h 3778700"/>
                <a:gd name="connsiteX903" fmla="*/ 2044747 w 3957635"/>
                <a:gd name="connsiteY903" fmla="*/ 1412511 h 3778700"/>
                <a:gd name="connsiteX904" fmla="*/ 2034535 w 3957635"/>
                <a:gd name="connsiteY904" fmla="*/ 1399212 h 3778700"/>
                <a:gd name="connsiteX905" fmla="*/ 2008043 w 3957635"/>
                <a:gd name="connsiteY905" fmla="*/ 1388849 h 3778700"/>
                <a:gd name="connsiteX906" fmla="*/ 2001531 w 3957635"/>
                <a:gd name="connsiteY906" fmla="*/ 1351025 h 3778700"/>
                <a:gd name="connsiteX907" fmla="*/ 2001975 w 3957635"/>
                <a:gd name="connsiteY907" fmla="*/ 1319763 h 3778700"/>
                <a:gd name="connsiteX908" fmla="*/ 1987619 w 3957635"/>
                <a:gd name="connsiteY908" fmla="*/ 1312682 h 3778700"/>
                <a:gd name="connsiteX909" fmla="*/ 1975483 w 3957635"/>
                <a:gd name="connsiteY909" fmla="*/ 1306464 h 3778700"/>
                <a:gd name="connsiteX910" fmla="*/ 1953875 w 3957635"/>
                <a:gd name="connsiteY910" fmla="*/ 1291956 h 3778700"/>
                <a:gd name="connsiteX911" fmla="*/ 1939520 w 3957635"/>
                <a:gd name="connsiteY911" fmla="*/ 1287984 h 3778700"/>
                <a:gd name="connsiteX912" fmla="*/ 1926052 w 3957635"/>
                <a:gd name="connsiteY912" fmla="*/ 1286948 h 3778700"/>
                <a:gd name="connsiteX913" fmla="*/ 1903408 w 3957635"/>
                <a:gd name="connsiteY913" fmla="*/ 1279694 h 3778700"/>
                <a:gd name="connsiteX914" fmla="*/ 1910216 w 3957635"/>
                <a:gd name="connsiteY914" fmla="*/ 1259831 h 3778700"/>
                <a:gd name="connsiteX915" fmla="*/ 1898524 w 3957635"/>
                <a:gd name="connsiteY915" fmla="*/ 1250159 h 3778700"/>
                <a:gd name="connsiteX916" fmla="*/ 1883428 w 3957635"/>
                <a:gd name="connsiteY916" fmla="*/ 1239969 h 3778700"/>
                <a:gd name="connsiteX917" fmla="*/ 1865964 w 3957635"/>
                <a:gd name="connsiteY917" fmla="*/ 1236860 h 3778700"/>
                <a:gd name="connsiteX918" fmla="*/ 1856344 w 3957635"/>
                <a:gd name="connsiteY918" fmla="*/ 1224598 h 3778700"/>
                <a:gd name="connsiteX919" fmla="*/ 1848796 w 3957635"/>
                <a:gd name="connsiteY919" fmla="*/ 1209053 h 3778700"/>
                <a:gd name="connsiteX920" fmla="*/ 1840656 w 3957635"/>
                <a:gd name="connsiteY920" fmla="*/ 1198863 h 3778700"/>
                <a:gd name="connsiteX921" fmla="*/ 1828964 w 3957635"/>
                <a:gd name="connsiteY921" fmla="*/ 1197827 h 3778700"/>
                <a:gd name="connsiteX922" fmla="*/ 1820972 w 3957635"/>
                <a:gd name="connsiteY922" fmla="*/ 1213544 h 3778700"/>
                <a:gd name="connsiteX923" fmla="*/ 1825116 w 3957635"/>
                <a:gd name="connsiteY923" fmla="*/ 1233061 h 3778700"/>
                <a:gd name="connsiteX924" fmla="*/ 1837104 w 3957635"/>
                <a:gd name="connsiteY924" fmla="*/ 1237206 h 3778700"/>
                <a:gd name="connsiteX925" fmla="*/ 1843172 w 3957635"/>
                <a:gd name="connsiteY925" fmla="*/ 1254477 h 3778700"/>
                <a:gd name="connsiteX926" fmla="*/ 1850424 w 3957635"/>
                <a:gd name="connsiteY926" fmla="*/ 1276067 h 3778700"/>
                <a:gd name="connsiteX927" fmla="*/ 1878988 w 3957635"/>
                <a:gd name="connsiteY927" fmla="*/ 1287466 h 3778700"/>
                <a:gd name="connsiteX928" fmla="*/ 1898524 w 3957635"/>
                <a:gd name="connsiteY928" fmla="*/ 1301801 h 3778700"/>
                <a:gd name="connsiteX929" fmla="*/ 1918208 w 3957635"/>
                <a:gd name="connsiteY929" fmla="*/ 1315273 h 3778700"/>
                <a:gd name="connsiteX930" fmla="*/ 1930492 w 3957635"/>
                <a:gd name="connsiteY930" fmla="*/ 1330644 h 3778700"/>
                <a:gd name="connsiteX931" fmla="*/ 1948696 w 3957635"/>
                <a:gd name="connsiteY931" fmla="*/ 1344116 h 3778700"/>
                <a:gd name="connsiteX932" fmla="*/ 1971043 w 3957635"/>
                <a:gd name="connsiteY932" fmla="*/ 1352061 h 3778700"/>
                <a:gd name="connsiteX933" fmla="*/ 1985399 w 3957635"/>
                <a:gd name="connsiteY933" fmla="*/ 1377623 h 3778700"/>
                <a:gd name="connsiteX934" fmla="*/ 1972227 w 3957635"/>
                <a:gd name="connsiteY934" fmla="*/ 1392131 h 3778700"/>
                <a:gd name="connsiteX935" fmla="*/ 1961275 w 3957635"/>
                <a:gd name="connsiteY935" fmla="*/ 1384531 h 3778700"/>
                <a:gd name="connsiteX936" fmla="*/ 1949879 w 3957635"/>
                <a:gd name="connsiteY936" fmla="*/ 1366914 h 3778700"/>
                <a:gd name="connsiteX937" fmla="*/ 1940260 w 3957635"/>
                <a:gd name="connsiteY937" fmla="*/ 1372441 h 3778700"/>
                <a:gd name="connsiteX938" fmla="*/ 1941296 w 3957635"/>
                <a:gd name="connsiteY938" fmla="*/ 1390576 h 3778700"/>
                <a:gd name="connsiteX939" fmla="*/ 1946476 w 3957635"/>
                <a:gd name="connsiteY939" fmla="*/ 1414411 h 3778700"/>
                <a:gd name="connsiteX940" fmla="*/ 1933156 w 3957635"/>
                <a:gd name="connsiteY940" fmla="*/ 1426328 h 3778700"/>
                <a:gd name="connsiteX941" fmla="*/ 1928272 w 3957635"/>
                <a:gd name="connsiteY941" fmla="*/ 1441527 h 3778700"/>
                <a:gd name="connsiteX942" fmla="*/ 1917320 w 3957635"/>
                <a:gd name="connsiteY942" fmla="*/ 1451372 h 3778700"/>
                <a:gd name="connsiteX943" fmla="*/ 1898672 w 3957635"/>
                <a:gd name="connsiteY943" fmla="*/ 1459662 h 3778700"/>
                <a:gd name="connsiteX944" fmla="*/ 1895268 w 3957635"/>
                <a:gd name="connsiteY944" fmla="*/ 1481942 h 3778700"/>
                <a:gd name="connsiteX945" fmla="*/ 1881208 w 3957635"/>
                <a:gd name="connsiteY945" fmla="*/ 1500423 h 3778700"/>
                <a:gd name="connsiteX946" fmla="*/ 1865964 w 3957635"/>
                <a:gd name="connsiteY946" fmla="*/ 1482979 h 3778700"/>
                <a:gd name="connsiteX947" fmla="*/ 1855308 w 3957635"/>
                <a:gd name="connsiteY947" fmla="*/ 1481942 h 3778700"/>
                <a:gd name="connsiteX948" fmla="*/ 1834144 w 3957635"/>
                <a:gd name="connsiteY948" fmla="*/ 1470889 h 3778700"/>
                <a:gd name="connsiteX949" fmla="*/ 1814460 w 3957635"/>
                <a:gd name="connsiteY949" fmla="*/ 1460353 h 3778700"/>
                <a:gd name="connsiteX950" fmla="*/ 1794185 w 3957635"/>
                <a:gd name="connsiteY950" fmla="*/ 1448263 h 3778700"/>
                <a:gd name="connsiteX951" fmla="*/ 1808244 w 3957635"/>
                <a:gd name="connsiteY951" fmla="*/ 1435482 h 3778700"/>
                <a:gd name="connsiteX952" fmla="*/ 1825116 w 3957635"/>
                <a:gd name="connsiteY952" fmla="*/ 1431510 h 3778700"/>
                <a:gd name="connsiteX953" fmla="*/ 1837104 w 3957635"/>
                <a:gd name="connsiteY953" fmla="*/ 1433582 h 3778700"/>
                <a:gd name="connsiteX954" fmla="*/ 1847760 w 3957635"/>
                <a:gd name="connsiteY954" fmla="*/ 1443772 h 3778700"/>
                <a:gd name="connsiteX955" fmla="*/ 1858416 w 3957635"/>
                <a:gd name="connsiteY955" fmla="*/ 1445845 h 3778700"/>
                <a:gd name="connsiteX956" fmla="*/ 1871440 w 3957635"/>
                <a:gd name="connsiteY956" fmla="*/ 1441700 h 3778700"/>
                <a:gd name="connsiteX957" fmla="*/ 1884464 w 3957635"/>
                <a:gd name="connsiteY957" fmla="*/ 1447918 h 3778700"/>
                <a:gd name="connsiteX958" fmla="*/ 1898080 w 3957635"/>
                <a:gd name="connsiteY958" fmla="*/ 1443427 h 3778700"/>
                <a:gd name="connsiteX959" fmla="*/ 1901040 w 3957635"/>
                <a:gd name="connsiteY959" fmla="*/ 1431510 h 3778700"/>
                <a:gd name="connsiteX960" fmla="*/ 1907256 w 3957635"/>
                <a:gd name="connsiteY960" fmla="*/ 1410611 h 3778700"/>
                <a:gd name="connsiteX961" fmla="*/ 1902816 w 3957635"/>
                <a:gd name="connsiteY961" fmla="*/ 1399903 h 3778700"/>
                <a:gd name="connsiteX962" fmla="*/ 1894528 w 3957635"/>
                <a:gd name="connsiteY962" fmla="*/ 1386431 h 3778700"/>
                <a:gd name="connsiteX963" fmla="*/ 1872920 w 3957635"/>
                <a:gd name="connsiteY963" fmla="*/ 1370714 h 3778700"/>
                <a:gd name="connsiteX964" fmla="*/ 1858860 w 3957635"/>
                <a:gd name="connsiteY964" fmla="*/ 1346361 h 3778700"/>
                <a:gd name="connsiteX965" fmla="*/ 1813128 w 3957635"/>
                <a:gd name="connsiteY965" fmla="*/ 1322527 h 3778700"/>
                <a:gd name="connsiteX966" fmla="*/ 1795961 w 3957635"/>
                <a:gd name="connsiteY966" fmla="*/ 1309573 h 3778700"/>
                <a:gd name="connsiteX967" fmla="*/ 1773909 w 3957635"/>
                <a:gd name="connsiteY967" fmla="*/ 1296447 h 3778700"/>
                <a:gd name="connsiteX968" fmla="*/ 1756149 w 3957635"/>
                <a:gd name="connsiteY968" fmla="*/ 1276930 h 3778700"/>
                <a:gd name="connsiteX969" fmla="*/ 1761181 w 3957635"/>
                <a:gd name="connsiteY969" fmla="*/ 1257068 h 3778700"/>
                <a:gd name="connsiteX970" fmla="*/ 1757185 w 3957635"/>
                <a:gd name="connsiteY970" fmla="*/ 1244978 h 3778700"/>
                <a:gd name="connsiteX971" fmla="*/ 1725957 w 3957635"/>
                <a:gd name="connsiteY971" fmla="*/ 1242905 h 3778700"/>
                <a:gd name="connsiteX972" fmla="*/ 1722109 w 3957635"/>
                <a:gd name="connsiteY972" fmla="*/ 1255341 h 3778700"/>
                <a:gd name="connsiteX973" fmla="*/ 1666165 w 3957635"/>
                <a:gd name="connsiteY973" fmla="*/ 1261040 h 3778700"/>
                <a:gd name="connsiteX974" fmla="*/ 1645445 w 3957635"/>
                <a:gd name="connsiteY974" fmla="*/ 1269676 h 3778700"/>
                <a:gd name="connsiteX975" fmla="*/ 1631090 w 3957635"/>
                <a:gd name="connsiteY975" fmla="*/ 1269676 h 3778700"/>
                <a:gd name="connsiteX976" fmla="*/ 1603710 w 3957635"/>
                <a:gd name="connsiteY976" fmla="*/ 1252232 h 3778700"/>
                <a:gd name="connsiteX977" fmla="*/ 1584766 w 3957635"/>
                <a:gd name="connsiteY977" fmla="*/ 1252577 h 3778700"/>
                <a:gd name="connsiteX978" fmla="*/ 1574554 w 3957635"/>
                <a:gd name="connsiteY978" fmla="*/ 1267085 h 3778700"/>
                <a:gd name="connsiteX979" fmla="*/ 1567302 w 3957635"/>
                <a:gd name="connsiteY979" fmla="*/ 1295929 h 3778700"/>
                <a:gd name="connsiteX980" fmla="*/ 1550134 w 3957635"/>
                <a:gd name="connsiteY980" fmla="*/ 1312337 h 3778700"/>
                <a:gd name="connsiteX981" fmla="*/ 1528378 w 3957635"/>
                <a:gd name="connsiteY981" fmla="*/ 1324772 h 3778700"/>
                <a:gd name="connsiteX982" fmla="*/ 1483091 w 3957635"/>
                <a:gd name="connsiteY982" fmla="*/ 1330644 h 3778700"/>
                <a:gd name="connsiteX983" fmla="*/ 1472139 w 3957635"/>
                <a:gd name="connsiteY983" fmla="*/ 1344634 h 3778700"/>
                <a:gd name="connsiteX984" fmla="*/ 1450087 w 3957635"/>
                <a:gd name="connsiteY984" fmla="*/ 1373132 h 3778700"/>
                <a:gd name="connsiteX985" fmla="*/ 1463407 w 3957635"/>
                <a:gd name="connsiteY985" fmla="*/ 1392476 h 3778700"/>
                <a:gd name="connsiteX986" fmla="*/ 1448755 w 3957635"/>
                <a:gd name="connsiteY986" fmla="*/ 1419592 h 3778700"/>
                <a:gd name="connsiteX987" fmla="*/ 1433215 w 3957635"/>
                <a:gd name="connsiteY987" fmla="*/ 1433928 h 3778700"/>
                <a:gd name="connsiteX988" fmla="*/ 1400655 w 3957635"/>
                <a:gd name="connsiteY988" fmla="*/ 1440836 h 3778700"/>
                <a:gd name="connsiteX989" fmla="*/ 1376531 w 3957635"/>
                <a:gd name="connsiteY989" fmla="*/ 1448781 h 3778700"/>
                <a:gd name="connsiteX990" fmla="*/ 1346043 w 3957635"/>
                <a:gd name="connsiteY990" fmla="*/ 1454999 h 3778700"/>
                <a:gd name="connsiteX991" fmla="*/ 1312004 w 3957635"/>
                <a:gd name="connsiteY991" fmla="*/ 1457935 h 3778700"/>
                <a:gd name="connsiteX992" fmla="*/ 1289360 w 3957635"/>
                <a:gd name="connsiteY992" fmla="*/ 1465189 h 3778700"/>
                <a:gd name="connsiteX993" fmla="*/ 1273524 w 3957635"/>
                <a:gd name="connsiteY993" fmla="*/ 1470370 h 3778700"/>
                <a:gd name="connsiteX994" fmla="*/ 1259316 w 3957635"/>
                <a:gd name="connsiteY994" fmla="*/ 1470370 h 3778700"/>
                <a:gd name="connsiteX995" fmla="*/ 1249400 w 3957635"/>
                <a:gd name="connsiteY995" fmla="*/ 1450854 h 3778700"/>
                <a:gd name="connsiteX996" fmla="*/ 1245996 w 3957635"/>
                <a:gd name="connsiteY996" fmla="*/ 1432200 h 3778700"/>
                <a:gd name="connsiteX997" fmla="*/ 1219948 w 3957635"/>
                <a:gd name="connsiteY997" fmla="*/ 1423219 h 3778700"/>
                <a:gd name="connsiteX998" fmla="*/ 1203076 w 3957635"/>
                <a:gd name="connsiteY998" fmla="*/ 1420110 h 3778700"/>
                <a:gd name="connsiteX999" fmla="*/ 1186944 w 3957635"/>
                <a:gd name="connsiteY999" fmla="*/ 1416138 h 3778700"/>
                <a:gd name="connsiteX1000" fmla="*/ 1186944 w 3957635"/>
                <a:gd name="connsiteY1000" fmla="*/ 1398521 h 3778700"/>
                <a:gd name="connsiteX1001" fmla="*/ 1194788 w 3957635"/>
                <a:gd name="connsiteY1001" fmla="*/ 1382977 h 3778700"/>
                <a:gd name="connsiteX1002" fmla="*/ 1187536 w 3957635"/>
                <a:gd name="connsiteY1002" fmla="*/ 1373132 h 3778700"/>
                <a:gd name="connsiteX1003" fmla="*/ 1180580 w 3957635"/>
                <a:gd name="connsiteY1003" fmla="*/ 1355343 h 3778700"/>
                <a:gd name="connsiteX1004" fmla="*/ 1202632 w 3957635"/>
                <a:gd name="connsiteY1004" fmla="*/ 1330817 h 3778700"/>
                <a:gd name="connsiteX1005" fmla="*/ 1223352 w 3957635"/>
                <a:gd name="connsiteY1005" fmla="*/ 1305773 h 3778700"/>
                <a:gd name="connsiteX1006" fmla="*/ 1232232 w 3957635"/>
                <a:gd name="connsiteY1006" fmla="*/ 1291093 h 3778700"/>
                <a:gd name="connsiteX1007" fmla="*/ 1243184 w 3957635"/>
                <a:gd name="connsiteY1007" fmla="*/ 1269503 h 3778700"/>
                <a:gd name="connsiteX1008" fmla="*/ 1246292 w 3957635"/>
                <a:gd name="connsiteY1008" fmla="*/ 1249469 h 3778700"/>
                <a:gd name="connsiteX1009" fmla="*/ 1245256 w 3957635"/>
                <a:gd name="connsiteY1009" fmla="*/ 1237897 h 3778700"/>
                <a:gd name="connsiteX1010" fmla="*/ 1255172 w 3957635"/>
                <a:gd name="connsiteY1010" fmla="*/ 1210090 h 3778700"/>
                <a:gd name="connsiteX1011" fmla="*/ 1269676 w 3957635"/>
                <a:gd name="connsiteY1011" fmla="*/ 1198863 h 3778700"/>
                <a:gd name="connsiteX1012" fmla="*/ 1295724 w 3957635"/>
                <a:gd name="connsiteY1012" fmla="*/ 1199899 h 3778700"/>
                <a:gd name="connsiteX1013" fmla="*/ 1312152 w 3957635"/>
                <a:gd name="connsiteY1013" fmla="*/ 1205081 h 3778700"/>
                <a:gd name="connsiteX1014" fmla="*/ 1332723 w 3957635"/>
                <a:gd name="connsiteY1014" fmla="*/ 1211299 h 3778700"/>
                <a:gd name="connsiteX1015" fmla="*/ 1350335 w 3957635"/>
                <a:gd name="connsiteY1015" fmla="*/ 1217344 h 3778700"/>
                <a:gd name="connsiteX1016" fmla="*/ 1378899 w 3957635"/>
                <a:gd name="connsiteY1016" fmla="*/ 1221489 h 3778700"/>
                <a:gd name="connsiteX1017" fmla="*/ 1408795 w 3957635"/>
                <a:gd name="connsiteY1017" fmla="*/ 1224943 h 3778700"/>
                <a:gd name="connsiteX1018" fmla="*/ 1422115 w 3957635"/>
                <a:gd name="connsiteY1018" fmla="*/ 1227016 h 3778700"/>
                <a:gd name="connsiteX1019" fmla="*/ 1441503 w 3957635"/>
                <a:gd name="connsiteY1019" fmla="*/ 1225979 h 3778700"/>
                <a:gd name="connsiteX1020" fmla="*/ 1449939 w 3957635"/>
                <a:gd name="connsiteY1020" fmla="*/ 1216135 h 3778700"/>
                <a:gd name="connsiteX1021" fmla="*/ 1457783 w 3957635"/>
                <a:gd name="connsiteY1021" fmla="*/ 1198690 h 3778700"/>
                <a:gd name="connsiteX1022" fmla="*/ 1463703 w 3957635"/>
                <a:gd name="connsiteY1022" fmla="*/ 1174856 h 3778700"/>
                <a:gd name="connsiteX1023" fmla="*/ 1453343 w 3957635"/>
                <a:gd name="connsiteY1023" fmla="*/ 1143076 h 3778700"/>
                <a:gd name="connsiteX1024" fmla="*/ 1448459 w 3957635"/>
                <a:gd name="connsiteY1024" fmla="*/ 1124941 h 3778700"/>
                <a:gd name="connsiteX1025" fmla="*/ 1436471 w 3957635"/>
                <a:gd name="connsiteY1025" fmla="*/ 1103697 h 3778700"/>
                <a:gd name="connsiteX1026" fmla="*/ 1426111 w 3957635"/>
                <a:gd name="connsiteY1026" fmla="*/ 1094025 h 3778700"/>
                <a:gd name="connsiteX1027" fmla="*/ 1412791 w 3957635"/>
                <a:gd name="connsiteY1027" fmla="*/ 1079345 h 3778700"/>
                <a:gd name="connsiteX1028" fmla="*/ 1404059 w 3957635"/>
                <a:gd name="connsiteY1028" fmla="*/ 1063628 h 3778700"/>
                <a:gd name="connsiteX1029" fmla="*/ 1422707 w 3957635"/>
                <a:gd name="connsiteY1029" fmla="*/ 1056374 h 3778700"/>
                <a:gd name="connsiteX1030" fmla="*/ 1485902 w 3957635"/>
                <a:gd name="connsiteY1030" fmla="*/ 1056374 h 3778700"/>
                <a:gd name="connsiteX1031" fmla="*/ 1489010 w 3957635"/>
                <a:gd name="connsiteY1031" fmla="*/ 1046184 h 3778700"/>
                <a:gd name="connsiteX1032" fmla="*/ 1500258 w 3957635"/>
                <a:gd name="connsiteY1032" fmla="*/ 1031848 h 3778700"/>
                <a:gd name="connsiteX1033" fmla="*/ 1513282 w 3957635"/>
                <a:gd name="connsiteY1033" fmla="*/ 1047911 h 3778700"/>
                <a:gd name="connsiteX1034" fmla="*/ 1536666 w 3957635"/>
                <a:gd name="connsiteY1034" fmla="*/ 1042038 h 3778700"/>
                <a:gd name="connsiteX1035" fmla="*/ 1566858 w 3957635"/>
                <a:gd name="connsiteY1035" fmla="*/ 1026667 h 3778700"/>
                <a:gd name="connsiteX1036" fmla="*/ 1574998 w 3957635"/>
                <a:gd name="connsiteY1036" fmla="*/ 1020449 h 3778700"/>
                <a:gd name="connsiteX1037" fmla="*/ 1567894 w 3957635"/>
                <a:gd name="connsiteY1037" fmla="*/ 1007841 h 3778700"/>
                <a:gd name="connsiteX1038" fmla="*/ 1554722 w 3957635"/>
                <a:gd name="connsiteY1038" fmla="*/ 1007841 h 3778700"/>
                <a:gd name="connsiteX1039" fmla="*/ 1530154 w 3957635"/>
                <a:gd name="connsiteY1039" fmla="*/ 1006805 h 3778700"/>
                <a:gd name="connsiteX1040" fmla="*/ 1511950 w 3957635"/>
                <a:gd name="connsiteY1040" fmla="*/ 1005768 h 3778700"/>
                <a:gd name="connsiteX1041" fmla="*/ 1491970 w 3957635"/>
                <a:gd name="connsiteY1041" fmla="*/ 1005768 h 3778700"/>
                <a:gd name="connsiteX1042" fmla="*/ 1469327 w 3957635"/>
                <a:gd name="connsiteY1042" fmla="*/ 1013022 h 3778700"/>
                <a:gd name="connsiteX1043" fmla="*/ 1447423 w 3957635"/>
                <a:gd name="connsiteY1043" fmla="*/ 1011641 h 3778700"/>
                <a:gd name="connsiteX1044" fmla="*/ 1433363 w 3957635"/>
                <a:gd name="connsiteY1044" fmla="*/ 1013713 h 3778700"/>
                <a:gd name="connsiteX1045" fmla="*/ 1421967 w 3957635"/>
                <a:gd name="connsiteY1045" fmla="*/ 1026149 h 3778700"/>
                <a:gd name="connsiteX1046" fmla="*/ 1404059 w 3957635"/>
                <a:gd name="connsiteY1046" fmla="*/ 1009741 h 3778700"/>
                <a:gd name="connsiteX1047" fmla="*/ 1422559 w 3957635"/>
                <a:gd name="connsiteY1047" fmla="*/ 1001450 h 3778700"/>
                <a:gd name="connsiteX1048" fmla="*/ 1437803 w 3957635"/>
                <a:gd name="connsiteY1048" fmla="*/ 1000414 h 3778700"/>
                <a:gd name="connsiteX1049" fmla="*/ 1449199 w 3957635"/>
                <a:gd name="connsiteY1049" fmla="*/ 975025 h 3778700"/>
                <a:gd name="connsiteX1050" fmla="*/ 1434399 w 3957635"/>
                <a:gd name="connsiteY1050" fmla="*/ 969326 h 3778700"/>
                <a:gd name="connsiteX1051" fmla="*/ 1438247 w 3957635"/>
                <a:gd name="connsiteY1051" fmla="*/ 954127 h 3778700"/>
                <a:gd name="connsiteX1052" fmla="*/ 1455563 w 3957635"/>
                <a:gd name="connsiteY1052" fmla="*/ 953436 h 3778700"/>
                <a:gd name="connsiteX1053" fmla="*/ 1463555 w 3957635"/>
                <a:gd name="connsiteY1053" fmla="*/ 944973 h 3778700"/>
                <a:gd name="connsiteX1054" fmla="*/ 1459707 w 3957635"/>
                <a:gd name="connsiteY1054" fmla="*/ 927183 h 3778700"/>
                <a:gd name="connsiteX1055" fmla="*/ 1470363 w 3957635"/>
                <a:gd name="connsiteY1055" fmla="*/ 913193 h 3778700"/>
                <a:gd name="connsiteX1056" fmla="*/ 1488862 w 3957635"/>
                <a:gd name="connsiteY1056" fmla="*/ 919411 h 3778700"/>
                <a:gd name="connsiteX1057" fmla="*/ 1502922 w 3957635"/>
                <a:gd name="connsiteY1057" fmla="*/ 912157 h 3778700"/>
                <a:gd name="connsiteX1058" fmla="*/ 1493006 w 3957635"/>
                <a:gd name="connsiteY1058" fmla="*/ 894713 h 3778700"/>
                <a:gd name="connsiteX1059" fmla="*/ 1481019 w 3957635"/>
                <a:gd name="connsiteY1059" fmla="*/ 889531 h 3778700"/>
                <a:gd name="connsiteX1060" fmla="*/ 1473767 w 3957635"/>
                <a:gd name="connsiteY1060" fmla="*/ 876232 h 3778700"/>
                <a:gd name="connsiteX1061" fmla="*/ 1481611 w 3957635"/>
                <a:gd name="connsiteY1061" fmla="*/ 870360 h 3778700"/>
                <a:gd name="connsiteX1062" fmla="*/ 1471399 w 3957635"/>
                <a:gd name="connsiteY1062" fmla="*/ 853952 h 3778700"/>
                <a:gd name="connsiteX1063" fmla="*/ 1457339 w 3957635"/>
                <a:gd name="connsiteY1063" fmla="*/ 859134 h 3778700"/>
                <a:gd name="connsiteX1064" fmla="*/ 1441947 w 3957635"/>
                <a:gd name="connsiteY1064" fmla="*/ 875196 h 3778700"/>
                <a:gd name="connsiteX1065" fmla="*/ 1430995 w 3957635"/>
                <a:gd name="connsiteY1065" fmla="*/ 898167 h 3778700"/>
                <a:gd name="connsiteX1066" fmla="*/ 1426111 w 3957635"/>
                <a:gd name="connsiteY1066" fmla="*/ 921484 h 3778700"/>
                <a:gd name="connsiteX1067" fmla="*/ 1410423 w 3957635"/>
                <a:gd name="connsiteY1067" fmla="*/ 937028 h 3778700"/>
                <a:gd name="connsiteX1068" fmla="*/ 1391183 w 3957635"/>
                <a:gd name="connsiteY1068" fmla="*/ 942900 h 3778700"/>
                <a:gd name="connsiteX1069" fmla="*/ 1374607 w 3957635"/>
                <a:gd name="connsiteY1069" fmla="*/ 949463 h 3778700"/>
                <a:gd name="connsiteX1070" fmla="*/ 1358179 w 3957635"/>
                <a:gd name="connsiteY1070" fmla="*/ 956545 h 3778700"/>
                <a:gd name="connsiteX1071" fmla="*/ 1329171 w 3957635"/>
                <a:gd name="connsiteY1071" fmla="*/ 951536 h 3778700"/>
                <a:gd name="connsiteX1072" fmla="*/ 1322807 w 3957635"/>
                <a:gd name="connsiteY1072" fmla="*/ 930119 h 3778700"/>
                <a:gd name="connsiteX1073" fmla="*/ 1332279 w 3957635"/>
                <a:gd name="connsiteY1073" fmla="*/ 918547 h 3778700"/>
                <a:gd name="connsiteX1074" fmla="*/ 1352555 w 3957635"/>
                <a:gd name="connsiteY1074" fmla="*/ 906803 h 3778700"/>
                <a:gd name="connsiteX1075" fmla="*/ 1351667 w 3957635"/>
                <a:gd name="connsiteY1075" fmla="*/ 894886 h 3778700"/>
                <a:gd name="connsiteX1076" fmla="*/ 1355515 w 3957635"/>
                <a:gd name="connsiteY1076" fmla="*/ 879341 h 3778700"/>
                <a:gd name="connsiteX1077" fmla="*/ 1371203 w 3957635"/>
                <a:gd name="connsiteY1077" fmla="*/ 867251 h 3778700"/>
                <a:gd name="connsiteX1078" fmla="*/ 1395031 w 3957635"/>
                <a:gd name="connsiteY1078" fmla="*/ 865524 h 3778700"/>
                <a:gd name="connsiteX1079" fmla="*/ 1409091 w 3957635"/>
                <a:gd name="connsiteY1079" fmla="*/ 855679 h 3778700"/>
                <a:gd name="connsiteX1080" fmla="*/ 1426111 w 3957635"/>
                <a:gd name="connsiteY1080" fmla="*/ 844626 h 3778700"/>
                <a:gd name="connsiteX1081" fmla="*/ 1451567 w 3957635"/>
                <a:gd name="connsiteY1081" fmla="*/ 843589 h 3778700"/>
                <a:gd name="connsiteX1082" fmla="*/ 1460743 w 3957635"/>
                <a:gd name="connsiteY1082" fmla="*/ 826836 h 3778700"/>
                <a:gd name="connsiteX1083" fmla="*/ 1456599 w 3957635"/>
                <a:gd name="connsiteY1083" fmla="*/ 804556 h 3778700"/>
                <a:gd name="connsiteX1084" fmla="*/ 1446091 w 3957635"/>
                <a:gd name="connsiteY1084" fmla="*/ 792811 h 3778700"/>
                <a:gd name="connsiteX1085" fmla="*/ 1464887 w 3957635"/>
                <a:gd name="connsiteY1085" fmla="*/ 779167 h 3778700"/>
                <a:gd name="connsiteX1086" fmla="*/ 1477319 w 3957635"/>
                <a:gd name="connsiteY1086" fmla="*/ 764832 h 3778700"/>
                <a:gd name="connsiteX1087" fmla="*/ 1489750 w 3957635"/>
                <a:gd name="connsiteY1087" fmla="*/ 751533 h 3778700"/>
                <a:gd name="connsiteX1088" fmla="*/ 1493006 w 3957635"/>
                <a:gd name="connsiteY1088" fmla="*/ 763450 h 3778700"/>
                <a:gd name="connsiteX1089" fmla="*/ 1489158 w 3957635"/>
                <a:gd name="connsiteY1089" fmla="*/ 780721 h 3778700"/>
                <a:gd name="connsiteX1090" fmla="*/ 1504106 w 3957635"/>
                <a:gd name="connsiteY1090" fmla="*/ 771567 h 3778700"/>
                <a:gd name="connsiteX1091" fmla="*/ 1522162 w 3957635"/>
                <a:gd name="connsiteY1091" fmla="*/ 764313 h 3778700"/>
                <a:gd name="connsiteX1092" fmla="*/ 1537554 w 3957635"/>
                <a:gd name="connsiteY1092" fmla="*/ 753432 h 3778700"/>
                <a:gd name="connsiteX1093" fmla="*/ 1553538 w 3957635"/>
                <a:gd name="connsiteY1093" fmla="*/ 743242 h 3778700"/>
                <a:gd name="connsiteX1094" fmla="*/ 1575442 w 3957635"/>
                <a:gd name="connsiteY1094" fmla="*/ 747215 h 3778700"/>
                <a:gd name="connsiteX1095" fmla="*/ 1571298 w 3957635"/>
                <a:gd name="connsiteY1095" fmla="*/ 763277 h 3778700"/>
                <a:gd name="connsiteX1096" fmla="*/ 1544954 w 3957635"/>
                <a:gd name="connsiteY1096" fmla="*/ 790739 h 3778700"/>
                <a:gd name="connsiteX1097" fmla="*/ 1569966 w 3957635"/>
                <a:gd name="connsiteY1097" fmla="*/ 790048 h 3778700"/>
                <a:gd name="connsiteX1098" fmla="*/ 1571002 w 3957635"/>
                <a:gd name="connsiteY1098" fmla="*/ 808356 h 3778700"/>
                <a:gd name="connsiteX1099" fmla="*/ 1553538 w 3957635"/>
                <a:gd name="connsiteY1099" fmla="*/ 818718 h 3778700"/>
                <a:gd name="connsiteX1100" fmla="*/ 1536370 w 3957635"/>
                <a:gd name="connsiteY1100" fmla="*/ 839617 h 3778700"/>
                <a:gd name="connsiteX1101" fmla="*/ 1552502 w 3957635"/>
                <a:gd name="connsiteY1101" fmla="*/ 857407 h 3778700"/>
                <a:gd name="connsiteX1102" fmla="*/ 1562122 w 3957635"/>
                <a:gd name="connsiteY1102" fmla="*/ 884177 h 3778700"/>
                <a:gd name="connsiteX1103" fmla="*/ 1567302 w 3957635"/>
                <a:gd name="connsiteY1103" fmla="*/ 919238 h 3778700"/>
                <a:gd name="connsiteX1104" fmla="*/ 1584174 w 3957635"/>
                <a:gd name="connsiteY1104" fmla="*/ 933056 h 3778700"/>
                <a:gd name="connsiteX1105" fmla="*/ 1594386 w 3957635"/>
                <a:gd name="connsiteY1105" fmla="*/ 951536 h 3778700"/>
                <a:gd name="connsiteX1106" fmla="*/ 1589650 w 3957635"/>
                <a:gd name="connsiteY1106" fmla="*/ 968980 h 3778700"/>
                <a:gd name="connsiteX1107" fmla="*/ 1573518 w 3957635"/>
                <a:gd name="connsiteY1107" fmla="*/ 982452 h 3778700"/>
                <a:gd name="connsiteX1108" fmla="*/ 1574554 w 3957635"/>
                <a:gd name="connsiteY1108" fmla="*/ 991951 h 3778700"/>
                <a:gd name="connsiteX1109" fmla="*/ 1587578 w 3957635"/>
                <a:gd name="connsiteY1109" fmla="*/ 990915 h 3778700"/>
                <a:gd name="connsiteX1110" fmla="*/ 1602674 w 3957635"/>
                <a:gd name="connsiteY1110" fmla="*/ 982797 h 3778700"/>
                <a:gd name="connsiteX1111" fmla="*/ 1630054 w 3957635"/>
                <a:gd name="connsiteY1111" fmla="*/ 970362 h 3778700"/>
                <a:gd name="connsiteX1112" fmla="*/ 1645297 w 3957635"/>
                <a:gd name="connsiteY1112" fmla="*/ 962072 h 3778700"/>
                <a:gd name="connsiteX1113" fmla="*/ 1664389 w 3957635"/>
                <a:gd name="connsiteY1113" fmla="*/ 949809 h 3778700"/>
                <a:gd name="connsiteX1114" fmla="*/ 1672233 w 3957635"/>
                <a:gd name="connsiteY1114" fmla="*/ 936164 h 3778700"/>
                <a:gd name="connsiteX1115" fmla="*/ 1691917 w 3957635"/>
                <a:gd name="connsiteY1115" fmla="*/ 927010 h 3778700"/>
                <a:gd name="connsiteX1116" fmla="*/ 1707013 w 3957635"/>
                <a:gd name="connsiteY1116" fmla="*/ 925974 h 3778700"/>
                <a:gd name="connsiteX1117" fmla="*/ 1740017 w 3957635"/>
                <a:gd name="connsiteY1117" fmla="*/ 924247 h 3778700"/>
                <a:gd name="connsiteX1118" fmla="*/ 1746085 w 3957635"/>
                <a:gd name="connsiteY1118" fmla="*/ 912157 h 3778700"/>
                <a:gd name="connsiteX1119" fmla="*/ 1744457 w 3957635"/>
                <a:gd name="connsiteY1119" fmla="*/ 892640 h 3778700"/>
                <a:gd name="connsiteX1120" fmla="*/ 1738241 w 3957635"/>
                <a:gd name="connsiteY1120" fmla="*/ 867597 h 3778700"/>
                <a:gd name="connsiteX1121" fmla="*/ 1736169 w 3957635"/>
                <a:gd name="connsiteY1121" fmla="*/ 837372 h 3778700"/>
                <a:gd name="connsiteX1122" fmla="*/ 1765917 w 3957635"/>
                <a:gd name="connsiteY1122" fmla="*/ 829081 h 3778700"/>
                <a:gd name="connsiteX1123" fmla="*/ 1782493 w 3957635"/>
                <a:gd name="connsiteY1123" fmla="*/ 817855 h 3778700"/>
                <a:gd name="connsiteX1124" fmla="*/ 1805876 w 3957635"/>
                <a:gd name="connsiteY1124" fmla="*/ 806801 h 3778700"/>
                <a:gd name="connsiteX1125" fmla="*/ 1814016 w 3957635"/>
                <a:gd name="connsiteY1125" fmla="*/ 825109 h 3778700"/>
                <a:gd name="connsiteX1126" fmla="*/ 1814016 w 3957635"/>
                <a:gd name="connsiteY1126" fmla="*/ 840135 h 3778700"/>
                <a:gd name="connsiteX1127" fmla="*/ 1803805 w 3957635"/>
                <a:gd name="connsiteY1127" fmla="*/ 850498 h 3778700"/>
                <a:gd name="connsiteX1128" fmla="*/ 1800697 w 3957635"/>
                <a:gd name="connsiteY1128" fmla="*/ 865870 h 3778700"/>
                <a:gd name="connsiteX1129" fmla="*/ 1820824 w 3957635"/>
                <a:gd name="connsiteY1129" fmla="*/ 860688 h 3778700"/>
                <a:gd name="connsiteX1130" fmla="*/ 1832516 w 3957635"/>
                <a:gd name="connsiteY1130" fmla="*/ 906630 h 3778700"/>
                <a:gd name="connsiteX1131" fmla="*/ 1853088 w 3957635"/>
                <a:gd name="connsiteY1131" fmla="*/ 903521 h 3778700"/>
                <a:gd name="connsiteX1132" fmla="*/ 1867888 w 3957635"/>
                <a:gd name="connsiteY1132" fmla="*/ 911466 h 3778700"/>
                <a:gd name="connsiteX1133" fmla="*/ 1879876 w 3957635"/>
                <a:gd name="connsiteY1133" fmla="*/ 918720 h 3778700"/>
                <a:gd name="connsiteX1134" fmla="*/ 1904000 w 3957635"/>
                <a:gd name="connsiteY1134" fmla="*/ 913884 h 3778700"/>
                <a:gd name="connsiteX1135" fmla="*/ 1917024 w 3957635"/>
                <a:gd name="connsiteY1135" fmla="*/ 911121 h 3778700"/>
                <a:gd name="connsiteX1136" fmla="*/ 1931084 w 3957635"/>
                <a:gd name="connsiteY1136" fmla="*/ 900240 h 3778700"/>
                <a:gd name="connsiteX1137" fmla="*/ 1952395 w 3957635"/>
                <a:gd name="connsiteY1137" fmla="*/ 910084 h 3778700"/>
                <a:gd name="connsiteX1138" fmla="*/ 1953431 w 3957635"/>
                <a:gd name="connsiteY1138" fmla="*/ 921311 h 3778700"/>
                <a:gd name="connsiteX1139" fmla="*/ 1967195 w 3957635"/>
                <a:gd name="connsiteY1139" fmla="*/ 921311 h 3778700"/>
                <a:gd name="connsiteX1140" fmla="*/ 1984215 w 3957635"/>
                <a:gd name="connsiteY1140" fmla="*/ 911293 h 3778700"/>
                <a:gd name="connsiteX1141" fmla="*/ 1990431 w 3957635"/>
                <a:gd name="connsiteY1141" fmla="*/ 899031 h 3778700"/>
                <a:gd name="connsiteX1142" fmla="*/ 1997239 w 3957635"/>
                <a:gd name="connsiteY1142" fmla="*/ 884868 h 3778700"/>
                <a:gd name="connsiteX1143" fmla="*/ 2013667 w 3957635"/>
                <a:gd name="connsiteY1143" fmla="*/ 870878 h 3778700"/>
                <a:gd name="connsiteX1144" fmla="*/ 2013075 w 3957635"/>
                <a:gd name="connsiteY1144" fmla="*/ 859479 h 3778700"/>
                <a:gd name="connsiteX1145" fmla="*/ 2009967 w 3957635"/>
                <a:gd name="connsiteY1145" fmla="*/ 843417 h 3778700"/>
                <a:gd name="connsiteX1146" fmla="*/ 2017219 w 3957635"/>
                <a:gd name="connsiteY1146" fmla="*/ 831154 h 3778700"/>
                <a:gd name="connsiteX1147" fmla="*/ 2029207 w 3957635"/>
                <a:gd name="connsiteY1147" fmla="*/ 810083 h 3778700"/>
                <a:gd name="connsiteX1148" fmla="*/ 2030243 w 3957635"/>
                <a:gd name="connsiteY1148" fmla="*/ 797129 h 3778700"/>
                <a:gd name="connsiteX1149" fmla="*/ 2028171 w 3957635"/>
                <a:gd name="connsiteY1149" fmla="*/ 775022 h 3778700"/>
                <a:gd name="connsiteX1150" fmla="*/ 2042231 w 3957635"/>
                <a:gd name="connsiteY1150" fmla="*/ 772949 h 3778700"/>
                <a:gd name="connsiteX1151" fmla="*/ 2054367 w 3957635"/>
                <a:gd name="connsiteY1151" fmla="*/ 764832 h 3778700"/>
                <a:gd name="connsiteX1152" fmla="*/ 2097583 w 3957635"/>
                <a:gd name="connsiteY1152" fmla="*/ 755678 h 3778700"/>
                <a:gd name="connsiteX1153" fmla="*/ 2122595 w 3957635"/>
                <a:gd name="connsiteY1153" fmla="*/ 756369 h 3778700"/>
                <a:gd name="connsiteX1154" fmla="*/ 2132954 w 3957635"/>
                <a:gd name="connsiteY1154" fmla="*/ 756369 h 3778700"/>
                <a:gd name="connsiteX1155" fmla="*/ 2156486 w 3957635"/>
                <a:gd name="connsiteY1155" fmla="*/ 743070 h 3778700"/>
                <a:gd name="connsiteX1156" fmla="*/ 2148938 w 3957635"/>
                <a:gd name="connsiteY1156" fmla="*/ 729770 h 3778700"/>
                <a:gd name="connsiteX1157" fmla="*/ 2135470 w 3957635"/>
                <a:gd name="connsiteY1157" fmla="*/ 729770 h 3778700"/>
                <a:gd name="connsiteX1158" fmla="*/ 2105575 w 3957635"/>
                <a:gd name="connsiteY1158" fmla="*/ 734952 h 3778700"/>
                <a:gd name="connsiteX1159" fmla="*/ 2084263 w 3957635"/>
                <a:gd name="connsiteY1159" fmla="*/ 744279 h 3778700"/>
                <a:gd name="connsiteX1160" fmla="*/ 2068723 w 3957635"/>
                <a:gd name="connsiteY1160" fmla="*/ 751014 h 3778700"/>
                <a:gd name="connsiteX1161" fmla="*/ 2033795 w 3957635"/>
                <a:gd name="connsiteY1161" fmla="*/ 752051 h 3778700"/>
                <a:gd name="connsiteX1162" fmla="*/ 2008191 w 3957635"/>
                <a:gd name="connsiteY1162" fmla="*/ 744969 h 3778700"/>
                <a:gd name="connsiteX1163" fmla="*/ 2008191 w 3957635"/>
                <a:gd name="connsiteY1163" fmla="*/ 726143 h 3778700"/>
                <a:gd name="connsiteX1164" fmla="*/ 2013223 w 3957635"/>
                <a:gd name="connsiteY1164" fmla="*/ 707836 h 3778700"/>
                <a:gd name="connsiteX1165" fmla="*/ 2012187 w 3957635"/>
                <a:gd name="connsiteY1165" fmla="*/ 696609 h 3778700"/>
                <a:gd name="connsiteX1166" fmla="*/ 2009227 w 3957635"/>
                <a:gd name="connsiteY1166" fmla="*/ 676056 h 3778700"/>
                <a:gd name="connsiteX1167" fmla="*/ 2009227 w 3957635"/>
                <a:gd name="connsiteY1167" fmla="*/ 663621 h 3778700"/>
                <a:gd name="connsiteX1168" fmla="*/ 2017071 w 3957635"/>
                <a:gd name="connsiteY1168" fmla="*/ 651185 h 3778700"/>
                <a:gd name="connsiteX1169" fmla="*/ 2033203 w 3957635"/>
                <a:gd name="connsiteY1169" fmla="*/ 642550 h 3778700"/>
                <a:gd name="connsiteX1170" fmla="*/ 2057327 w 3957635"/>
                <a:gd name="connsiteY1170" fmla="*/ 625278 h 3778700"/>
                <a:gd name="connsiteX1171" fmla="*/ 2070943 w 3957635"/>
                <a:gd name="connsiteY1171" fmla="*/ 610597 h 3778700"/>
                <a:gd name="connsiteX1172" fmla="*/ 2059251 w 3957635"/>
                <a:gd name="connsiteY1172" fmla="*/ 598853 h 3778700"/>
                <a:gd name="connsiteX1173" fmla="*/ 2042527 w 3957635"/>
                <a:gd name="connsiteY1173" fmla="*/ 604034 h 3778700"/>
                <a:gd name="connsiteX1174" fmla="*/ 2014999 w 3957635"/>
                <a:gd name="connsiteY1174" fmla="*/ 618024 h 3778700"/>
                <a:gd name="connsiteX1175" fmla="*/ 2013223 w 3957635"/>
                <a:gd name="connsiteY1175" fmla="*/ 637368 h 3778700"/>
                <a:gd name="connsiteX1176" fmla="*/ 1999903 w 3957635"/>
                <a:gd name="connsiteY1176" fmla="*/ 653431 h 3778700"/>
                <a:gd name="connsiteX1177" fmla="*/ 1983475 w 3957635"/>
                <a:gd name="connsiteY1177" fmla="*/ 664830 h 3778700"/>
                <a:gd name="connsiteX1178" fmla="*/ 1961867 w 3957635"/>
                <a:gd name="connsiteY1178" fmla="*/ 681583 h 3778700"/>
                <a:gd name="connsiteX1179" fmla="*/ 1949140 w 3957635"/>
                <a:gd name="connsiteY1179" fmla="*/ 698509 h 3778700"/>
                <a:gd name="connsiteX1180" fmla="*/ 1953875 w 3957635"/>
                <a:gd name="connsiteY1180" fmla="*/ 730461 h 3778700"/>
                <a:gd name="connsiteX1181" fmla="*/ 1972819 w 3957635"/>
                <a:gd name="connsiteY1181" fmla="*/ 741688 h 3778700"/>
                <a:gd name="connsiteX1182" fmla="*/ 1984215 w 3957635"/>
                <a:gd name="connsiteY1182" fmla="*/ 767940 h 3778700"/>
                <a:gd name="connsiteX1183" fmla="*/ 1976963 w 3957635"/>
                <a:gd name="connsiteY1183" fmla="*/ 786248 h 3778700"/>
                <a:gd name="connsiteX1184" fmla="*/ 1942628 w 3957635"/>
                <a:gd name="connsiteY1184" fmla="*/ 797993 h 3778700"/>
                <a:gd name="connsiteX1185" fmla="*/ 1934636 w 3957635"/>
                <a:gd name="connsiteY1185" fmla="*/ 823382 h 3778700"/>
                <a:gd name="connsiteX1186" fmla="*/ 1948104 w 3957635"/>
                <a:gd name="connsiteY1186" fmla="*/ 846007 h 3778700"/>
                <a:gd name="connsiteX1187" fmla="*/ 1928864 w 3957635"/>
                <a:gd name="connsiteY1187" fmla="*/ 856370 h 3778700"/>
                <a:gd name="connsiteX1188" fmla="*/ 1911992 w 3957635"/>
                <a:gd name="connsiteY1188" fmla="*/ 871224 h 3778700"/>
                <a:gd name="connsiteX1189" fmla="*/ 1887276 w 3957635"/>
                <a:gd name="connsiteY1189" fmla="*/ 872778 h 3778700"/>
                <a:gd name="connsiteX1190" fmla="*/ 1878988 w 3957635"/>
                <a:gd name="connsiteY1190" fmla="*/ 881759 h 3778700"/>
                <a:gd name="connsiteX1191" fmla="*/ 1859008 w 3957635"/>
                <a:gd name="connsiteY1191" fmla="*/ 891431 h 3778700"/>
                <a:gd name="connsiteX1192" fmla="*/ 1844948 w 3957635"/>
                <a:gd name="connsiteY1192" fmla="*/ 889704 h 3778700"/>
                <a:gd name="connsiteX1193" fmla="*/ 1831628 w 3957635"/>
                <a:gd name="connsiteY1193" fmla="*/ 858443 h 3778700"/>
                <a:gd name="connsiteX1194" fmla="*/ 1839768 w 3957635"/>
                <a:gd name="connsiteY1194" fmla="*/ 849462 h 3778700"/>
                <a:gd name="connsiteX1195" fmla="*/ 1842432 w 3957635"/>
                <a:gd name="connsiteY1195" fmla="*/ 832708 h 3778700"/>
                <a:gd name="connsiteX1196" fmla="*/ 1843172 w 3957635"/>
                <a:gd name="connsiteY1196" fmla="*/ 804901 h 3778700"/>
                <a:gd name="connsiteX1197" fmla="*/ 1837992 w 3957635"/>
                <a:gd name="connsiteY1197" fmla="*/ 791430 h 3778700"/>
                <a:gd name="connsiteX1198" fmla="*/ 1819492 w 3957635"/>
                <a:gd name="connsiteY1198" fmla="*/ 780203 h 3778700"/>
                <a:gd name="connsiteX1199" fmla="*/ 1803657 w 3957635"/>
                <a:gd name="connsiteY1199" fmla="*/ 781930 h 3778700"/>
                <a:gd name="connsiteX1200" fmla="*/ 1784417 w 3957635"/>
                <a:gd name="connsiteY1200" fmla="*/ 791084 h 3778700"/>
                <a:gd name="connsiteX1201" fmla="*/ 1760737 w 3957635"/>
                <a:gd name="connsiteY1201" fmla="*/ 806628 h 3778700"/>
                <a:gd name="connsiteX1202" fmla="*/ 1750229 w 3957635"/>
                <a:gd name="connsiteY1202" fmla="*/ 809737 h 3778700"/>
                <a:gd name="connsiteX1203" fmla="*/ 1732617 w 3957635"/>
                <a:gd name="connsiteY1203" fmla="*/ 806628 h 3778700"/>
                <a:gd name="connsiteX1204" fmla="*/ 1716929 w 3957635"/>
                <a:gd name="connsiteY1204" fmla="*/ 797993 h 3778700"/>
                <a:gd name="connsiteX1205" fmla="*/ 1713821 w 3957635"/>
                <a:gd name="connsiteY1205" fmla="*/ 784694 h 3778700"/>
                <a:gd name="connsiteX1206" fmla="*/ 1708937 w 3957635"/>
                <a:gd name="connsiteY1206" fmla="*/ 771222 h 3778700"/>
                <a:gd name="connsiteX1207" fmla="*/ 1706865 w 3957635"/>
                <a:gd name="connsiteY1207" fmla="*/ 758441 h 3778700"/>
                <a:gd name="connsiteX1208" fmla="*/ 1706865 w 3957635"/>
                <a:gd name="connsiteY1208" fmla="*/ 740652 h 3778700"/>
                <a:gd name="connsiteX1209" fmla="*/ 1716929 w 3957635"/>
                <a:gd name="connsiteY1209" fmla="*/ 711981 h 3778700"/>
                <a:gd name="connsiteX1210" fmla="*/ 1742237 w 3957635"/>
                <a:gd name="connsiteY1210" fmla="*/ 679683 h 3778700"/>
                <a:gd name="connsiteX1211" fmla="*/ 1760885 w 3957635"/>
                <a:gd name="connsiteY1211" fmla="*/ 666384 h 3778700"/>
                <a:gd name="connsiteX1212" fmla="*/ 1779385 w 3957635"/>
                <a:gd name="connsiteY1212" fmla="*/ 662239 h 3778700"/>
                <a:gd name="connsiteX1213" fmla="*/ 1793149 w 3957635"/>
                <a:gd name="connsiteY1213" fmla="*/ 657403 h 3778700"/>
                <a:gd name="connsiteX1214" fmla="*/ 1803065 w 3957635"/>
                <a:gd name="connsiteY1214" fmla="*/ 641341 h 3778700"/>
                <a:gd name="connsiteX1215" fmla="*/ 1815348 w 3957635"/>
                <a:gd name="connsiteY1215" fmla="*/ 638232 h 3778700"/>
                <a:gd name="connsiteX1216" fmla="*/ 1831924 w 3957635"/>
                <a:gd name="connsiteY1216" fmla="*/ 625796 h 3778700"/>
                <a:gd name="connsiteX1217" fmla="*/ 1849388 w 3957635"/>
                <a:gd name="connsiteY1217" fmla="*/ 605934 h 3778700"/>
                <a:gd name="connsiteX1218" fmla="*/ 1863892 w 3957635"/>
                <a:gd name="connsiteY1218" fmla="*/ 588663 h 3778700"/>
                <a:gd name="connsiteX1219" fmla="*/ 1879432 w 3957635"/>
                <a:gd name="connsiteY1219" fmla="*/ 573291 h 3778700"/>
                <a:gd name="connsiteX1220" fmla="*/ 1889644 w 3957635"/>
                <a:gd name="connsiteY1220" fmla="*/ 564310 h 3778700"/>
                <a:gd name="connsiteX1221" fmla="*/ 1896304 w 3957635"/>
                <a:gd name="connsiteY1221" fmla="*/ 544102 h 3778700"/>
                <a:gd name="connsiteX1222" fmla="*/ 1887276 w 3957635"/>
                <a:gd name="connsiteY1222" fmla="*/ 529767 h 3778700"/>
                <a:gd name="connsiteX1223" fmla="*/ 1899264 w 3957635"/>
                <a:gd name="connsiteY1223" fmla="*/ 520786 h 3778700"/>
                <a:gd name="connsiteX1224" fmla="*/ 1917912 w 3957635"/>
                <a:gd name="connsiteY1224" fmla="*/ 509559 h 3778700"/>
                <a:gd name="connsiteX1225" fmla="*/ 1941888 w 3957635"/>
                <a:gd name="connsiteY1225" fmla="*/ 498851 h 3778700"/>
                <a:gd name="connsiteX1226" fmla="*/ 1955355 w 3957635"/>
                <a:gd name="connsiteY1226" fmla="*/ 490561 h 3778700"/>
                <a:gd name="connsiteX1227" fmla="*/ 1984215 w 3957635"/>
                <a:gd name="connsiteY1227" fmla="*/ 479334 h 3778700"/>
                <a:gd name="connsiteX1228" fmla="*/ 2000051 w 3957635"/>
                <a:gd name="connsiteY1228" fmla="*/ 467244 h 3778700"/>
                <a:gd name="connsiteX1229" fmla="*/ 2042971 w 3957635"/>
                <a:gd name="connsiteY1229" fmla="*/ 464136 h 3778700"/>
                <a:gd name="connsiteX1230" fmla="*/ 2060139 w 3957635"/>
                <a:gd name="connsiteY1230" fmla="*/ 457400 h 3778700"/>
                <a:gd name="connsiteX1231" fmla="*/ 2077307 w 3957635"/>
                <a:gd name="connsiteY1231" fmla="*/ 458436 h 3778700"/>
                <a:gd name="connsiteX1232" fmla="*/ 2097287 w 3957635"/>
                <a:gd name="connsiteY1232" fmla="*/ 464654 h 3778700"/>
                <a:gd name="connsiteX1233" fmla="*/ 2113419 w 3957635"/>
                <a:gd name="connsiteY1233" fmla="*/ 475707 h 3778700"/>
                <a:gd name="connsiteX1234" fmla="*/ 2116527 w 3957635"/>
                <a:gd name="connsiteY1234" fmla="*/ 485552 h 3778700"/>
                <a:gd name="connsiteX1235" fmla="*/ 2147014 w 3957635"/>
                <a:gd name="connsiteY1235" fmla="*/ 484861 h 3778700"/>
                <a:gd name="connsiteX1236" fmla="*/ 2166402 w 3957635"/>
                <a:gd name="connsiteY1236" fmla="*/ 485898 h 3778700"/>
                <a:gd name="connsiteX1237" fmla="*/ 2188602 w 3957635"/>
                <a:gd name="connsiteY1237" fmla="*/ 494879 h 3778700"/>
                <a:gd name="connsiteX1238" fmla="*/ 2220126 w 3957635"/>
                <a:gd name="connsiteY1238" fmla="*/ 505069 h 3778700"/>
                <a:gd name="connsiteX1239" fmla="*/ 2242770 w 3957635"/>
                <a:gd name="connsiteY1239" fmla="*/ 509214 h 3778700"/>
                <a:gd name="connsiteX1240" fmla="*/ 2264378 w 3957635"/>
                <a:gd name="connsiteY1240" fmla="*/ 513359 h 3778700"/>
                <a:gd name="connsiteX1241" fmla="*/ 2272221 w 3957635"/>
                <a:gd name="connsiteY1241" fmla="*/ 519231 h 3778700"/>
                <a:gd name="connsiteX1242" fmla="*/ 2284209 w 3957635"/>
                <a:gd name="connsiteY1242" fmla="*/ 534949 h 3778700"/>
                <a:gd name="connsiteX1243" fmla="*/ 2288353 w 3957635"/>
                <a:gd name="connsiteY1243" fmla="*/ 549802 h 3778700"/>
                <a:gd name="connsiteX1244" fmla="*/ 2259346 w 3957635"/>
                <a:gd name="connsiteY1244" fmla="*/ 564655 h 3778700"/>
                <a:gd name="connsiteX1245" fmla="*/ 2237294 w 3957635"/>
                <a:gd name="connsiteY1245" fmla="*/ 564655 h 3778700"/>
                <a:gd name="connsiteX1246" fmla="*/ 2217166 w 3957635"/>
                <a:gd name="connsiteY1246" fmla="*/ 555847 h 3778700"/>
                <a:gd name="connsiteX1247" fmla="*/ 2196594 w 3957635"/>
                <a:gd name="connsiteY1247" fmla="*/ 566037 h 3778700"/>
                <a:gd name="connsiteX1248" fmla="*/ 2212726 w 3957635"/>
                <a:gd name="connsiteY1248" fmla="*/ 583654 h 3778700"/>
                <a:gd name="connsiteX1249" fmla="*/ 2227822 w 3957635"/>
                <a:gd name="connsiteY1249" fmla="*/ 613534 h 3778700"/>
                <a:gd name="connsiteX1250" fmla="*/ 2254314 w 3957635"/>
                <a:gd name="connsiteY1250" fmla="*/ 611116 h 3778700"/>
                <a:gd name="connsiteX1251" fmla="*/ 2261862 w 3957635"/>
                <a:gd name="connsiteY1251" fmla="*/ 590044 h 3778700"/>
                <a:gd name="connsiteX1252" fmla="*/ 2282137 w 3957635"/>
                <a:gd name="connsiteY1252" fmla="*/ 584345 h 3778700"/>
                <a:gd name="connsiteX1253" fmla="*/ 2281101 w 3957635"/>
                <a:gd name="connsiteY1253" fmla="*/ 573118 h 3778700"/>
                <a:gd name="connsiteX1254" fmla="*/ 2299305 w 3957635"/>
                <a:gd name="connsiteY1254" fmla="*/ 560338 h 3778700"/>
                <a:gd name="connsiteX1255" fmla="*/ 2311293 w 3957635"/>
                <a:gd name="connsiteY1255" fmla="*/ 558610 h 3778700"/>
                <a:gd name="connsiteX1256" fmla="*/ 2309221 w 3957635"/>
                <a:gd name="connsiteY1256" fmla="*/ 543239 h 3778700"/>
                <a:gd name="connsiteX1257" fmla="*/ 2298269 w 3957635"/>
                <a:gd name="connsiteY1257" fmla="*/ 528040 h 3778700"/>
                <a:gd name="connsiteX1258" fmla="*/ 2289389 w 3957635"/>
                <a:gd name="connsiteY1258" fmla="*/ 506105 h 3778700"/>
                <a:gd name="connsiteX1259" fmla="*/ 2284505 w 3957635"/>
                <a:gd name="connsiteY1259" fmla="*/ 482098 h 3778700"/>
                <a:gd name="connsiteX1260" fmla="*/ 2317213 w 3957635"/>
                <a:gd name="connsiteY1260" fmla="*/ 489006 h 3778700"/>
                <a:gd name="connsiteX1261" fmla="*/ 2328757 w 3957635"/>
                <a:gd name="connsiteY1261" fmla="*/ 508523 h 3778700"/>
                <a:gd name="connsiteX1262" fmla="*/ 2308037 w 3957635"/>
                <a:gd name="connsiteY1262" fmla="*/ 522168 h 3778700"/>
                <a:gd name="connsiteX1263" fmla="*/ 2340893 w 3957635"/>
                <a:gd name="connsiteY1263" fmla="*/ 526831 h 3778700"/>
                <a:gd name="connsiteX1264" fmla="*/ 2357913 w 3957635"/>
                <a:gd name="connsiteY1264" fmla="*/ 528385 h 3778700"/>
                <a:gd name="connsiteX1265" fmla="*/ 2351993 w 3957635"/>
                <a:gd name="connsiteY1265" fmla="*/ 509214 h 3778700"/>
                <a:gd name="connsiteX1266" fmla="*/ 2362353 w 3957635"/>
                <a:gd name="connsiteY1266" fmla="*/ 493670 h 3778700"/>
                <a:gd name="connsiteX1267" fmla="*/ 2383961 w 3957635"/>
                <a:gd name="connsiteY1267" fmla="*/ 472944 h 3778700"/>
                <a:gd name="connsiteX1268" fmla="*/ 2391805 w 3957635"/>
                <a:gd name="connsiteY1268" fmla="*/ 464308 h 3778700"/>
                <a:gd name="connsiteX1269" fmla="*/ 2400833 w 3957635"/>
                <a:gd name="connsiteY1269" fmla="*/ 456018 h 3778700"/>
                <a:gd name="connsiteX1270" fmla="*/ 2414893 w 3957635"/>
                <a:gd name="connsiteY1270" fmla="*/ 470353 h 3778700"/>
                <a:gd name="connsiteX1271" fmla="*/ 2426141 w 3957635"/>
                <a:gd name="connsiteY1271" fmla="*/ 460854 h 3778700"/>
                <a:gd name="connsiteX1272" fmla="*/ 2437093 w 3957635"/>
                <a:gd name="connsiteY1272" fmla="*/ 456191 h 3778700"/>
                <a:gd name="connsiteX1273" fmla="*/ 2450116 w 3957635"/>
                <a:gd name="connsiteY1273" fmla="*/ 454118 h 3778700"/>
                <a:gd name="connsiteX1274" fmla="*/ 2464472 w 3957635"/>
                <a:gd name="connsiteY1274" fmla="*/ 455154 h 3778700"/>
                <a:gd name="connsiteX1275" fmla="*/ 2458256 w 3957635"/>
                <a:gd name="connsiteY1275" fmla="*/ 439265 h 3778700"/>
                <a:gd name="connsiteX1276" fmla="*/ 2440793 w 3957635"/>
                <a:gd name="connsiteY1276" fmla="*/ 435292 h 3778700"/>
                <a:gd name="connsiteX1277" fmla="*/ 2425697 w 3957635"/>
                <a:gd name="connsiteY1277" fmla="*/ 428038 h 3778700"/>
                <a:gd name="connsiteX1278" fmla="*/ 2420517 w 3957635"/>
                <a:gd name="connsiteY1278" fmla="*/ 417157 h 3778700"/>
                <a:gd name="connsiteX1279" fmla="*/ 2437241 w 3957635"/>
                <a:gd name="connsiteY1279" fmla="*/ 419230 h 3778700"/>
                <a:gd name="connsiteX1280" fmla="*/ 2461956 w 3957635"/>
                <a:gd name="connsiteY1280" fmla="*/ 419230 h 3778700"/>
                <a:gd name="connsiteX1281" fmla="*/ 2488744 w 3957635"/>
                <a:gd name="connsiteY1281" fmla="*/ 423548 h 3778700"/>
                <a:gd name="connsiteX1282" fmla="*/ 2514200 w 3957635"/>
                <a:gd name="connsiteY1282" fmla="*/ 428384 h 3778700"/>
                <a:gd name="connsiteX1283" fmla="*/ 2534772 w 3957635"/>
                <a:gd name="connsiteY1283" fmla="*/ 422511 h 3778700"/>
                <a:gd name="connsiteX1284" fmla="*/ 2522784 w 3957635"/>
                <a:gd name="connsiteY1284" fmla="*/ 413357 h 3778700"/>
                <a:gd name="connsiteX1285" fmla="*/ 2498808 w 3957635"/>
                <a:gd name="connsiteY1285" fmla="*/ 405413 h 3778700"/>
                <a:gd name="connsiteX1286" fmla="*/ 2478532 w 3957635"/>
                <a:gd name="connsiteY1286" fmla="*/ 394877 h 3778700"/>
                <a:gd name="connsiteX1287" fmla="*/ 2468320 w 3957635"/>
                <a:gd name="connsiteY1287" fmla="*/ 378296 h 3778700"/>
                <a:gd name="connsiteX1288" fmla="*/ 2462400 w 3957635"/>
                <a:gd name="connsiteY1288" fmla="*/ 356016 h 3778700"/>
                <a:gd name="connsiteX1289" fmla="*/ 2444937 w 3957635"/>
                <a:gd name="connsiteY1289" fmla="*/ 345653 h 3778700"/>
                <a:gd name="connsiteX1290" fmla="*/ 2433985 w 3957635"/>
                <a:gd name="connsiteY1290" fmla="*/ 320264 h 3778700"/>
                <a:gd name="connsiteX1291" fmla="*/ 2460328 w 3957635"/>
                <a:gd name="connsiteY1291" fmla="*/ 322337 h 3778700"/>
                <a:gd name="connsiteX1292" fmla="*/ 2478532 w 3957635"/>
                <a:gd name="connsiteY1292" fmla="*/ 329246 h 3778700"/>
                <a:gd name="connsiteX1293" fmla="*/ 2487856 w 3957635"/>
                <a:gd name="connsiteY1293" fmla="*/ 340472 h 3778700"/>
                <a:gd name="connsiteX1294" fmla="*/ 2513608 w 3957635"/>
                <a:gd name="connsiteY1294" fmla="*/ 348762 h 3778700"/>
                <a:gd name="connsiteX1295" fmla="*/ 2512868 w 3957635"/>
                <a:gd name="connsiteY1295" fmla="*/ 334772 h 3778700"/>
                <a:gd name="connsiteX1296" fmla="*/ 2505024 w 3957635"/>
                <a:gd name="connsiteY1296" fmla="*/ 319573 h 3778700"/>
                <a:gd name="connsiteX1297" fmla="*/ 2516568 w 3957635"/>
                <a:gd name="connsiteY1297" fmla="*/ 318537 h 3778700"/>
                <a:gd name="connsiteX1298" fmla="*/ 2543652 w 3957635"/>
                <a:gd name="connsiteY1298" fmla="*/ 314910 h 3778700"/>
                <a:gd name="connsiteX1299" fmla="*/ 2535808 w 3957635"/>
                <a:gd name="connsiteY1299" fmla="*/ 307656 h 3778700"/>
                <a:gd name="connsiteX1300" fmla="*/ 2505912 w 3957635"/>
                <a:gd name="connsiteY1300" fmla="*/ 296257 h 3778700"/>
                <a:gd name="connsiteX1301" fmla="*/ 2490520 w 3957635"/>
                <a:gd name="connsiteY1301" fmla="*/ 288485 h 3778700"/>
                <a:gd name="connsiteX1302" fmla="*/ 2496144 w 3957635"/>
                <a:gd name="connsiteY1302" fmla="*/ 271559 h 3778700"/>
                <a:gd name="connsiteX1303" fmla="*/ 2477348 w 3957635"/>
                <a:gd name="connsiteY1303" fmla="*/ 269832 h 3778700"/>
                <a:gd name="connsiteX1304" fmla="*/ 2464028 w 3957635"/>
                <a:gd name="connsiteY1304" fmla="*/ 262750 h 3778700"/>
                <a:gd name="connsiteX1305" fmla="*/ 2459884 w 3957635"/>
                <a:gd name="connsiteY1305" fmla="*/ 246861 h 3778700"/>
                <a:gd name="connsiteX1306" fmla="*/ 2458108 w 3957635"/>
                <a:gd name="connsiteY1306" fmla="*/ 230107 h 3778700"/>
                <a:gd name="connsiteX1307" fmla="*/ 2446121 w 3957635"/>
                <a:gd name="connsiteY1307" fmla="*/ 216290 h 3778700"/>
                <a:gd name="connsiteX1308" fmla="*/ 2432505 w 3957635"/>
                <a:gd name="connsiteY1308" fmla="*/ 211627 h 3778700"/>
                <a:gd name="connsiteX1309" fmla="*/ 2430433 w 3957635"/>
                <a:gd name="connsiteY1309" fmla="*/ 197119 h 3778700"/>
                <a:gd name="connsiteX1310" fmla="*/ 2445825 w 3957635"/>
                <a:gd name="connsiteY1310" fmla="*/ 201264 h 3778700"/>
                <a:gd name="connsiteX1311" fmla="*/ 2459884 w 3957635"/>
                <a:gd name="connsiteY1311" fmla="*/ 194874 h 3778700"/>
                <a:gd name="connsiteX1312" fmla="*/ 2444789 w 3957635"/>
                <a:gd name="connsiteY1312" fmla="*/ 189001 h 3778700"/>
                <a:gd name="connsiteX1313" fmla="*/ 2422145 w 3957635"/>
                <a:gd name="connsiteY1313" fmla="*/ 184511 h 3778700"/>
                <a:gd name="connsiteX1314" fmla="*/ 2408085 w 3957635"/>
                <a:gd name="connsiteY1314" fmla="*/ 184511 h 3778700"/>
                <a:gd name="connsiteX1315" fmla="*/ 2386477 w 3957635"/>
                <a:gd name="connsiteY1315" fmla="*/ 181402 h 3778700"/>
                <a:gd name="connsiteX1316" fmla="*/ 2362501 w 3957635"/>
                <a:gd name="connsiteY1316" fmla="*/ 181402 h 3778700"/>
                <a:gd name="connsiteX1317" fmla="*/ 2344593 w 3957635"/>
                <a:gd name="connsiteY1317" fmla="*/ 187965 h 3778700"/>
                <a:gd name="connsiteX1318" fmla="*/ 2329645 w 3957635"/>
                <a:gd name="connsiteY1318" fmla="*/ 190038 h 3778700"/>
                <a:gd name="connsiteX1319" fmla="*/ 2314105 w 3957635"/>
                <a:gd name="connsiteY1319" fmla="*/ 189001 h 3778700"/>
                <a:gd name="connsiteX1320" fmla="*/ 2293829 w 3957635"/>
                <a:gd name="connsiteY1320" fmla="*/ 181747 h 3778700"/>
                <a:gd name="connsiteX1321" fmla="*/ 2272517 w 3957635"/>
                <a:gd name="connsiteY1321" fmla="*/ 176739 h 3778700"/>
                <a:gd name="connsiteX1322" fmla="*/ 2260530 w 3957635"/>
                <a:gd name="connsiteY1322" fmla="*/ 163267 h 3778700"/>
                <a:gd name="connsiteX1323" fmla="*/ 2293089 w 3957635"/>
                <a:gd name="connsiteY1323" fmla="*/ 157049 h 3778700"/>
                <a:gd name="connsiteX1324" fmla="*/ 2319877 w 3957635"/>
                <a:gd name="connsiteY1324" fmla="*/ 164303 h 3778700"/>
                <a:gd name="connsiteX1325" fmla="*/ 2336009 w 3957635"/>
                <a:gd name="connsiteY1325" fmla="*/ 166376 h 3778700"/>
                <a:gd name="connsiteX1326" fmla="*/ 2353325 w 3957635"/>
                <a:gd name="connsiteY1326" fmla="*/ 167412 h 3778700"/>
                <a:gd name="connsiteX1327" fmla="*/ 2367681 w 3957635"/>
                <a:gd name="connsiteY1327" fmla="*/ 159294 h 3778700"/>
                <a:gd name="connsiteX1328" fmla="*/ 2397577 w 3957635"/>
                <a:gd name="connsiteY1328" fmla="*/ 161194 h 3778700"/>
                <a:gd name="connsiteX1329" fmla="*/ 2411637 w 3957635"/>
                <a:gd name="connsiteY1329" fmla="*/ 171212 h 3778700"/>
                <a:gd name="connsiteX1330" fmla="*/ 2423033 w 3957635"/>
                <a:gd name="connsiteY1330" fmla="*/ 170175 h 3778700"/>
                <a:gd name="connsiteX1331" fmla="*/ 2441385 w 3957635"/>
                <a:gd name="connsiteY1331" fmla="*/ 165512 h 3778700"/>
                <a:gd name="connsiteX1332" fmla="*/ 2462104 w 3957635"/>
                <a:gd name="connsiteY1332" fmla="*/ 156531 h 3778700"/>
                <a:gd name="connsiteX1333" fmla="*/ 2493332 w 3957635"/>
                <a:gd name="connsiteY1333" fmla="*/ 165512 h 3778700"/>
                <a:gd name="connsiteX1334" fmla="*/ 2514052 w 3957635"/>
                <a:gd name="connsiteY1334" fmla="*/ 179847 h 3778700"/>
                <a:gd name="connsiteX1335" fmla="*/ 2534624 w 3957635"/>
                <a:gd name="connsiteY1335" fmla="*/ 192628 h 3778700"/>
                <a:gd name="connsiteX1336" fmla="*/ 2548388 w 3957635"/>
                <a:gd name="connsiteY1336" fmla="*/ 179157 h 3778700"/>
                <a:gd name="connsiteX1337" fmla="*/ 2544836 w 3957635"/>
                <a:gd name="connsiteY1337" fmla="*/ 163785 h 3778700"/>
                <a:gd name="connsiteX1338" fmla="*/ 2556824 w 3957635"/>
                <a:gd name="connsiteY1338" fmla="*/ 161022 h 3778700"/>
                <a:gd name="connsiteX1339" fmla="*/ 2560228 w 3957635"/>
                <a:gd name="connsiteY1339" fmla="*/ 151177 h 3778700"/>
                <a:gd name="connsiteX1340" fmla="*/ 2550016 w 3957635"/>
                <a:gd name="connsiteY1340" fmla="*/ 148068 h 3778700"/>
                <a:gd name="connsiteX1341" fmla="*/ 2534180 w 3957635"/>
                <a:gd name="connsiteY1341" fmla="*/ 144614 h 3778700"/>
                <a:gd name="connsiteX1342" fmla="*/ 2520416 w 3957635"/>
                <a:gd name="connsiteY1342" fmla="*/ 137532 h 3778700"/>
                <a:gd name="connsiteX1343" fmla="*/ 2527668 w 3957635"/>
                <a:gd name="connsiteY1343" fmla="*/ 130278 h 3778700"/>
                <a:gd name="connsiteX1344" fmla="*/ 2539508 w 3957635"/>
                <a:gd name="connsiteY1344" fmla="*/ 124061 h 3778700"/>
                <a:gd name="connsiteX1345" fmla="*/ 1726935 w 3957635"/>
                <a:gd name="connsiteY1345" fmla="*/ 0 h 3778700"/>
                <a:gd name="connsiteX1346" fmla="*/ 1681948 w 3957635"/>
                <a:gd name="connsiteY1346" fmla="*/ 61801 h 3778700"/>
                <a:gd name="connsiteX1347" fmla="*/ 1656466 w 3957635"/>
                <a:gd name="connsiteY1347" fmla="*/ 74825 h 3778700"/>
                <a:gd name="connsiteX1348" fmla="*/ 1650614 w 3957635"/>
                <a:gd name="connsiteY1348" fmla="*/ 89225 h 3778700"/>
                <a:gd name="connsiteX1349" fmla="*/ 1623055 w 3957635"/>
                <a:gd name="connsiteY1349" fmla="*/ 91975 h 3778700"/>
                <a:gd name="connsiteX1350" fmla="*/ 1603425 w 3957635"/>
                <a:gd name="connsiteY1350" fmla="*/ 95527 h 3778700"/>
                <a:gd name="connsiteX1351" fmla="*/ 1581088 w 3957635"/>
                <a:gd name="connsiteY1351" fmla="*/ 100722 h 3778700"/>
                <a:gd name="connsiteX1352" fmla="*/ 1550950 w 3957635"/>
                <a:gd name="connsiteY1352" fmla="*/ 115465 h 3778700"/>
                <a:gd name="connsiteX1353" fmla="*/ 1533458 w 3957635"/>
                <a:gd name="connsiteY1353" fmla="*/ 109659 h 3778700"/>
                <a:gd name="connsiteX1354" fmla="*/ 1520434 w 3957635"/>
                <a:gd name="connsiteY1354" fmla="*/ 125090 h 3778700"/>
                <a:gd name="connsiteX1355" fmla="*/ 1529368 w 3957635"/>
                <a:gd name="connsiteY1355" fmla="*/ 131240 h 3778700"/>
                <a:gd name="connsiteX1356" fmla="*/ 1546608 w 3957635"/>
                <a:gd name="connsiteY1356" fmla="*/ 131240 h 3778700"/>
                <a:gd name="connsiteX1357" fmla="*/ 1567183 w 3957635"/>
                <a:gd name="connsiteY1357" fmla="*/ 123372 h 3778700"/>
                <a:gd name="connsiteX1358" fmla="*/ 1575048 w 3957635"/>
                <a:gd name="connsiteY1358" fmla="*/ 113403 h 3778700"/>
                <a:gd name="connsiteX1359" fmla="*/ 1591533 w 3957635"/>
                <a:gd name="connsiteY1359" fmla="*/ 108246 h 3778700"/>
                <a:gd name="connsiteX1360" fmla="*/ 1619406 w 3957635"/>
                <a:gd name="connsiteY1360" fmla="*/ 107215 h 3778700"/>
                <a:gd name="connsiteX1361" fmla="*/ 1630417 w 3957635"/>
                <a:gd name="connsiteY1361" fmla="*/ 105152 h 3778700"/>
                <a:gd name="connsiteX1362" fmla="*/ 1646524 w 3957635"/>
                <a:gd name="connsiteY1362" fmla="*/ 104159 h 3778700"/>
                <a:gd name="connsiteX1363" fmla="*/ 1671503 w 3957635"/>
                <a:gd name="connsiteY1363" fmla="*/ 105611 h 3778700"/>
                <a:gd name="connsiteX1364" fmla="*/ 1696231 w 3957635"/>
                <a:gd name="connsiteY1364" fmla="*/ 112066 h 3778700"/>
                <a:gd name="connsiteX1365" fmla="*/ 1704096 w 3957635"/>
                <a:gd name="connsiteY1365" fmla="*/ 128184 h 3778700"/>
                <a:gd name="connsiteX1366" fmla="*/ 1719951 w 3957635"/>
                <a:gd name="connsiteY1366" fmla="*/ 124097 h 3778700"/>
                <a:gd name="connsiteX1367" fmla="*/ 1719385 w 3957635"/>
                <a:gd name="connsiteY1367" fmla="*/ 139108 h 3778700"/>
                <a:gd name="connsiteX1368" fmla="*/ 1703529 w 3957635"/>
                <a:gd name="connsiteY1368" fmla="*/ 154234 h 3778700"/>
                <a:gd name="connsiteX1369" fmla="*/ 1672195 w 3957635"/>
                <a:gd name="connsiteY1369" fmla="*/ 166265 h 3778700"/>
                <a:gd name="connsiteX1370" fmla="*/ 1685220 w 3957635"/>
                <a:gd name="connsiteY1370" fmla="*/ 163171 h 3778700"/>
                <a:gd name="connsiteX1371" fmla="*/ 1685220 w 3957635"/>
                <a:gd name="connsiteY1371" fmla="*/ 175165 h 3778700"/>
                <a:gd name="connsiteX1372" fmla="*/ 1701327 w 3957635"/>
                <a:gd name="connsiteY1372" fmla="*/ 176196 h 3778700"/>
                <a:gd name="connsiteX1373" fmla="*/ 1713408 w 3957635"/>
                <a:gd name="connsiteY1373" fmla="*/ 176196 h 3778700"/>
                <a:gd name="connsiteX1374" fmla="*/ 1731529 w 3957635"/>
                <a:gd name="connsiteY1374" fmla="*/ 175165 h 3778700"/>
                <a:gd name="connsiteX1375" fmla="*/ 1752166 w 3957635"/>
                <a:gd name="connsiteY1375" fmla="*/ 176196 h 3778700"/>
                <a:gd name="connsiteX1376" fmla="*/ 1777586 w 3957635"/>
                <a:gd name="connsiteY1376" fmla="*/ 179290 h 3778700"/>
                <a:gd name="connsiteX1377" fmla="*/ 1790987 w 3957635"/>
                <a:gd name="connsiteY1377" fmla="*/ 189564 h 3778700"/>
                <a:gd name="connsiteX1378" fmla="*/ 1790987 w 3957635"/>
                <a:gd name="connsiteY1378" fmla="*/ 200565 h 3778700"/>
                <a:gd name="connsiteX1379" fmla="*/ 1781801 w 3957635"/>
                <a:gd name="connsiteY1379" fmla="*/ 212940 h 3778700"/>
                <a:gd name="connsiteX1380" fmla="*/ 1789289 w 3957635"/>
                <a:gd name="connsiteY1380" fmla="*/ 228409 h 3778700"/>
                <a:gd name="connsiteX1381" fmla="*/ 1810870 w 3957635"/>
                <a:gd name="connsiteY1381" fmla="*/ 233871 h 3778700"/>
                <a:gd name="connsiteX1382" fmla="*/ 1794133 w 3957635"/>
                <a:gd name="connsiteY1382" fmla="*/ 242007 h 3778700"/>
                <a:gd name="connsiteX1383" fmla="*/ 1775635 w 3957635"/>
                <a:gd name="connsiteY1383" fmla="*/ 246934 h 3778700"/>
                <a:gd name="connsiteX1384" fmla="*/ 1753676 w 3957635"/>
                <a:gd name="connsiteY1384" fmla="*/ 252090 h 3778700"/>
                <a:gd name="connsiteX1385" fmla="*/ 1734171 w 3957635"/>
                <a:gd name="connsiteY1385" fmla="*/ 257247 h 3778700"/>
                <a:gd name="connsiteX1386" fmla="*/ 1710136 w 3957635"/>
                <a:gd name="connsiteY1386" fmla="*/ 269660 h 3778700"/>
                <a:gd name="connsiteX1387" fmla="*/ 1695727 w 3957635"/>
                <a:gd name="connsiteY1387" fmla="*/ 286122 h 3778700"/>
                <a:gd name="connsiteX1388" fmla="*/ 1690631 w 3957635"/>
                <a:gd name="connsiteY1388" fmla="*/ 300446 h 3778700"/>
                <a:gd name="connsiteX1389" fmla="*/ 1682388 w 3957635"/>
                <a:gd name="connsiteY1389" fmla="*/ 311064 h 3778700"/>
                <a:gd name="connsiteX1390" fmla="*/ 1660807 w 3957635"/>
                <a:gd name="connsiteY1390" fmla="*/ 311064 h 3778700"/>
                <a:gd name="connsiteX1391" fmla="*/ 1641867 w 3957635"/>
                <a:gd name="connsiteY1391" fmla="*/ 324252 h 3778700"/>
                <a:gd name="connsiteX1392" fmla="*/ 1639198 w 3957635"/>
                <a:gd name="connsiteY1392" fmla="*/ 321375 h 3778700"/>
                <a:gd name="connsiteX1393" fmla="*/ 1624439 w 3957635"/>
                <a:gd name="connsiteY1393" fmla="*/ 336388 h 3778700"/>
                <a:gd name="connsiteX1394" fmla="*/ 1641867 w 3957635"/>
                <a:gd name="connsiteY1394" fmla="*/ 324252 h 3778700"/>
                <a:gd name="connsiteX1395" fmla="*/ 1645329 w 3957635"/>
                <a:gd name="connsiteY1395" fmla="*/ 327985 h 3778700"/>
                <a:gd name="connsiteX1396" fmla="*/ 1644951 w 3957635"/>
                <a:gd name="connsiteY1396" fmla="*/ 333294 h 3778700"/>
                <a:gd name="connsiteX1397" fmla="*/ 1638030 w 3957635"/>
                <a:gd name="connsiteY1397" fmla="*/ 340513 h 3778700"/>
                <a:gd name="connsiteX1398" fmla="*/ 1629096 w 3957635"/>
                <a:gd name="connsiteY1398" fmla="*/ 350482 h 3778700"/>
                <a:gd name="connsiteX1399" fmla="*/ 1606445 w 3957635"/>
                <a:gd name="connsiteY1399" fmla="*/ 356669 h 3778700"/>
                <a:gd name="connsiteX1400" fmla="*/ 1598202 w 3957635"/>
                <a:gd name="connsiteY1400" fmla="*/ 367670 h 3778700"/>
                <a:gd name="connsiteX1401" fmla="*/ 1581025 w 3957635"/>
                <a:gd name="connsiteY1401" fmla="*/ 372826 h 3778700"/>
                <a:gd name="connsiteX1402" fmla="*/ 1566554 w 3957635"/>
                <a:gd name="connsiteY1402" fmla="*/ 372826 h 3778700"/>
                <a:gd name="connsiteX1403" fmla="*/ 1545601 w 3957635"/>
                <a:gd name="connsiteY1403" fmla="*/ 385851 h 3778700"/>
                <a:gd name="connsiteX1404" fmla="*/ 1529117 w 3957635"/>
                <a:gd name="connsiteY1404" fmla="*/ 391007 h 3778700"/>
                <a:gd name="connsiteX1405" fmla="*/ 1517413 w 3957635"/>
                <a:gd name="connsiteY1405" fmla="*/ 411289 h 3778700"/>
                <a:gd name="connsiteX1406" fmla="*/ 1504012 w 3957635"/>
                <a:gd name="connsiteY1406" fmla="*/ 428821 h 3778700"/>
                <a:gd name="connsiteX1407" fmla="*/ 1491931 w 3957635"/>
                <a:gd name="connsiteY1407" fmla="*/ 443908 h 3778700"/>
                <a:gd name="connsiteX1408" fmla="*/ 1468651 w 3957635"/>
                <a:gd name="connsiteY1408" fmla="*/ 449064 h 3778700"/>
                <a:gd name="connsiteX1409" fmla="*/ 1411897 w 3957635"/>
                <a:gd name="connsiteY1409" fmla="*/ 451127 h 3778700"/>
                <a:gd name="connsiteX1410" fmla="*/ 1365463 w 3957635"/>
                <a:gd name="connsiteY1410" fmla="*/ 453189 h 3778700"/>
                <a:gd name="connsiteX1411" fmla="*/ 1350362 w 3957635"/>
                <a:gd name="connsiteY1411" fmla="*/ 450439 h 3778700"/>
                <a:gd name="connsiteX1412" fmla="*/ 1329725 w 3957635"/>
                <a:gd name="connsiteY1412" fmla="*/ 453533 h 3778700"/>
                <a:gd name="connsiteX1413" fmla="*/ 1299901 w 3957635"/>
                <a:gd name="connsiteY1413" fmla="*/ 463846 h 3778700"/>
                <a:gd name="connsiteX1414" fmla="*/ 1267246 w 3957635"/>
                <a:gd name="connsiteY1414" fmla="*/ 474846 h 3778700"/>
                <a:gd name="connsiteX1415" fmla="*/ 1258248 w 3957635"/>
                <a:gd name="connsiteY1415" fmla="*/ 481721 h 3778700"/>
                <a:gd name="connsiteX1416" fmla="*/ 1232514 w 3957635"/>
                <a:gd name="connsiteY1416" fmla="*/ 476565 h 3778700"/>
                <a:gd name="connsiteX1417" fmla="*/ 1199985 w 3957635"/>
                <a:gd name="connsiteY1417" fmla="*/ 476565 h 3778700"/>
                <a:gd name="connsiteX1418" fmla="*/ 1189666 w 3957635"/>
                <a:gd name="connsiteY1418" fmla="*/ 478628 h 3778700"/>
                <a:gd name="connsiteX1419" fmla="*/ 1172866 w 3957635"/>
                <a:gd name="connsiteY1419" fmla="*/ 495128 h 3778700"/>
                <a:gd name="connsiteX1420" fmla="*/ 1151537 w 3957635"/>
                <a:gd name="connsiteY1420" fmla="*/ 513691 h 3778700"/>
                <a:gd name="connsiteX1421" fmla="*/ 1133982 w 3957635"/>
                <a:gd name="connsiteY1421" fmla="*/ 524004 h 3778700"/>
                <a:gd name="connsiteX1422" fmla="*/ 1109884 w 3957635"/>
                <a:gd name="connsiteY1422" fmla="*/ 533973 h 3778700"/>
                <a:gd name="connsiteX1423" fmla="*/ 1077292 w 3957635"/>
                <a:gd name="connsiteY1423" fmla="*/ 549404 h 3778700"/>
                <a:gd name="connsiteX1424" fmla="*/ 1058101 w 3957635"/>
                <a:gd name="connsiteY1424" fmla="*/ 557960 h 3778700"/>
                <a:gd name="connsiteX1425" fmla="*/ 1036897 w 3957635"/>
                <a:gd name="connsiteY1425" fmla="*/ 570640 h 3778700"/>
                <a:gd name="connsiteX1426" fmla="*/ 1024188 w 3957635"/>
                <a:gd name="connsiteY1426" fmla="*/ 563116 h 3778700"/>
                <a:gd name="connsiteX1427" fmla="*/ 1033437 w 3957635"/>
                <a:gd name="connsiteY1427" fmla="*/ 540084 h 3778700"/>
                <a:gd name="connsiteX1428" fmla="*/ 1027585 w 3957635"/>
                <a:gd name="connsiteY1428" fmla="*/ 523927 h 3778700"/>
                <a:gd name="connsiteX1429" fmla="*/ 1031738 w 3957635"/>
                <a:gd name="connsiteY1429" fmla="*/ 505708 h 3778700"/>
                <a:gd name="connsiteX1430" fmla="*/ 1044133 w 3957635"/>
                <a:gd name="connsiteY1430" fmla="*/ 494364 h 3778700"/>
                <a:gd name="connsiteX1431" fmla="*/ 1060241 w 3957635"/>
                <a:gd name="connsiteY1431" fmla="*/ 473739 h 3778700"/>
                <a:gd name="connsiteX1432" fmla="*/ 1072321 w 3957635"/>
                <a:gd name="connsiteY1432" fmla="*/ 463082 h 3778700"/>
                <a:gd name="connsiteX1433" fmla="*/ 1087799 w 3957635"/>
                <a:gd name="connsiteY1433" fmla="*/ 444175 h 3778700"/>
                <a:gd name="connsiteX1434" fmla="*/ 1109066 w 3957635"/>
                <a:gd name="connsiteY1434" fmla="*/ 431838 h 3778700"/>
                <a:gd name="connsiteX1435" fmla="*/ 1120769 w 3957635"/>
                <a:gd name="connsiteY1435" fmla="*/ 416025 h 3778700"/>
                <a:gd name="connsiteX1436" fmla="*/ 1132409 w 3957635"/>
                <a:gd name="connsiteY1436" fmla="*/ 403421 h 3778700"/>
                <a:gd name="connsiteX1437" fmla="*/ 1150152 w 3957635"/>
                <a:gd name="connsiteY1437" fmla="*/ 387111 h 3778700"/>
                <a:gd name="connsiteX1438" fmla="*/ 1163491 w 3957635"/>
                <a:gd name="connsiteY1438" fmla="*/ 375805 h 3778700"/>
                <a:gd name="connsiteX1439" fmla="*/ 1186457 w 3957635"/>
                <a:gd name="connsiteY1439" fmla="*/ 365875 h 3778700"/>
                <a:gd name="connsiteX1440" fmla="*/ 1201872 w 3957635"/>
                <a:gd name="connsiteY1440" fmla="*/ 361749 h 3778700"/>
                <a:gd name="connsiteX1441" fmla="*/ 1219112 w 3957635"/>
                <a:gd name="connsiteY1441" fmla="*/ 354874 h 3778700"/>
                <a:gd name="connsiteX1442" fmla="*/ 1242707 w 3957635"/>
                <a:gd name="connsiteY1442" fmla="*/ 347655 h 3778700"/>
                <a:gd name="connsiteX1443" fmla="*/ 1257871 w 3957635"/>
                <a:gd name="connsiteY1443" fmla="*/ 340780 h 3778700"/>
                <a:gd name="connsiteX1444" fmla="*/ 1286625 w 3957635"/>
                <a:gd name="connsiteY1444" fmla="*/ 338756 h 3778700"/>
                <a:gd name="connsiteX1445" fmla="*/ 1292665 w 3957635"/>
                <a:gd name="connsiteY1445" fmla="*/ 330506 h 3778700"/>
                <a:gd name="connsiteX1446" fmla="*/ 1297762 w 3957635"/>
                <a:gd name="connsiteY1446" fmla="*/ 321300 h 3778700"/>
                <a:gd name="connsiteX1447" fmla="*/ 1314876 w 3957635"/>
                <a:gd name="connsiteY1447" fmla="*/ 320269 h 3778700"/>
                <a:gd name="connsiteX1448" fmla="*/ 1328970 w 3957635"/>
                <a:gd name="connsiteY1448" fmla="*/ 313394 h 3778700"/>
                <a:gd name="connsiteX1449" fmla="*/ 1334821 w 3957635"/>
                <a:gd name="connsiteY1449" fmla="*/ 300102 h 3778700"/>
                <a:gd name="connsiteX1450" fmla="*/ 1321356 w 3957635"/>
                <a:gd name="connsiteY1450" fmla="*/ 299071 h 3778700"/>
                <a:gd name="connsiteX1451" fmla="*/ 1317329 w 3957635"/>
                <a:gd name="connsiteY1451" fmla="*/ 285740 h 3778700"/>
                <a:gd name="connsiteX1452" fmla="*/ 1345769 w 3957635"/>
                <a:gd name="connsiteY1452" fmla="*/ 279553 h 3778700"/>
                <a:gd name="connsiteX1453" fmla="*/ 1361625 w 3957635"/>
                <a:gd name="connsiteY1453" fmla="*/ 271646 h 3778700"/>
                <a:gd name="connsiteX1454" fmla="*/ 1372950 w 3957635"/>
                <a:gd name="connsiteY1454" fmla="*/ 262403 h 3778700"/>
                <a:gd name="connsiteX1455" fmla="*/ 1384213 w 3957635"/>
                <a:gd name="connsiteY1455" fmla="*/ 253160 h 3778700"/>
                <a:gd name="connsiteX1456" fmla="*/ 1412023 w 3957635"/>
                <a:gd name="connsiteY1456" fmla="*/ 241816 h 3778700"/>
                <a:gd name="connsiteX1457" fmla="*/ 1429515 w 3957635"/>
                <a:gd name="connsiteY1457" fmla="*/ 237691 h 3778700"/>
                <a:gd name="connsiteX1458" fmla="*/ 1454242 w 3957635"/>
                <a:gd name="connsiteY1458" fmla="*/ 230472 h 3778700"/>
                <a:gd name="connsiteX1459" fmla="*/ 1468651 w 3957635"/>
                <a:gd name="connsiteY1459" fmla="*/ 214430 h 3778700"/>
                <a:gd name="connsiteX1460" fmla="*/ 1455312 w 3957635"/>
                <a:gd name="connsiteY1460" fmla="*/ 196974 h 3778700"/>
                <a:gd name="connsiteX1461" fmla="*/ 1463554 w 3957635"/>
                <a:gd name="connsiteY1461" fmla="*/ 189412 h 3778700"/>
                <a:gd name="connsiteX1462" fmla="*/ 1478970 w 3957635"/>
                <a:gd name="connsiteY1462" fmla="*/ 182575 h 3778700"/>
                <a:gd name="connsiteX1463" fmla="*/ 1500551 w 3957635"/>
                <a:gd name="connsiteY1463" fmla="*/ 176425 h 3778700"/>
                <a:gd name="connsiteX1464" fmla="*/ 1512632 w 3957635"/>
                <a:gd name="connsiteY1464" fmla="*/ 176425 h 3778700"/>
                <a:gd name="connsiteX1465" fmla="*/ 1523580 w 3957635"/>
                <a:gd name="connsiteY1465" fmla="*/ 171269 h 3778700"/>
                <a:gd name="connsiteX1466" fmla="*/ 1569133 w 3957635"/>
                <a:gd name="connsiteY1466" fmla="*/ 171574 h 3778700"/>
                <a:gd name="connsiteX1467" fmla="*/ 1604494 w 3957635"/>
                <a:gd name="connsiteY1467" fmla="*/ 173981 h 3778700"/>
                <a:gd name="connsiteX1468" fmla="*/ 1621294 w 3957635"/>
                <a:gd name="connsiteY1468" fmla="*/ 172949 h 3778700"/>
                <a:gd name="connsiteX1469" fmla="*/ 1636080 w 3957635"/>
                <a:gd name="connsiteY1469" fmla="*/ 172949 h 3778700"/>
                <a:gd name="connsiteX1470" fmla="*/ 1655648 w 3957635"/>
                <a:gd name="connsiteY1470" fmla="*/ 174324 h 3778700"/>
                <a:gd name="connsiteX1471" fmla="*/ 1657724 w 3957635"/>
                <a:gd name="connsiteY1471" fmla="*/ 163018 h 3778700"/>
                <a:gd name="connsiteX1472" fmla="*/ 1626453 w 3957635"/>
                <a:gd name="connsiteY1472" fmla="*/ 159237 h 3778700"/>
                <a:gd name="connsiteX1473" fmla="*/ 1604117 w 3957635"/>
                <a:gd name="connsiteY1473" fmla="*/ 158206 h 3778700"/>
                <a:gd name="connsiteX1474" fmla="*/ 1574167 w 3957635"/>
                <a:gd name="connsiteY1474" fmla="*/ 158206 h 3778700"/>
                <a:gd name="connsiteX1475" fmla="*/ 1549754 w 3957635"/>
                <a:gd name="connsiteY1475" fmla="*/ 159237 h 3778700"/>
                <a:gd name="connsiteX1476" fmla="*/ 1521252 w 3957635"/>
                <a:gd name="connsiteY1476" fmla="*/ 159237 h 3778700"/>
                <a:gd name="connsiteX1477" fmla="*/ 1500929 w 3957635"/>
                <a:gd name="connsiteY1477" fmla="*/ 163362 h 3778700"/>
                <a:gd name="connsiteX1478" fmla="*/ 1479284 w 3957635"/>
                <a:gd name="connsiteY1478" fmla="*/ 161682 h 3778700"/>
                <a:gd name="connsiteX1479" fmla="*/ 1489163 w 3957635"/>
                <a:gd name="connsiteY1479" fmla="*/ 146327 h 3778700"/>
                <a:gd name="connsiteX1480" fmla="*/ 1497091 w 3957635"/>
                <a:gd name="connsiteY1480" fmla="*/ 136014 h 3778700"/>
                <a:gd name="connsiteX1481" fmla="*/ 1482304 w 3957635"/>
                <a:gd name="connsiteY1481" fmla="*/ 132920 h 3778700"/>
                <a:gd name="connsiteX1482" fmla="*/ 1470979 w 3957635"/>
                <a:gd name="connsiteY1482" fmla="*/ 145258 h 3778700"/>
                <a:gd name="connsiteX1483" fmla="*/ 1465127 w 3957635"/>
                <a:gd name="connsiteY1483" fmla="*/ 157289 h 3778700"/>
                <a:gd name="connsiteX1484" fmla="*/ 1441407 w 3957635"/>
                <a:gd name="connsiteY1484" fmla="*/ 172758 h 3778700"/>
                <a:gd name="connsiteX1485" fmla="*/ 1423538 w 3957635"/>
                <a:gd name="connsiteY1485" fmla="*/ 160803 h 3778700"/>
                <a:gd name="connsiteX1486" fmla="*/ 1432472 w 3957635"/>
                <a:gd name="connsiteY1486" fmla="*/ 149459 h 3778700"/>
                <a:gd name="connsiteX1487" fmla="*/ 1440966 w 3957635"/>
                <a:gd name="connsiteY1487" fmla="*/ 142698 h 3778700"/>
                <a:gd name="connsiteX1488" fmla="*/ 1458017 w 3957635"/>
                <a:gd name="connsiteY1488" fmla="*/ 133455 h 3778700"/>
                <a:gd name="connsiteX1489" fmla="*/ 1466637 w 3957635"/>
                <a:gd name="connsiteY1489" fmla="*/ 115007 h 3778700"/>
                <a:gd name="connsiteX1490" fmla="*/ 1451537 w 3957635"/>
                <a:gd name="connsiteY1490" fmla="*/ 117413 h 3778700"/>
                <a:gd name="connsiteX1491" fmla="*/ 1433290 w 3957635"/>
                <a:gd name="connsiteY1491" fmla="*/ 121538 h 3778700"/>
                <a:gd name="connsiteX1492" fmla="*/ 1409947 w 3957635"/>
                <a:gd name="connsiteY1492" fmla="*/ 127306 h 3778700"/>
                <a:gd name="connsiteX1493" fmla="*/ 1371503 w 3957635"/>
                <a:gd name="connsiteY1493" fmla="*/ 137351 h 3778700"/>
                <a:gd name="connsiteX1494" fmla="*/ 1351243 w 3957635"/>
                <a:gd name="connsiteY1494" fmla="*/ 150720 h 3778700"/>
                <a:gd name="connsiteX1495" fmla="*/ 1382137 w 3957635"/>
                <a:gd name="connsiteY1495" fmla="*/ 151254 h 3778700"/>
                <a:gd name="connsiteX1496" fmla="*/ 1401327 w 3957635"/>
                <a:gd name="connsiteY1496" fmla="*/ 150376 h 3778700"/>
                <a:gd name="connsiteX1497" fmla="*/ 1401327 w 3957635"/>
                <a:gd name="connsiteY1497" fmla="*/ 161834 h 3778700"/>
                <a:gd name="connsiteX1498" fmla="*/ 1396231 w 3957635"/>
                <a:gd name="connsiteY1498" fmla="*/ 177380 h 3778700"/>
                <a:gd name="connsiteX1499" fmla="*/ 1381445 w 3957635"/>
                <a:gd name="connsiteY1499" fmla="*/ 195599 h 3778700"/>
                <a:gd name="connsiteX1500" fmla="*/ 1368043 w 3957635"/>
                <a:gd name="connsiteY1500" fmla="*/ 205950 h 3778700"/>
                <a:gd name="connsiteX1501" fmla="*/ 1350866 w 3957635"/>
                <a:gd name="connsiteY1501" fmla="*/ 215232 h 3778700"/>
                <a:gd name="connsiteX1502" fmla="*/ 1327145 w 3957635"/>
                <a:gd name="connsiteY1502" fmla="*/ 221267 h 3778700"/>
                <a:gd name="connsiteX1503" fmla="*/ 1299272 w 3957635"/>
                <a:gd name="connsiteY1503" fmla="*/ 240975 h 3778700"/>
                <a:gd name="connsiteX1504" fmla="*/ 1292791 w 3957635"/>
                <a:gd name="connsiteY1504" fmla="*/ 249608 h 3778700"/>
                <a:gd name="connsiteX1505" fmla="*/ 1274230 w 3957635"/>
                <a:gd name="connsiteY1505" fmla="*/ 261983 h 3778700"/>
                <a:gd name="connsiteX1506" fmla="*/ 1248433 w 3957635"/>
                <a:gd name="connsiteY1506" fmla="*/ 271226 h 3778700"/>
                <a:gd name="connsiteX1507" fmla="*/ 1223768 w 3957635"/>
                <a:gd name="connsiteY1507" fmla="*/ 282456 h 3778700"/>
                <a:gd name="connsiteX1508" fmla="*/ 1210366 w 3957635"/>
                <a:gd name="connsiteY1508" fmla="*/ 289636 h 3778700"/>
                <a:gd name="connsiteX1509" fmla="*/ 1196272 w 3957635"/>
                <a:gd name="connsiteY1509" fmla="*/ 302890 h 3778700"/>
                <a:gd name="connsiteX1510" fmla="*/ 1182493 w 3957635"/>
                <a:gd name="connsiteY1510" fmla="*/ 319047 h 3778700"/>
                <a:gd name="connsiteX1511" fmla="*/ 1172237 w 3957635"/>
                <a:gd name="connsiteY1511" fmla="*/ 331079 h 3778700"/>
                <a:gd name="connsiteX1512" fmla="*/ 1151977 w 3957635"/>
                <a:gd name="connsiteY1512" fmla="*/ 351360 h 3778700"/>
                <a:gd name="connsiteX1513" fmla="*/ 1139267 w 3957635"/>
                <a:gd name="connsiteY1513" fmla="*/ 358235 h 3778700"/>
                <a:gd name="connsiteX1514" fmla="*/ 1124859 w 3957635"/>
                <a:gd name="connsiteY1514" fmla="*/ 364423 h 3778700"/>
                <a:gd name="connsiteX1515" fmla="*/ 1099062 w 3957635"/>
                <a:gd name="connsiteY1515" fmla="*/ 359611 h 3778700"/>
                <a:gd name="connsiteX1516" fmla="*/ 1106612 w 3957635"/>
                <a:gd name="connsiteY1516" fmla="*/ 349680 h 3778700"/>
                <a:gd name="connsiteX1517" fmla="*/ 1126872 w 3957635"/>
                <a:gd name="connsiteY1517" fmla="*/ 340398 h 3778700"/>
                <a:gd name="connsiteX1518" fmla="*/ 1142225 w 3957635"/>
                <a:gd name="connsiteY1518" fmla="*/ 332186 h 3778700"/>
                <a:gd name="connsiteX1519" fmla="*/ 1136121 w 3957635"/>
                <a:gd name="connsiteY1519" fmla="*/ 320880 h 3778700"/>
                <a:gd name="connsiteX1520" fmla="*/ 1113470 w 3957635"/>
                <a:gd name="connsiteY1520" fmla="*/ 332912 h 3778700"/>
                <a:gd name="connsiteX1521" fmla="*/ 1101075 w 3957635"/>
                <a:gd name="connsiteY1521" fmla="*/ 340131 h 3778700"/>
                <a:gd name="connsiteX1522" fmla="*/ 1078739 w 3957635"/>
                <a:gd name="connsiteY1522" fmla="*/ 356288 h 3778700"/>
                <a:gd name="connsiteX1523" fmla="*/ 1079745 w 3957635"/>
                <a:gd name="connsiteY1523" fmla="*/ 369350 h 3778700"/>
                <a:gd name="connsiteX1524" fmla="*/ 1057975 w 3957635"/>
                <a:gd name="connsiteY1524" fmla="*/ 384285 h 3778700"/>
                <a:gd name="connsiteX1525" fmla="*/ 1046964 w 3957635"/>
                <a:gd name="connsiteY1525" fmla="*/ 390129 h 3778700"/>
                <a:gd name="connsiteX1526" fmla="*/ 1026012 w 3957635"/>
                <a:gd name="connsiteY1526" fmla="*/ 392191 h 3778700"/>
                <a:gd name="connsiteX1527" fmla="*/ 1014687 w 3957635"/>
                <a:gd name="connsiteY1527" fmla="*/ 396316 h 3778700"/>
                <a:gd name="connsiteX1528" fmla="*/ 999586 w 3957635"/>
                <a:gd name="connsiteY1528" fmla="*/ 406629 h 3778700"/>
                <a:gd name="connsiteX1529" fmla="*/ 982409 w 3957635"/>
                <a:gd name="connsiteY1529" fmla="*/ 416942 h 3778700"/>
                <a:gd name="connsiteX1530" fmla="*/ 975488 w 3957635"/>
                <a:gd name="connsiteY1530" fmla="*/ 408004 h 3778700"/>
                <a:gd name="connsiteX1531" fmla="*/ 985807 w 3957635"/>
                <a:gd name="connsiteY1531" fmla="*/ 393910 h 3778700"/>
                <a:gd name="connsiteX1532" fmla="*/ 1003361 w 3957635"/>
                <a:gd name="connsiteY1532" fmla="*/ 382566 h 3778700"/>
                <a:gd name="connsiteX1533" fmla="*/ 1012610 w 3957635"/>
                <a:gd name="connsiteY1533" fmla="*/ 376493 h 3778700"/>
                <a:gd name="connsiteX1534" fmla="*/ 1013554 w 3957635"/>
                <a:gd name="connsiteY1534" fmla="*/ 365493 h 3778700"/>
                <a:gd name="connsiteX1535" fmla="*/ 1031864 w 3957635"/>
                <a:gd name="connsiteY1535" fmla="*/ 342002 h 3778700"/>
                <a:gd name="connsiteX1536" fmla="*/ 1052124 w 3957635"/>
                <a:gd name="connsiteY1536" fmla="*/ 327259 h 3778700"/>
                <a:gd name="connsiteX1537" fmla="*/ 1066910 w 3957635"/>
                <a:gd name="connsiteY1537" fmla="*/ 319696 h 3778700"/>
                <a:gd name="connsiteX1538" fmla="*/ 1072069 w 3957635"/>
                <a:gd name="connsiteY1538" fmla="*/ 309078 h 3778700"/>
                <a:gd name="connsiteX1539" fmla="*/ 1051809 w 3957635"/>
                <a:gd name="connsiteY1539" fmla="*/ 308085 h 3778700"/>
                <a:gd name="connsiteX1540" fmla="*/ 1040861 w 3957635"/>
                <a:gd name="connsiteY1540" fmla="*/ 310033 h 3778700"/>
                <a:gd name="connsiteX1541" fmla="*/ 1004871 w 3957635"/>
                <a:gd name="connsiteY1541" fmla="*/ 311522 h 3778700"/>
                <a:gd name="connsiteX1542" fmla="*/ 996251 w 3957635"/>
                <a:gd name="connsiteY1542" fmla="*/ 318703 h 3778700"/>
                <a:gd name="connsiteX1543" fmla="*/ 950131 w 3957635"/>
                <a:gd name="connsiteY1543" fmla="*/ 341009 h 3778700"/>
                <a:gd name="connsiteX1544" fmla="*/ 977942 w 3957635"/>
                <a:gd name="connsiteY1544" fmla="*/ 337228 h 3778700"/>
                <a:gd name="connsiteX1545" fmla="*/ 998516 w 3957635"/>
                <a:gd name="connsiteY1545" fmla="*/ 328252 h 3778700"/>
                <a:gd name="connsiteX1546" fmla="*/ 1025320 w 3957635"/>
                <a:gd name="connsiteY1546" fmla="*/ 317443 h 3778700"/>
                <a:gd name="connsiteX1547" fmla="*/ 1018084 w 3957635"/>
                <a:gd name="connsiteY1547" fmla="*/ 341239 h 3778700"/>
                <a:gd name="connsiteX1548" fmla="*/ 1006759 w 3957635"/>
                <a:gd name="connsiteY1548" fmla="*/ 354951 h 3778700"/>
                <a:gd name="connsiteX1549" fmla="*/ 1003235 w 3957635"/>
                <a:gd name="connsiteY1549" fmla="*/ 358808 h 3778700"/>
                <a:gd name="connsiteX1550" fmla="*/ 999586 w 3957635"/>
                <a:gd name="connsiteY1550" fmla="*/ 362513 h 3778700"/>
                <a:gd name="connsiteX1551" fmla="*/ 974670 w 3957635"/>
                <a:gd name="connsiteY1551" fmla="*/ 382069 h 3778700"/>
                <a:gd name="connsiteX1552" fmla="*/ 960639 w 3957635"/>
                <a:gd name="connsiteY1552" fmla="*/ 391313 h 3778700"/>
                <a:gd name="connsiteX1553" fmla="*/ 946545 w 3957635"/>
                <a:gd name="connsiteY1553" fmla="*/ 401320 h 3778700"/>
                <a:gd name="connsiteX1554" fmla="*/ 925278 w 3957635"/>
                <a:gd name="connsiteY1554" fmla="*/ 415758 h 3778700"/>
                <a:gd name="connsiteX1555" fmla="*/ 913261 w 3957635"/>
                <a:gd name="connsiteY1555" fmla="*/ 421296 h 3778700"/>
                <a:gd name="connsiteX1556" fmla="*/ 893693 w 3957635"/>
                <a:gd name="connsiteY1556" fmla="*/ 441196 h 3778700"/>
                <a:gd name="connsiteX1557" fmla="*/ 900488 w 3957635"/>
                <a:gd name="connsiteY1557" fmla="*/ 450821 h 3778700"/>
                <a:gd name="connsiteX1558" fmla="*/ 913198 w 3957635"/>
                <a:gd name="connsiteY1558" fmla="*/ 450821 h 3778700"/>
                <a:gd name="connsiteX1559" fmla="*/ 941700 w 3957635"/>
                <a:gd name="connsiteY1559" fmla="*/ 434435 h 3778700"/>
                <a:gd name="connsiteX1560" fmla="*/ 958059 w 3957635"/>
                <a:gd name="connsiteY1560" fmla="*/ 428630 h 3778700"/>
                <a:gd name="connsiteX1561" fmla="*/ 952900 w 3957635"/>
                <a:gd name="connsiteY1561" fmla="*/ 438981 h 3778700"/>
                <a:gd name="connsiteX1562" fmla="*/ 937107 w 3957635"/>
                <a:gd name="connsiteY1562" fmla="*/ 461363 h 3778700"/>
                <a:gd name="connsiteX1563" fmla="*/ 927480 w 3957635"/>
                <a:gd name="connsiteY1563" fmla="*/ 471982 h 3778700"/>
                <a:gd name="connsiteX1564" fmla="*/ 906843 w 3957635"/>
                <a:gd name="connsiteY1564" fmla="*/ 484319 h 3778700"/>
                <a:gd name="connsiteX1565" fmla="*/ 874565 w 3957635"/>
                <a:gd name="connsiteY1565" fmla="*/ 511667 h 3778700"/>
                <a:gd name="connsiteX1566" fmla="*/ 837694 w 3957635"/>
                <a:gd name="connsiteY1566" fmla="*/ 546463 h 3778700"/>
                <a:gd name="connsiteX1567" fmla="*/ 831528 w 3957635"/>
                <a:gd name="connsiteY1567" fmla="*/ 558494 h 3778700"/>
                <a:gd name="connsiteX1568" fmla="*/ 827375 w 3957635"/>
                <a:gd name="connsiteY1568" fmla="*/ 571557 h 3778700"/>
                <a:gd name="connsiteX1569" fmla="*/ 821587 w 3957635"/>
                <a:gd name="connsiteY1569" fmla="*/ 593901 h 3778700"/>
                <a:gd name="connsiteX1570" fmla="*/ 808940 w 3957635"/>
                <a:gd name="connsiteY1570" fmla="*/ 598676 h 3778700"/>
                <a:gd name="connsiteX1571" fmla="*/ 796167 w 3957635"/>
                <a:gd name="connsiteY1571" fmla="*/ 608072 h 3778700"/>
                <a:gd name="connsiteX1572" fmla="*/ 791008 w 3957635"/>
                <a:gd name="connsiteY1572" fmla="*/ 632708 h 3778700"/>
                <a:gd name="connsiteX1573" fmla="*/ 774901 w 3957635"/>
                <a:gd name="connsiteY1573" fmla="*/ 655052 h 3778700"/>
                <a:gd name="connsiteX1574" fmla="*/ 768734 w 3957635"/>
                <a:gd name="connsiteY1574" fmla="*/ 663264 h 3778700"/>
                <a:gd name="connsiteX1575" fmla="*/ 738470 w 3957635"/>
                <a:gd name="connsiteY1575" fmla="*/ 689696 h 3778700"/>
                <a:gd name="connsiteX1576" fmla="*/ 717141 w 3957635"/>
                <a:gd name="connsiteY1576" fmla="*/ 703102 h 3778700"/>
                <a:gd name="connsiteX1577" fmla="*/ 698265 w 3957635"/>
                <a:gd name="connsiteY1577" fmla="*/ 709977 h 3778700"/>
                <a:gd name="connsiteX1578" fmla="*/ 689015 w 3957635"/>
                <a:gd name="connsiteY1578" fmla="*/ 716165 h 3778700"/>
                <a:gd name="connsiteX1579" fmla="*/ 687002 w 3957635"/>
                <a:gd name="connsiteY1579" fmla="*/ 730565 h 3778700"/>
                <a:gd name="connsiteX1580" fmla="*/ 695119 w 3957635"/>
                <a:gd name="connsiteY1580" fmla="*/ 740152 h 3778700"/>
                <a:gd name="connsiteX1581" fmla="*/ 677690 w 3957635"/>
                <a:gd name="connsiteY1581" fmla="*/ 754170 h 3778700"/>
                <a:gd name="connsiteX1582" fmla="*/ 674670 w 3957635"/>
                <a:gd name="connsiteY1582" fmla="*/ 766507 h 3778700"/>
                <a:gd name="connsiteX1583" fmla="*/ 667812 w 3957635"/>
                <a:gd name="connsiteY1583" fmla="*/ 778844 h 3778700"/>
                <a:gd name="connsiteX1584" fmla="*/ 668818 w 3957635"/>
                <a:gd name="connsiteY1584" fmla="*/ 793244 h 3778700"/>
                <a:gd name="connsiteX1585" fmla="*/ 648307 w 3957635"/>
                <a:gd name="connsiteY1585" fmla="*/ 814786 h 3778700"/>
                <a:gd name="connsiteX1586" fmla="*/ 625530 w 3957635"/>
                <a:gd name="connsiteY1586" fmla="*/ 825022 h 3778700"/>
                <a:gd name="connsiteX1587" fmla="*/ 622761 w 3957635"/>
                <a:gd name="connsiteY1587" fmla="*/ 814900 h 3778700"/>
                <a:gd name="connsiteX1588" fmla="*/ 637107 w 3957635"/>
                <a:gd name="connsiteY1588" fmla="*/ 797407 h 3778700"/>
                <a:gd name="connsiteX1589" fmla="*/ 615651 w 3957635"/>
                <a:gd name="connsiteY1589" fmla="*/ 801570 h 3778700"/>
                <a:gd name="connsiteX1590" fmla="*/ 615651 w 3957635"/>
                <a:gd name="connsiteY1590" fmla="*/ 787934 h 3778700"/>
                <a:gd name="connsiteX1591" fmla="*/ 623579 w 3957635"/>
                <a:gd name="connsiteY1591" fmla="*/ 781747 h 3778700"/>
                <a:gd name="connsiteX1592" fmla="*/ 615400 w 3957635"/>
                <a:gd name="connsiteY1592" fmla="*/ 756423 h 3778700"/>
                <a:gd name="connsiteX1593" fmla="*/ 621188 w 3957635"/>
                <a:gd name="connsiteY1593" fmla="*/ 743399 h 3778700"/>
                <a:gd name="connsiteX1594" fmla="*/ 633583 w 3957635"/>
                <a:gd name="connsiteY1594" fmla="*/ 728617 h 3778700"/>
                <a:gd name="connsiteX1595" fmla="*/ 647677 w 3957635"/>
                <a:gd name="connsiteY1595" fmla="*/ 720023 h 3778700"/>
                <a:gd name="connsiteX1596" fmla="*/ 663785 w 3957635"/>
                <a:gd name="connsiteY1596" fmla="*/ 709099 h 3778700"/>
                <a:gd name="connsiteX1597" fmla="*/ 683353 w 3957635"/>
                <a:gd name="connsiteY1597" fmla="*/ 693286 h 3778700"/>
                <a:gd name="connsiteX1598" fmla="*/ 707388 w 3957635"/>
                <a:gd name="connsiteY1598" fmla="*/ 683317 h 3778700"/>
                <a:gd name="connsiteX1599" fmla="*/ 711163 w 3957635"/>
                <a:gd name="connsiteY1599" fmla="*/ 670292 h 3778700"/>
                <a:gd name="connsiteX1600" fmla="*/ 698831 w 3957635"/>
                <a:gd name="connsiteY1600" fmla="*/ 669261 h 3778700"/>
                <a:gd name="connsiteX1601" fmla="*/ 682409 w 3957635"/>
                <a:gd name="connsiteY1601" fmla="*/ 669261 h 3778700"/>
                <a:gd name="connsiteX1602" fmla="*/ 672090 w 3957635"/>
                <a:gd name="connsiteY1602" fmla="*/ 683317 h 3778700"/>
                <a:gd name="connsiteX1603" fmla="*/ 642203 w 3957635"/>
                <a:gd name="connsiteY1603" fmla="*/ 690918 h 3778700"/>
                <a:gd name="connsiteX1604" fmla="*/ 645286 w 3957635"/>
                <a:gd name="connsiteY1604" fmla="*/ 677588 h 3778700"/>
                <a:gd name="connsiteX1605" fmla="*/ 653529 w 3957635"/>
                <a:gd name="connsiteY1605" fmla="*/ 653639 h 3778700"/>
                <a:gd name="connsiteX1606" fmla="*/ 663785 w 3957635"/>
                <a:gd name="connsiteY1606" fmla="*/ 646458 h 3778700"/>
                <a:gd name="connsiteX1607" fmla="*/ 670706 w 3957635"/>
                <a:gd name="connsiteY1607" fmla="*/ 636146 h 3778700"/>
                <a:gd name="connsiteX1608" fmla="*/ 661457 w 3957635"/>
                <a:gd name="connsiteY1608" fmla="*/ 628201 h 3778700"/>
                <a:gd name="connsiteX1609" fmla="*/ 619930 w 3957635"/>
                <a:gd name="connsiteY1609" fmla="*/ 640118 h 3778700"/>
                <a:gd name="connsiteX1610" fmla="*/ 640882 w 3957635"/>
                <a:gd name="connsiteY1610" fmla="*/ 645580 h 3778700"/>
                <a:gd name="connsiteX1611" fmla="*/ 639561 w 3957635"/>
                <a:gd name="connsiteY1611" fmla="*/ 668535 h 3778700"/>
                <a:gd name="connsiteX1612" fmla="*/ 620307 w 3957635"/>
                <a:gd name="connsiteY1612" fmla="*/ 682744 h 3778700"/>
                <a:gd name="connsiteX1613" fmla="*/ 606968 w 3957635"/>
                <a:gd name="connsiteY1613" fmla="*/ 692599 h 3778700"/>
                <a:gd name="connsiteX1614" fmla="*/ 588030 w 3957635"/>
                <a:gd name="connsiteY1614" fmla="*/ 707075 h 3778700"/>
                <a:gd name="connsiteX1615" fmla="*/ 585953 w 3957635"/>
                <a:gd name="connsiteY1615" fmla="*/ 717578 h 3778700"/>
                <a:gd name="connsiteX1616" fmla="*/ 576453 w 3957635"/>
                <a:gd name="connsiteY1616" fmla="*/ 733391 h 3778700"/>
                <a:gd name="connsiteX1617" fmla="*/ 563051 w 3957635"/>
                <a:gd name="connsiteY1617" fmla="*/ 746454 h 3778700"/>
                <a:gd name="connsiteX1618" fmla="*/ 564057 w 3957635"/>
                <a:gd name="connsiteY1618" fmla="*/ 760892 h 3778700"/>
                <a:gd name="connsiteX1619" fmla="*/ 576012 w 3957635"/>
                <a:gd name="connsiteY1619" fmla="*/ 754743 h 3778700"/>
                <a:gd name="connsiteX1620" fmla="*/ 588722 w 3957635"/>
                <a:gd name="connsiteY1620" fmla="*/ 747218 h 3778700"/>
                <a:gd name="connsiteX1621" fmla="*/ 598726 w 3957635"/>
                <a:gd name="connsiteY1621" fmla="*/ 749204 h 3778700"/>
                <a:gd name="connsiteX1622" fmla="*/ 586645 w 3957635"/>
                <a:gd name="connsiteY1622" fmla="*/ 763948 h 3778700"/>
                <a:gd name="connsiteX1623" fmla="*/ 569154 w 3957635"/>
                <a:gd name="connsiteY1623" fmla="*/ 780410 h 3778700"/>
                <a:gd name="connsiteX1624" fmla="*/ 552291 w 3957635"/>
                <a:gd name="connsiteY1624" fmla="*/ 795192 h 3778700"/>
                <a:gd name="connsiteX1625" fmla="*/ 542287 w 3957635"/>
                <a:gd name="connsiteY1625" fmla="*/ 788698 h 3778700"/>
                <a:gd name="connsiteX1626" fmla="*/ 518944 w 3957635"/>
                <a:gd name="connsiteY1626" fmla="*/ 790761 h 3778700"/>
                <a:gd name="connsiteX1627" fmla="*/ 503466 w 3957635"/>
                <a:gd name="connsiteY1627" fmla="*/ 802105 h 3778700"/>
                <a:gd name="connsiteX1628" fmla="*/ 486289 w 3957635"/>
                <a:gd name="connsiteY1628" fmla="*/ 798324 h 3778700"/>
                <a:gd name="connsiteX1629" fmla="*/ 491448 w 3957635"/>
                <a:gd name="connsiteY1629" fmla="*/ 787018 h 3778700"/>
                <a:gd name="connsiteX1630" fmla="*/ 497677 w 3957635"/>
                <a:gd name="connsiteY1630" fmla="*/ 772924 h 3778700"/>
                <a:gd name="connsiteX1631" fmla="*/ 536058 w 3957635"/>
                <a:gd name="connsiteY1631" fmla="*/ 755888 h 3778700"/>
                <a:gd name="connsiteX1632" fmla="*/ 533982 w 3957635"/>
                <a:gd name="connsiteY1632" fmla="*/ 745614 h 3778700"/>
                <a:gd name="connsiteX1633" fmla="*/ 523726 w 3957635"/>
                <a:gd name="connsiteY1633" fmla="*/ 745614 h 3778700"/>
                <a:gd name="connsiteX1634" fmla="*/ 516868 w 3957635"/>
                <a:gd name="connsiteY1634" fmla="*/ 756576 h 3778700"/>
                <a:gd name="connsiteX1635" fmla="*/ 499691 w 3957635"/>
                <a:gd name="connsiteY1635" fmla="*/ 757875 h 3778700"/>
                <a:gd name="connsiteX1636" fmla="*/ 469364 w 3957635"/>
                <a:gd name="connsiteY1636" fmla="*/ 748708 h 3778700"/>
                <a:gd name="connsiteX1637" fmla="*/ 451809 w 3957635"/>
                <a:gd name="connsiteY1637" fmla="*/ 733239 h 3778700"/>
                <a:gd name="connsiteX1638" fmla="*/ 1013051 w 3957635"/>
                <a:gd name="connsiteY1638" fmla="*/ 232420 h 3778700"/>
                <a:gd name="connsiteX1639" fmla="*/ 1726935 w 3957635"/>
                <a:gd name="connsiteY1639" fmla="*/ 0 h 377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</a:cxnLst>
              <a:rect l="l" t="t" r="r" b="b"/>
              <a:pathLst>
                <a:path w="3957635" h="3778700">
                  <a:moveTo>
                    <a:pt x="3153813" y="3291681"/>
                  </a:moveTo>
                  <a:lnTo>
                    <a:pt x="3161810" y="3302052"/>
                  </a:lnTo>
                  <a:lnTo>
                    <a:pt x="3153663" y="3310812"/>
                  </a:lnTo>
                  <a:lnTo>
                    <a:pt x="3136364" y="3317122"/>
                  </a:lnTo>
                  <a:lnTo>
                    <a:pt x="3141878" y="3299186"/>
                  </a:lnTo>
                  <a:close/>
                  <a:moveTo>
                    <a:pt x="3220570" y="3248408"/>
                  </a:moveTo>
                  <a:lnTo>
                    <a:pt x="3226578" y="3259943"/>
                  </a:lnTo>
                  <a:lnTo>
                    <a:pt x="3214197" y="3278506"/>
                  </a:lnTo>
                  <a:lnTo>
                    <a:pt x="3201132" y="3283664"/>
                  </a:lnTo>
                  <a:lnTo>
                    <a:pt x="3199206" y="3269312"/>
                  </a:lnTo>
                  <a:lnTo>
                    <a:pt x="3208020" y="3254555"/>
                  </a:lnTo>
                  <a:close/>
                  <a:moveTo>
                    <a:pt x="2896621" y="3134694"/>
                  </a:moveTo>
                  <a:lnTo>
                    <a:pt x="2911878" y="3147652"/>
                  </a:lnTo>
                  <a:lnTo>
                    <a:pt x="2893890" y="3160134"/>
                  </a:lnTo>
                  <a:lnTo>
                    <a:pt x="2886432" y="3147302"/>
                  </a:lnTo>
                  <a:close/>
                  <a:moveTo>
                    <a:pt x="2876895" y="3120631"/>
                  </a:moveTo>
                  <a:lnTo>
                    <a:pt x="2893201" y="3127242"/>
                  </a:lnTo>
                  <a:lnTo>
                    <a:pt x="2882656" y="3140347"/>
                  </a:lnTo>
                  <a:lnTo>
                    <a:pt x="2867754" y="3146071"/>
                  </a:lnTo>
                  <a:lnTo>
                    <a:pt x="2867802" y="3131733"/>
                  </a:lnTo>
                  <a:close/>
                  <a:moveTo>
                    <a:pt x="3017910" y="3081337"/>
                  </a:moveTo>
                  <a:lnTo>
                    <a:pt x="3030840" y="3083317"/>
                  </a:lnTo>
                  <a:lnTo>
                    <a:pt x="3036002" y="3097373"/>
                  </a:lnTo>
                  <a:lnTo>
                    <a:pt x="3043223" y="3111468"/>
                  </a:lnTo>
                  <a:lnTo>
                    <a:pt x="3053882" y="3141367"/>
                  </a:lnTo>
                  <a:lnTo>
                    <a:pt x="3053882" y="3174682"/>
                  </a:lnTo>
                  <a:lnTo>
                    <a:pt x="3049105" y="3194232"/>
                  </a:lnTo>
                  <a:cubicBezTo>
                    <a:pt x="3043273" y="3191728"/>
                    <a:pt x="3036498" y="3193184"/>
                    <a:pt x="3032217" y="3197882"/>
                  </a:cubicBezTo>
                  <a:cubicBezTo>
                    <a:pt x="3029661" y="3200678"/>
                    <a:pt x="3028321" y="3204367"/>
                    <a:pt x="3028470" y="3208152"/>
                  </a:cubicBezTo>
                  <a:lnTo>
                    <a:pt x="3017861" y="3226577"/>
                  </a:lnTo>
                  <a:lnTo>
                    <a:pt x="3004447" y="3242011"/>
                  </a:lnTo>
                  <a:cubicBezTo>
                    <a:pt x="3000414" y="3250593"/>
                    <a:pt x="2996171" y="3259077"/>
                    <a:pt x="2991729" y="3267444"/>
                  </a:cubicBezTo>
                  <a:cubicBezTo>
                    <a:pt x="2984197" y="3281636"/>
                    <a:pt x="2976094" y="3295498"/>
                    <a:pt x="2968004" y="3309380"/>
                  </a:cubicBezTo>
                  <a:cubicBezTo>
                    <a:pt x="2963053" y="3317883"/>
                    <a:pt x="2958114" y="3326387"/>
                    <a:pt x="2953598" y="3335123"/>
                  </a:cubicBezTo>
                  <a:cubicBezTo>
                    <a:pt x="2945321" y="3351198"/>
                    <a:pt x="2938534" y="3368011"/>
                    <a:pt x="2929923" y="3383892"/>
                  </a:cubicBezTo>
                  <a:cubicBezTo>
                    <a:pt x="2922230" y="3398065"/>
                    <a:pt x="2913134" y="3411422"/>
                    <a:pt x="2902761" y="3423770"/>
                  </a:cubicBezTo>
                  <a:cubicBezTo>
                    <a:pt x="2909561" y="3437845"/>
                    <a:pt x="2907253" y="3454639"/>
                    <a:pt x="2896917" y="3466346"/>
                  </a:cubicBezTo>
                  <a:cubicBezTo>
                    <a:pt x="2892809" y="3471005"/>
                    <a:pt x="2887610" y="3474558"/>
                    <a:pt x="2881791" y="3476674"/>
                  </a:cubicBezTo>
                  <a:cubicBezTo>
                    <a:pt x="2877026" y="3479606"/>
                    <a:pt x="2871790" y="3481703"/>
                    <a:pt x="2866318" y="3482848"/>
                  </a:cubicBezTo>
                  <a:cubicBezTo>
                    <a:pt x="2862918" y="3483566"/>
                    <a:pt x="2859468" y="3483916"/>
                    <a:pt x="2855994" y="3483877"/>
                  </a:cubicBezTo>
                  <a:lnTo>
                    <a:pt x="2844690" y="3497254"/>
                  </a:lnTo>
                  <a:lnTo>
                    <a:pt x="2828919" y="3500690"/>
                  </a:lnTo>
                  <a:lnTo>
                    <a:pt x="2810009" y="3496555"/>
                  </a:lnTo>
                  <a:lnTo>
                    <a:pt x="2794188" y="3480751"/>
                  </a:lnTo>
                  <a:lnTo>
                    <a:pt x="2799300" y="3446718"/>
                  </a:lnTo>
                  <a:lnTo>
                    <a:pt x="2788257" y="3426527"/>
                  </a:lnTo>
                  <a:lnTo>
                    <a:pt x="2785862" y="3408316"/>
                  </a:lnTo>
                  <a:cubicBezTo>
                    <a:pt x="2788852" y="3401482"/>
                    <a:pt x="2793977" y="3395813"/>
                    <a:pt x="2800467" y="3392163"/>
                  </a:cubicBezTo>
                  <a:cubicBezTo>
                    <a:pt x="2806696" y="3388630"/>
                    <a:pt x="2813868" y="3387173"/>
                    <a:pt x="2820245" y="3383912"/>
                  </a:cubicBezTo>
                  <a:cubicBezTo>
                    <a:pt x="2828299" y="3379796"/>
                    <a:pt x="2834602" y="3373156"/>
                    <a:pt x="2840198" y="3366070"/>
                  </a:cubicBezTo>
                  <a:cubicBezTo>
                    <a:pt x="2843921" y="3361352"/>
                    <a:pt x="2847370" y="3356421"/>
                    <a:pt x="2850509" y="3351295"/>
                  </a:cubicBezTo>
                  <a:lnTo>
                    <a:pt x="2838138" y="3319320"/>
                  </a:lnTo>
                  <a:lnTo>
                    <a:pt x="2835793" y="3301148"/>
                  </a:lnTo>
                  <a:lnTo>
                    <a:pt x="2841824" y="3284005"/>
                  </a:lnTo>
                  <a:cubicBezTo>
                    <a:pt x="2849120" y="3280860"/>
                    <a:pt x="2854828" y="3274919"/>
                    <a:pt x="2857644" y="3267503"/>
                  </a:cubicBezTo>
                  <a:cubicBezTo>
                    <a:pt x="2860262" y="3260630"/>
                    <a:pt x="2860200" y="3253019"/>
                    <a:pt x="2857446" y="3246185"/>
                  </a:cubicBezTo>
                  <a:cubicBezTo>
                    <a:pt x="2862409" y="3240070"/>
                    <a:pt x="2868365" y="3234847"/>
                    <a:pt x="2875078" y="3230712"/>
                  </a:cubicBezTo>
                  <a:cubicBezTo>
                    <a:pt x="2883826" y="3225334"/>
                    <a:pt x="2893616" y="3221976"/>
                    <a:pt x="2902761" y="3217316"/>
                  </a:cubicBezTo>
                  <a:cubicBezTo>
                    <a:pt x="2913544" y="3211802"/>
                    <a:pt x="2923309" y="3204503"/>
                    <a:pt x="2933955" y="3198756"/>
                  </a:cubicBezTo>
                  <a:cubicBezTo>
                    <a:pt x="2941301" y="3194776"/>
                    <a:pt x="2949069" y="3191514"/>
                    <a:pt x="2955645" y="3186369"/>
                  </a:cubicBezTo>
                  <a:cubicBezTo>
                    <a:pt x="2963276" y="3180409"/>
                    <a:pt x="2968897" y="3172255"/>
                    <a:pt x="2971739" y="3162994"/>
                  </a:cubicBezTo>
                  <a:lnTo>
                    <a:pt x="2982931" y="3141716"/>
                  </a:lnTo>
                  <a:lnTo>
                    <a:pt x="2990711" y="3133251"/>
                  </a:lnTo>
                  <a:lnTo>
                    <a:pt x="3004038" y="3127116"/>
                  </a:lnTo>
                  <a:lnTo>
                    <a:pt x="3008678" y="3111895"/>
                  </a:lnTo>
                  <a:lnTo>
                    <a:pt x="3013505" y="3094073"/>
                  </a:lnTo>
                  <a:close/>
                  <a:moveTo>
                    <a:pt x="2754385" y="2922615"/>
                  </a:moveTo>
                  <a:lnTo>
                    <a:pt x="2771783" y="2931451"/>
                  </a:lnTo>
                  <a:lnTo>
                    <a:pt x="2769720" y="2951691"/>
                  </a:lnTo>
                  <a:lnTo>
                    <a:pt x="2750125" y="2953754"/>
                  </a:lnTo>
                  <a:lnTo>
                    <a:pt x="2744242" y="2933656"/>
                  </a:lnTo>
                  <a:close/>
                  <a:moveTo>
                    <a:pt x="1593" y="1984864"/>
                  </a:moveTo>
                  <a:lnTo>
                    <a:pt x="57113" y="2060510"/>
                  </a:lnTo>
                  <a:lnTo>
                    <a:pt x="90888" y="2105695"/>
                  </a:lnTo>
                  <a:lnTo>
                    <a:pt x="88533" y="2131843"/>
                  </a:lnTo>
                  <a:lnTo>
                    <a:pt x="99883" y="2169974"/>
                  </a:lnTo>
                  <a:lnTo>
                    <a:pt x="98853" y="2210848"/>
                  </a:lnTo>
                  <a:lnTo>
                    <a:pt x="96830" y="2252394"/>
                  </a:lnTo>
                  <a:lnTo>
                    <a:pt x="97897" y="2289461"/>
                  </a:lnTo>
                  <a:cubicBezTo>
                    <a:pt x="98173" y="2301275"/>
                    <a:pt x="100619" y="2312922"/>
                    <a:pt x="105108" y="2323840"/>
                  </a:cubicBezTo>
                  <a:cubicBezTo>
                    <a:pt x="108916" y="2333079"/>
                    <a:pt x="114122" y="2341646"/>
                    <a:pt x="120542" y="2349261"/>
                  </a:cubicBezTo>
                  <a:lnTo>
                    <a:pt x="134247" y="2373225"/>
                  </a:lnTo>
                  <a:cubicBezTo>
                    <a:pt x="139214" y="2380280"/>
                    <a:pt x="144255" y="2387279"/>
                    <a:pt x="149387" y="2394222"/>
                  </a:cubicBezTo>
                  <a:cubicBezTo>
                    <a:pt x="152846" y="2398870"/>
                    <a:pt x="156359" y="2403517"/>
                    <a:pt x="159910" y="2408164"/>
                  </a:cubicBezTo>
                  <a:lnTo>
                    <a:pt x="166790" y="2425690"/>
                  </a:lnTo>
                  <a:lnTo>
                    <a:pt x="170524" y="2441088"/>
                  </a:lnTo>
                  <a:lnTo>
                    <a:pt x="177404" y="2459285"/>
                  </a:lnTo>
                  <a:lnTo>
                    <a:pt x="188074" y="2473003"/>
                  </a:lnTo>
                  <a:lnTo>
                    <a:pt x="201816" y="2484706"/>
                  </a:lnTo>
                  <a:lnTo>
                    <a:pt x="209340" y="2495288"/>
                  </a:lnTo>
                  <a:lnTo>
                    <a:pt x="222015" y="2509342"/>
                  </a:lnTo>
                  <a:lnTo>
                    <a:pt x="256525" y="2548032"/>
                  </a:lnTo>
                  <a:lnTo>
                    <a:pt x="271960" y="2569981"/>
                  </a:lnTo>
                  <a:lnTo>
                    <a:pt x="276080" y="2595738"/>
                  </a:lnTo>
                  <a:lnTo>
                    <a:pt x="285370" y="2614943"/>
                  </a:lnTo>
                  <a:lnTo>
                    <a:pt x="299112" y="2646914"/>
                  </a:lnTo>
                  <a:lnTo>
                    <a:pt x="321114" y="2666848"/>
                  </a:lnTo>
                  <a:lnTo>
                    <a:pt x="348965" y="2691932"/>
                  </a:lnTo>
                  <a:lnTo>
                    <a:pt x="363075" y="2714553"/>
                  </a:lnTo>
                  <a:lnTo>
                    <a:pt x="370287" y="2744453"/>
                  </a:lnTo>
                  <a:cubicBezTo>
                    <a:pt x="373745" y="2753915"/>
                    <a:pt x="375143" y="2763994"/>
                    <a:pt x="374407" y="2774016"/>
                  </a:cubicBezTo>
                  <a:cubicBezTo>
                    <a:pt x="373616" y="2784711"/>
                    <a:pt x="370415" y="2795069"/>
                    <a:pt x="366166" y="2804924"/>
                  </a:cubicBezTo>
                  <a:cubicBezTo>
                    <a:pt x="362174" y="2814163"/>
                    <a:pt x="357281" y="2823009"/>
                    <a:pt x="353785" y="2832416"/>
                  </a:cubicBezTo>
                  <a:cubicBezTo>
                    <a:pt x="349941" y="2842775"/>
                    <a:pt x="347862" y="2853693"/>
                    <a:pt x="347604" y="2864780"/>
                  </a:cubicBezTo>
                  <a:cubicBezTo>
                    <a:pt x="348818" y="2872619"/>
                    <a:pt x="349168" y="2880569"/>
                    <a:pt x="348634" y="2888464"/>
                  </a:cubicBezTo>
                  <a:cubicBezTo>
                    <a:pt x="347991" y="2897703"/>
                    <a:pt x="346133" y="2906886"/>
                    <a:pt x="343134" y="2915620"/>
                  </a:cubicBezTo>
                  <a:lnTo>
                    <a:pt x="334617" y="2926595"/>
                  </a:lnTo>
                  <a:lnTo>
                    <a:pt x="347678" y="2954087"/>
                  </a:lnTo>
                  <a:lnTo>
                    <a:pt x="354907" y="2973964"/>
                  </a:lnTo>
                  <a:lnTo>
                    <a:pt x="357648" y="2997649"/>
                  </a:lnTo>
                  <a:lnTo>
                    <a:pt x="356618" y="3016518"/>
                  </a:lnTo>
                  <a:lnTo>
                    <a:pt x="372512" y="3045074"/>
                  </a:lnTo>
                  <a:lnTo>
                    <a:pt x="373543" y="3067639"/>
                  </a:lnTo>
                  <a:lnTo>
                    <a:pt x="376651" y="3114336"/>
                  </a:lnTo>
                  <a:lnTo>
                    <a:pt x="390099" y="3194293"/>
                  </a:lnTo>
                  <a:cubicBezTo>
                    <a:pt x="254152" y="3020270"/>
                    <a:pt x="150638" y="2823233"/>
                    <a:pt x="84486" y="2612591"/>
                  </a:cubicBezTo>
                  <a:cubicBezTo>
                    <a:pt x="20799" y="2409676"/>
                    <a:pt x="-7255" y="2197298"/>
                    <a:pt x="1593" y="1984864"/>
                  </a:cubicBezTo>
                  <a:close/>
                  <a:moveTo>
                    <a:pt x="3879738" y="1740238"/>
                  </a:moveTo>
                  <a:lnTo>
                    <a:pt x="3893846" y="1760903"/>
                  </a:lnTo>
                  <a:lnTo>
                    <a:pt x="3900380" y="1800742"/>
                  </a:lnTo>
                  <a:lnTo>
                    <a:pt x="3910354" y="1821324"/>
                  </a:lnTo>
                  <a:lnTo>
                    <a:pt x="3903518" y="1841217"/>
                  </a:lnTo>
                  <a:lnTo>
                    <a:pt x="3906613" y="1856606"/>
                  </a:lnTo>
                  <a:lnTo>
                    <a:pt x="3901454" y="1877876"/>
                  </a:lnTo>
                  <a:lnTo>
                    <a:pt x="3889650" y="1841778"/>
                  </a:lnTo>
                  <a:lnTo>
                    <a:pt x="3894808" y="1816678"/>
                  </a:lnTo>
                  <a:lnTo>
                    <a:pt x="3882260" y="1784709"/>
                  </a:lnTo>
                  <a:lnTo>
                    <a:pt x="3875611" y="1763828"/>
                  </a:lnTo>
                  <a:close/>
                  <a:moveTo>
                    <a:pt x="1845203" y="1507180"/>
                  </a:moveTo>
                  <a:lnTo>
                    <a:pt x="1864053" y="1519519"/>
                  </a:lnTo>
                  <a:lnTo>
                    <a:pt x="1859983" y="1534528"/>
                  </a:lnTo>
                  <a:lnTo>
                    <a:pt x="1843531" y="1534528"/>
                  </a:lnTo>
                  <a:lnTo>
                    <a:pt x="1833632" y="1521849"/>
                  </a:lnTo>
                  <a:close/>
                  <a:moveTo>
                    <a:pt x="2456049" y="1492297"/>
                  </a:moveTo>
                  <a:lnTo>
                    <a:pt x="2450604" y="1510574"/>
                  </a:lnTo>
                  <a:cubicBezTo>
                    <a:pt x="2444659" y="1513342"/>
                    <a:pt x="2439107" y="1516889"/>
                    <a:pt x="2434095" y="1521117"/>
                  </a:cubicBezTo>
                  <a:cubicBezTo>
                    <a:pt x="2429051" y="1525376"/>
                    <a:pt x="2424599" y="1530288"/>
                    <a:pt x="2420854" y="1535725"/>
                  </a:cubicBezTo>
                  <a:cubicBezTo>
                    <a:pt x="2417602" y="1542245"/>
                    <a:pt x="2411859" y="1547180"/>
                    <a:pt x="2404925" y="1549421"/>
                  </a:cubicBezTo>
                  <a:cubicBezTo>
                    <a:pt x="2396489" y="1552148"/>
                    <a:pt x="2387256" y="1550632"/>
                    <a:pt x="2380135" y="1545354"/>
                  </a:cubicBezTo>
                  <a:lnTo>
                    <a:pt x="2370266" y="1530297"/>
                  </a:lnTo>
                  <a:lnTo>
                    <a:pt x="2385091" y="1512475"/>
                  </a:lnTo>
                  <a:lnTo>
                    <a:pt x="2416835" y="1503685"/>
                  </a:lnTo>
                  <a:lnTo>
                    <a:pt x="2436950" y="1496866"/>
                  </a:lnTo>
                  <a:close/>
                  <a:moveTo>
                    <a:pt x="1483649" y="1392824"/>
                  </a:moveTo>
                  <a:lnTo>
                    <a:pt x="1490578" y="1418265"/>
                  </a:lnTo>
                  <a:lnTo>
                    <a:pt x="1465132" y="1408551"/>
                  </a:lnTo>
                  <a:close/>
                  <a:moveTo>
                    <a:pt x="1573106" y="1336058"/>
                  </a:moveTo>
                  <a:lnTo>
                    <a:pt x="1581360" y="1347915"/>
                  </a:lnTo>
                  <a:lnTo>
                    <a:pt x="1565768" y="1361667"/>
                  </a:lnTo>
                  <a:lnTo>
                    <a:pt x="1547884" y="1374046"/>
                  </a:lnTo>
                  <a:cubicBezTo>
                    <a:pt x="1544440" y="1381784"/>
                    <a:pt x="1537067" y="1387047"/>
                    <a:pt x="1528627" y="1387792"/>
                  </a:cubicBezTo>
                  <a:cubicBezTo>
                    <a:pt x="1519043" y="1388639"/>
                    <a:pt x="1509904" y="1383586"/>
                    <a:pt x="1505526" y="1375019"/>
                  </a:cubicBezTo>
                  <a:lnTo>
                    <a:pt x="1518569" y="1351336"/>
                  </a:lnTo>
                  <a:lnTo>
                    <a:pt x="1539827" y="1345031"/>
                  </a:lnTo>
                  <a:lnTo>
                    <a:pt x="1559979" y="1342628"/>
                  </a:lnTo>
                  <a:close/>
                  <a:moveTo>
                    <a:pt x="1716222" y="1268788"/>
                  </a:moveTo>
                  <a:lnTo>
                    <a:pt x="1728546" y="1285690"/>
                  </a:lnTo>
                  <a:lnTo>
                    <a:pt x="1724420" y="1301733"/>
                  </a:lnTo>
                  <a:cubicBezTo>
                    <a:pt x="1722423" y="1309045"/>
                    <a:pt x="1721495" y="1316615"/>
                    <a:pt x="1721668" y="1324193"/>
                  </a:cubicBezTo>
                  <a:cubicBezTo>
                    <a:pt x="1721810" y="1330502"/>
                    <a:pt x="1722717" y="1336776"/>
                    <a:pt x="1724364" y="1342871"/>
                  </a:cubicBezTo>
                  <a:cubicBezTo>
                    <a:pt x="1725624" y="1352303"/>
                    <a:pt x="1725624" y="1361864"/>
                    <a:pt x="1724364" y="1371290"/>
                  </a:cubicBezTo>
                  <a:cubicBezTo>
                    <a:pt x="1723745" y="1375909"/>
                    <a:pt x="1722827" y="1380485"/>
                    <a:pt x="1721611" y="1384983"/>
                  </a:cubicBezTo>
                  <a:cubicBezTo>
                    <a:pt x="1717592" y="1395748"/>
                    <a:pt x="1710979" y="1405352"/>
                    <a:pt x="1702352" y="1412943"/>
                  </a:cubicBezTo>
                  <a:cubicBezTo>
                    <a:pt x="1697540" y="1417183"/>
                    <a:pt x="1692160" y="1420728"/>
                    <a:pt x="1686366" y="1423486"/>
                  </a:cubicBezTo>
                  <a:lnTo>
                    <a:pt x="1664340" y="1410193"/>
                  </a:lnTo>
                  <a:lnTo>
                    <a:pt x="1678554" y="1369513"/>
                  </a:lnTo>
                  <a:lnTo>
                    <a:pt x="1675701" y="1346595"/>
                  </a:lnTo>
                  <a:lnTo>
                    <a:pt x="1689039" y="1329177"/>
                  </a:lnTo>
                  <a:lnTo>
                    <a:pt x="1708021" y="1342878"/>
                  </a:lnTo>
                  <a:lnTo>
                    <a:pt x="1699624" y="1313084"/>
                  </a:lnTo>
                  <a:lnTo>
                    <a:pt x="1689624" y="1292845"/>
                  </a:lnTo>
                  <a:lnTo>
                    <a:pt x="1699136" y="1280576"/>
                  </a:lnTo>
                  <a:close/>
                  <a:moveTo>
                    <a:pt x="1971321" y="799954"/>
                  </a:moveTo>
                  <a:lnTo>
                    <a:pt x="1982954" y="804403"/>
                  </a:lnTo>
                  <a:lnTo>
                    <a:pt x="1980891" y="819790"/>
                  </a:lnTo>
                  <a:lnTo>
                    <a:pt x="1970616" y="838352"/>
                  </a:lnTo>
                  <a:lnTo>
                    <a:pt x="1960640" y="842822"/>
                  </a:lnTo>
                  <a:lnTo>
                    <a:pt x="1957270" y="825371"/>
                  </a:lnTo>
                  <a:lnTo>
                    <a:pt x="1960708" y="810268"/>
                  </a:lnTo>
                  <a:close/>
                  <a:moveTo>
                    <a:pt x="1986444" y="731775"/>
                  </a:moveTo>
                  <a:lnTo>
                    <a:pt x="2004428" y="743058"/>
                  </a:lnTo>
                  <a:lnTo>
                    <a:pt x="2005165" y="757215"/>
                  </a:lnTo>
                  <a:lnTo>
                    <a:pt x="1988358" y="755765"/>
                  </a:lnTo>
                  <a:lnTo>
                    <a:pt x="1979718" y="745187"/>
                  </a:lnTo>
                  <a:close/>
                  <a:moveTo>
                    <a:pt x="1613991" y="700864"/>
                  </a:moveTo>
                  <a:lnTo>
                    <a:pt x="1615947" y="716391"/>
                  </a:lnTo>
                  <a:lnTo>
                    <a:pt x="1604264" y="736674"/>
                  </a:lnTo>
                  <a:lnTo>
                    <a:pt x="1590500" y="728878"/>
                  </a:lnTo>
                  <a:lnTo>
                    <a:pt x="1597579" y="707053"/>
                  </a:lnTo>
                  <a:close/>
                  <a:moveTo>
                    <a:pt x="1538761" y="643409"/>
                  </a:moveTo>
                  <a:lnTo>
                    <a:pt x="1558366" y="647029"/>
                  </a:lnTo>
                  <a:lnTo>
                    <a:pt x="1550159" y="659363"/>
                  </a:lnTo>
                  <a:lnTo>
                    <a:pt x="1541904" y="674795"/>
                  </a:lnTo>
                  <a:lnTo>
                    <a:pt x="1532101" y="686395"/>
                  </a:lnTo>
                  <a:lnTo>
                    <a:pt x="1524196" y="678144"/>
                  </a:lnTo>
                  <a:lnTo>
                    <a:pt x="1524846" y="665811"/>
                  </a:lnTo>
                  <a:lnTo>
                    <a:pt x="1525224" y="655180"/>
                  </a:lnTo>
                  <a:close/>
                  <a:moveTo>
                    <a:pt x="1409276" y="502703"/>
                  </a:moveTo>
                  <a:lnTo>
                    <a:pt x="1413060" y="517143"/>
                  </a:lnTo>
                  <a:lnTo>
                    <a:pt x="1410665" y="533700"/>
                  </a:lnTo>
                  <a:lnTo>
                    <a:pt x="1430091" y="529616"/>
                  </a:lnTo>
                  <a:lnTo>
                    <a:pt x="1440019" y="528583"/>
                  </a:lnTo>
                  <a:lnTo>
                    <a:pt x="1454803" y="529616"/>
                  </a:lnTo>
                  <a:lnTo>
                    <a:pt x="1464777" y="535803"/>
                  </a:lnTo>
                  <a:lnTo>
                    <a:pt x="1472679" y="527551"/>
                  </a:lnTo>
                  <a:lnTo>
                    <a:pt x="1489831" y="527551"/>
                  </a:lnTo>
                  <a:lnTo>
                    <a:pt x="1491810" y="551830"/>
                  </a:lnTo>
                  <a:lnTo>
                    <a:pt x="1493876" y="568293"/>
                  </a:lnTo>
                  <a:lnTo>
                    <a:pt x="1489060" y="579293"/>
                  </a:lnTo>
                  <a:cubicBezTo>
                    <a:pt x="1482607" y="584324"/>
                    <a:pt x="1475295" y="588152"/>
                    <a:pt x="1467487" y="590597"/>
                  </a:cubicBezTo>
                  <a:cubicBezTo>
                    <a:pt x="1460598" y="592748"/>
                    <a:pt x="1453421" y="593790"/>
                    <a:pt x="1446210" y="593690"/>
                  </a:cubicBezTo>
                  <a:cubicBezTo>
                    <a:pt x="1435316" y="595078"/>
                    <a:pt x="1424523" y="597144"/>
                    <a:pt x="1413891" y="599877"/>
                  </a:cubicBezTo>
                  <a:cubicBezTo>
                    <a:pt x="1408002" y="601393"/>
                    <a:pt x="1402166" y="603113"/>
                    <a:pt x="1396391" y="605032"/>
                  </a:cubicBezTo>
                  <a:lnTo>
                    <a:pt x="1380922" y="591326"/>
                  </a:lnTo>
                  <a:lnTo>
                    <a:pt x="1353071" y="580321"/>
                  </a:lnTo>
                  <a:lnTo>
                    <a:pt x="1349979" y="559699"/>
                  </a:lnTo>
                  <a:lnTo>
                    <a:pt x="1352387" y="548400"/>
                  </a:lnTo>
                  <a:lnTo>
                    <a:pt x="1364481" y="533013"/>
                  </a:lnTo>
                  <a:lnTo>
                    <a:pt x="1348986" y="519952"/>
                  </a:lnTo>
                  <a:lnTo>
                    <a:pt x="1373517" y="513760"/>
                  </a:lnTo>
                  <a:lnTo>
                    <a:pt x="1396941" y="508861"/>
                  </a:lnTo>
                  <a:close/>
                  <a:moveTo>
                    <a:pt x="2349670" y="452834"/>
                  </a:moveTo>
                  <a:lnTo>
                    <a:pt x="2364223" y="461354"/>
                  </a:lnTo>
                  <a:lnTo>
                    <a:pt x="2361213" y="473735"/>
                  </a:lnTo>
                  <a:lnTo>
                    <a:pt x="2336325" y="478275"/>
                  </a:lnTo>
                  <a:lnTo>
                    <a:pt x="2330287" y="457704"/>
                  </a:lnTo>
                  <a:close/>
                  <a:moveTo>
                    <a:pt x="2332044" y="269726"/>
                  </a:moveTo>
                  <a:lnTo>
                    <a:pt x="2345107" y="272845"/>
                  </a:lnTo>
                  <a:lnTo>
                    <a:pt x="2346480" y="293380"/>
                  </a:lnTo>
                  <a:lnTo>
                    <a:pt x="2331354" y="316418"/>
                  </a:lnTo>
                  <a:lnTo>
                    <a:pt x="2324818" y="342544"/>
                  </a:lnTo>
                  <a:cubicBezTo>
                    <a:pt x="2326207" y="355880"/>
                    <a:pt x="2331186" y="368593"/>
                    <a:pt x="2339223" y="379324"/>
                  </a:cubicBezTo>
                  <a:cubicBezTo>
                    <a:pt x="2344007" y="385719"/>
                    <a:pt x="2349796" y="391295"/>
                    <a:pt x="2356370" y="395826"/>
                  </a:cubicBezTo>
                  <a:lnTo>
                    <a:pt x="2385206" y="410270"/>
                  </a:lnTo>
                  <a:lnTo>
                    <a:pt x="2402743" y="423325"/>
                  </a:lnTo>
                  <a:cubicBezTo>
                    <a:pt x="2399133" y="427818"/>
                    <a:pt x="2394564" y="431444"/>
                    <a:pt x="2389380" y="433947"/>
                  </a:cubicBezTo>
                  <a:cubicBezTo>
                    <a:pt x="2383296" y="436880"/>
                    <a:pt x="2376554" y="438182"/>
                    <a:pt x="2369817" y="437730"/>
                  </a:cubicBezTo>
                  <a:lnTo>
                    <a:pt x="2345065" y="426383"/>
                  </a:lnTo>
                  <a:lnTo>
                    <a:pt x="2322370" y="417094"/>
                  </a:lnTo>
                  <a:lnTo>
                    <a:pt x="2308960" y="404421"/>
                  </a:lnTo>
                  <a:lnTo>
                    <a:pt x="2318544" y="398579"/>
                  </a:lnTo>
                  <a:lnTo>
                    <a:pt x="2307886" y="377647"/>
                  </a:lnTo>
                  <a:lnTo>
                    <a:pt x="2299981" y="359772"/>
                  </a:lnTo>
                  <a:lnTo>
                    <a:pt x="2297913" y="347395"/>
                  </a:lnTo>
                  <a:lnTo>
                    <a:pt x="2289323" y="334683"/>
                  </a:lnTo>
                  <a:lnTo>
                    <a:pt x="2289060" y="316153"/>
                  </a:lnTo>
                  <a:lnTo>
                    <a:pt x="2295223" y="307223"/>
                  </a:lnTo>
                  <a:lnTo>
                    <a:pt x="2311712" y="302146"/>
                  </a:lnTo>
                  <a:lnTo>
                    <a:pt x="2315949" y="290486"/>
                  </a:lnTo>
                  <a:lnTo>
                    <a:pt x="2314407" y="276612"/>
                  </a:lnTo>
                  <a:close/>
                  <a:moveTo>
                    <a:pt x="2005652" y="258820"/>
                  </a:moveTo>
                  <a:cubicBezTo>
                    <a:pt x="2011171" y="259835"/>
                    <a:pt x="2016266" y="263155"/>
                    <a:pt x="2019337" y="268486"/>
                  </a:cubicBezTo>
                  <a:cubicBezTo>
                    <a:pt x="2021491" y="272231"/>
                    <a:pt x="2022225" y="276623"/>
                    <a:pt x="2021397" y="280865"/>
                  </a:cubicBezTo>
                  <a:lnTo>
                    <a:pt x="2010743" y="290143"/>
                  </a:lnTo>
                  <a:lnTo>
                    <a:pt x="1992944" y="301360"/>
                  </a:lnTo>
                  <a:cubicBezTo>
                    <a:pt x="1997881" y="305319"/>
                    <a:pt x="2001874" y="310320"/>
                    <a:pt x="2004635" y="316012"/>
                  </a:cubicBezTo>
                  <a:cubicBezTo>
                    <a:pt x="2006938" y="320757"/>
                    <a:pt x="2008341" y="325887"/>
                    <a:pt x="2008766" y="331141"/>
                  </a:cubicBezTo>
                  <a:lnTo>
                    <a:pt x="1992601" y="339394"/>
                  </a:lnTo>
                  <a:lnTo>
                    <a:pt x="1977475" y="327058"/>
                  </a:lnTo>
                  <a:lnTo>
                    <a:pt x="1971284" y="307807"/>
                  </a:lnTo>
                  <a:lnTo>
                    <a:pt x="1956500" y="314983"/>
                  </a:lnTo>
                  <a:lnTo>
                    <a:pt x="1952413" y="345879"/>
                  </a:lnTo>
                  <a:lnTo>
                    <a:pt x="1928085" y="347857"/>
                  </a:lnTo>
                  <a:lnTo>
                    <a:pt x="1928085" y="334538"/>
                  </a:lnTo>
                  <a:lnTo>
                    <a:pt x="1917813" y="315970"/>
                  </a:lnTo>
                  <a:lnTo>
                    <a:pt x="1903371" y="311161"/>
                  </a:lnTo>
                  <a:lnTo>
                    <a:pt x="1902935" y="290190"/>
                  </a:lnTo>
                  <a:lnTo>
                    <a:pt x="1905105" y="274723"/>
                  </a:lnTo>
                  <a:lnTo>
                    <a:pt x="1931791" y="277773"/>
                  </a:lnTo>
                  <a:lnTo>
                    <a:pt x="1945482" y="271587"/>
                  </a:lnTo>
                  <a:lnTo>
                    <a:pt x="1967059" y="264368"/>
                  </a:lnTo>
                  <a:lnTo>
                    <a:pt x="1989420" y="262983"/>
                  </a:lnTo>
                  <a:cubicBezTo>
                    <a:pt x="1994189" y="259095"/>
                    <a:pt x="2000133" y="257805"/>
                    <a:pt x="2005652" y="258820"/>
                  </a:cubicBezTo>
                  <a:close/>
                  <a:moveTo>
                    <a:pt x="2412632" y="245289"/>
                  </a:moveTo>
                  <a:lnTo>
                    <a:pt x="2441086" y="245289"/>
                  </a:lnTo>
                  <a:lnTo>
                    <a:pt x="2453421" y="269836"/>
                  </a:lnTo>
                  <a:lnTo>
                    <a:pt x="2433648" y="270729"/>
                  </a:lnTo>
                  <a:lnTo>
                    <a:pt x="2420624" y="259871"/>
                  </a:lnTo>
                  <a:close/>
                  <a:moveTo>
                    <a:pt x="2128894" y="239192"/>
                  </a:moveTo>
                  <a:lnTo>
                    <a:pt x="2144755" y="251463"/>
                  </a:lnTo>
                  <a:lnTo>
                    <a:pt x="2167368" y="259509"/>
                  </a:lnTo>
                  <a:lnTo>
                    <a:pt x="2156363" y="264633"/>
                  </a:lnTo>
                  <a:lnTo>
                    <a:pt x="2129265" y="262437"/>
                  </a:lnTo>
                  <a:lnTo>
                    <a:pt x="2110114" y="258046"/>
                  </a:lnTo>
                  <a:lnTo>
                    <a:pt x="2112690" y="245639"/>
                  </a:lnTo>
                  <a:close/>
                  <a:moveTo>
                    <a:pt x="2158092" y="211339"/>
                  </a:moveTo>
                  <a:lnTo>
                    <a:pt x="2172076" y="221324"/>
                  </a:lnTo>
                  <a:lnTo>
                    <a:pt x="2181664" y="225407"/>
                  </a:lnTo>
                  <a:lnTo>
                    <a:pt x="2196711" y="221281"/>
                  </a:lnTo>
                  <a:lnTo>
                    <a:pt x="2200146" y="241867"/>
                  </a:lnTo>
                  <a:lnTo>
                    <a:pt x="2189874" y="250119"/>
                  </a:lnTo>
                  <a:cubicBezTo>
                    <a:pt x="2180967" y="251684"/>
                    <a:pt x="2171797" y="250731"/>
                    <a:pt x="2163398" y="247367"/>
                  </a:cubicBezTo>
                  <a:cubicBezTo>
                    <a:pt x="2158451" y="245385"/>
                    <a:pt x="2153869" y="242597"/>
                    <a:pt x="2149836" y="239115"/>
                  </a:cubicBezTo>
                  <a:lnTo>
                    <a:pt x="2148076" y="220881"/>
                  </a:lnTo>
                  <a:close/>
                  <a:moveTo>
                    <a:pt x="2430729" y="48066"/>
                  </a:moveTo>
                  <a:cubicBezTo>
                    <a:pt x="2568072" y="71383"/>
                    <a:pt x="2701715" y="111971"/>
                    <a:pt x="2828994" y="168621"/>
                  </a:cubicBezTo>
                  <a:cubicBezTo>
                    <a:pt x="2962933" y="228208"/>
                    <a:pt x="3088585" y="305411"/>
                    <a:pt x="3202396" y="397813"/>
                  </a:cubicBezTo>
                  <a:cubicBezTo>
                    <a:pt x="3414035" y="557401"/>
                    <a:pt x="3590597" y="758787"/>
                    <a:pt x="3720985" y="989706"/>
                  </a:cubicBezTo>
                  <a:cubicBezTo>
                    <a:pt x="3847968" y="1214580"/>
                    <a:pt x="3928479" y="1462598"/>
                    <a:pt x="3957635" y="1719252"/>
                  </a:cubicBezTo>
                  <a:lnTo>
                    <a:pt x="3887927" y="1613205"/>
                  </a:lnTo>
                  <a:lnTo>
                    <a:pt x="3846192" y="1551546"/>
                  </a:lnTo>
                  <a:lnTo>
                    <a:pt x="3801940" y="1473307"/>
                  </a:lnTo>
                  <a:cubicBezTo>
                    <a:pt x="3799276" y="1484188"/>
                    <a:pt x="3796612" y="1495069"/>
                    <a:pt x="3793800" y="1505950"/>
                  </a:cubicBezTo>
                  <a:cubicBezTo>
                    <a:pt x="3791136" y="1516831"/>
                    <a:pt x="3788472" y="1527539"/>
                    <a:pt x="3785660" y="1538420"/>
                  </a:cubicBezTo>
                  <a:lnTo>
                    <a:pt x="3768492" y="1594207"/>
                  </a:lnTo>
                  <a:lnTo>
                    <a:pt x="3780776" y="1614414"/>
                  </a:lnTo>
                  <a:lnTo>
                    <a:pt x="3772192" y="1639113"/>
                  </a:lnTo>
                  <a:lnTo>
                    <a:pt x="3764644" y="1667610"/>
                  </a:lnTo>
                  <a:lnTo>
                    <a:pt x="3764644" y="1690927"/>
                  </a:lnTo>
                  <a:lnTo>
                    <a:pt x="3768788" y="1710271"/>
                  </a:lnTo>
                  <a:lnTo>
                    <a:pt x="3760648" y="1745159"/>
                  </a:lnTo>
                  <a:lnTo>
                    <a:pt x="3752064" y="1779702"/>
                  </a:lnTo>
                  <a:lnTo>
                    <a:pt x="3751176" y="1791447"/>
                  </a:lnTo>
                  <a:lnTo>
                    <a:pt x="3749104" y="1807164"/>
                  </a:lnTo>
                  <a:cubicBezTo>
                    <a:pt x="3746588" y="1813554"/>
                    <a:pt x="3745108" y="1820290"/>
                    <a:pt x="3744960" y="1827199"/>
                  </a:cubicBezTo>
                  <a:cubicBezTo>
                    <a:pt x="3744664" y="1837562"/>
                    <a:pt x="3747032" y="1847752"/>
                    <a:pt x="3748068" y="1858115"/>
                  </a:cubicBezTo>
                  <a:cubicBezTo>
                    <a:pt x="3748660" y="1864678"/>
                    <a:pt x="3748660" y="1871414"/>
                    <a:pt x="3748068" y="1877977"/>
                  </a:cubicBezTo>
                  <a:lnTo>
                    <a:pt x="3749104" y="1894212"/>
                  </a:lnTo>
                  <a:lnTo>
                    <a:pt x="3764496" y="1920983"/>
                  </a:lnTo>
                  <a:lnTo>
                    <a:pt x="3763608" y="1940499"/>
                  </a:lnTo>
                  <a:lnTo>
                    <a:pt x="3763608" y="1962089"/>
                  </a:lnTo>
                  <a:lnTo>
                    <a:pt x="3761536" y="1975388"/>
                  </a:lnTo>
                  <a:lnTo>
                    <a:pt x="3761536" y="1989550"/>
                  </a:lnTo>
                  <a:lnTo>
                    <a:pt x="3759464" y="2014248"/>
                  </a:lnTo>
                  <a:lnTo>
                    <a:pt x="3764644" y="2057082"/>
                  </a:lnTo>
                  <a:lnTo>
                    <a:pt x="3773820" y="2032038"/>
                  </a:lnTo>
                  <a:lnTo>
                    <a:pt x="3784772" y="2031002"/>
                  </a:lnTo>
                  <a:lnTo>
                    <a:pt x="3799128" y="2045510"/>
                  </a:lnTo>
                  <a:lnTo>
                    <a:pt x="3805936" y="2076080"/>
                  </a:lnTo>
                  <a:lnTo>
                    <a:pt x="3810376" y="2100260"/>
                  </a:lnTo>
                  <a:lnTo>
                    <a:pt x="3811412" y="2126340"/>
                  </a:lnTo>
                  <a:lnTo>
                    <a:pt x="3807712" y="2157256"/>
                  </a:lnTo>
                  <a:cubicBezTo>
                    <a:pt x="3813632" y="2166755"/>
                    <a:pt x="3808600" y="2179191"/>
                    <a:pt x="3797796" y="2181954"/>
                  </a:cubicBezTo>
                  <a:cubicBezTo>
                    <a:pt x="3792024" y="2183509"/>
                    <a:pt x="3785956" y="2181436"/>
                    <a:pt x="3782256" y="2176773"/>
                  </a:cubicBezTo>
                  <a:lnTo>
                    <a:pt x="3774412" y="2163819"/>
                  </a:lnTo>
                  <a:lnTo>
                    <a:pt x="3773672" y="2128413"/>
                  </a:lnTo>
                  <a:lnTo>
                    <a:pt x="3775744" y="2112523"/>
                  </a:lnTo>
                  <a:lnTo>
                    <a:pt x="3775744" y="2084716"/>
                  </a:lnTo>
                  <a:lnTo>
                    <a:pt x="3769380" y="2070726"/>
                  </a:lnTo>
                  <a:lnTo>
                    <a:pt x="3757688" y="2086616"/>
                  </a:lnTo>
                  <a:cubicBezTo>
                    <a:pt x="3758428" y="2094215"/>
                    <a:pt x="3757540" y="2101815"/>
                    <a:pt x="3755024" y="2108896"/>
                  </a:cubicBezTo>
                  <a:cubicBezTo>
                    <a:pt x="3751768" y="2118050"/>
                    <a:pt x="3745996" y="2126167"/>
                    <a:pt x="3738448" y="2132385"/>
                  </a:cubicBezTo>
                  <a:lnTo>
                    <a:pt x="3726757" y="2132385"/>
                  </a:lnTo>
                  <a:lnTo>
                    <a:pt x="3717581" y="2116495"/>
                  </a:lnTo>
                  <a:lnTo>
                    <a:pt x="3707961" y="2099742"/>
                  </a:lnTo>
                  <a:lnTo>
                    <a:pt x="3701745" y="2078844"/>
                  </a:lnTo>
                  <a:lnTo>
                    <a:pt x="3678361" y="2062609"/>
                  </a:lnTo>
                  <a:lnTo>
                    <a:pt x="3669481" y="2033765"/>
                  </a:lnTo>
                  <a:lnTo>
                    <a:pt x="3677325" y="2015976"/>
                  </a:lnTo>
                  <a:lnTo>
                    <a:pt x="3662969" y="2000086"/>
                  </a:lnTo>
                  <a:lnTo>
                    <a:pt x="3647725" y="1979878"/>
                  </a:lnTo>
                  <a:lnTo>
                    <a:pt x="3641657" y="1968825"/>
                  </a:lnTo>
                  <a:lnTo>
                    <a:pt x="3644321" y="1947581"/>
                  </a:lnTo>
                  <a:cubicBezTo>
                    <a:pt x="3636625" y="1942399"/>
                    <a:pt x="3629669" y="1936009"/>
                    <a:pt x="3623749" y="1928755"/>
                  </a:cubicBezTo>
                  <a:cubicBezTo>
                    <a:pt x="3617237" y="1920637"/>
                    <a:pt x="3612353" y="1911311"/>
                    <a:pt x="3608949" y="1901639"/>
                  </a:cubicBezTo>
                  <a:lnTo>
                    <a:pt x="3608949" y="1889894"/>
                  </a:lnTo>
                  <a:lnTo>
                    <a:pt x="3607913" y="1867268"/>
                  </a:lnTo>
                  <a:cubicBezTo>
                    <a:pt x="3601697" y="1861223"/>
                    <a:pt x="3596073" y="1854660"/>
                    <a:pt x="3591485" y="1847234"/>
                  </a:cubicBezTo>
                  <a:cubicBezTo>
                    <a:pt x="3585713" y="1838252"/>
                    <a:pt x="3581421" y="1828408"/>
                    <a:pt x="3578757" y="1818045"/>
                  </a:cubicBezTo>
                  <a:lnTo>
                    <a:pt x="3588377" y="1789547"/>
                  </a:lnTo>
                  <a:lnTo>
                    <a:pt x="3569433" y="1771585"/>
                  </a:lnTo>
                  <a:lnTo>
                    <a:pt x="3553301" y="1754140"/>
                  </a:lnTo>
                  <a:lnTo>
                    <a:pt x="3536430" y="1738942"/>
                  </a:lnTo>
                  <a:lnTo>
                    <a:pt x="3525182" y="1744814"/>
                  </a:lnTo>
                  <a:lnTo>
                    <a:pt x="3517338" y="1768303"/>
                  </a:lnTo>
                  <a:lnTo>
                    <a:pt x="3502390" y="1771066"/>
                  </a:lnTo>
                  <a:cubicBezTo>
                    <a:pt x="3494842" y="1769685"/>
                    <a:pt x="3487590" y="1767267"/>
                    <a:pt x="3480782" y="1763812"/>
                  </a:cubicBezTo>
                  <a:cubicBezTo>
                    <a:pt x="3473974" y="1760704"/>
                    <a:pt x="3467610" y="1756558"/>
                    <a:pt x="3461838" y="1751895"/>
                  </a:cubicBezTo>
                  <a:lnTo>
                    <a:pt x="3449406" y="1729615"/>
                  </a:lnTo>
                  <a:lnTo>
                    <a:pt x="3444374" y="1717179"/>
                  </a:lnTo>
                  <a:lnTo>
                    <a:pt x="3432682" y="1709407"/>
                  </a:lnTo>
                  <a:lnTo>
                    <a:pt x="3419362" y="1699044"/>
                  </a:lnTo>
                  <a:lnTo>
                    <a:pt x="3399383" y="1698181"/>
                  </a:lnTo>
                  <a:lnTo>
                    <a:pt x="3391243" y="1679700"/>
                  </a:lnTo>
                  <a:lnTo>
                    <a:pt x="3361939" y="1652584"/>
                  </a:lnTo>
                  <a:lnTo>
                    <a:pt x="3349655" y="1662774"/>
                  </a:lnTo>
                  <a:lnTo>
                    <a:pt x="3338851" y="1672792"/>
                  </a:lnTo>
                  <a:lnTo>
                    <a:pt x="3317243" y="1677455"/>
                  </a:lnTo>
                  <a:lnTo>
                    <a:pt x="3302739" y="1685745"/>
                  </a:lnTo>
                  <a:lnTo>
                    <a:pt x="3289123" y="1699563"/>
                  </a:lnTo>
                  <a:lnTo>
                    <a:pt x="3268107" y="1715625"/>
                  </a:lnTo>
                  <a:lnTo>
                    <a:pt x="3222079" y="1715625"/>
                  </a:lnTo>
                  <a:lnTo>
                    <a:pt x="3175608" y="1722879"/>
                  </a:lnTo>
                  <a:cubicBezTo>
                    <a:pt x="3167764" y="1728924"/>
                    <a:pt x="3156960" y="1729788"/>
                    <a:pt x="3148080" y="1724952"/>
                  </a:cubicBezTo>
                  <a:cubicBezTo>
                    <a:pt x="3144232" y="1722879"/>
                    <a:pt x="3140976" y="1719597"/>
                    <a:pt x="3138904" y="1715798"/>
                  </a:cubicBezTo>
                  <a:lnTo>
                    <a:pt x="3132688" y="1696799"/>
                  </a:lnTo>
                  <a:lnTo>
                    <a:pt x="3116408" y="1681255"/>
                  </a:lnTo>
                  <a:lnTo>
                    <a:pt x="3087253" y="1704917"/>
                  </a:lnTo>
                  <a:cubicBezTo>
                    <a:pt x="3080593" y="1712171"/>
                    <a:pt x="3071269" y="1716489"/>
                    <a:pt x="3061353" y="1716661"/>
                  </a:cubicBezTo>
                  <a:cubicBezTo>
                    <a:pt x="3054841" y="1716661"/>
                    <a:pt x="3048477" y="1714934"/>
                    <a:pt x="3043001" y="1711480"/>
                  </a:cubicBezTo>
                  <a:cubicBezTo>
                    <a:pt x="3034713" y="1713725"/>
                    <a:pt x="3025833" y="1711480"/>
                    <a:pt x="3019617" y="1705608"/>
                  </a:cubicBezTo>
                  <a:cubicBezTo>
                    <a:pt x="3012513" y="1699044"/>
                    <a:pt x="3008961" y="1687991"/>
                    <a:pt x="2999341" y="1685745"/>
                  </a:cubicBezTo>
                  <a:cubicBezTo>
                    <a:pt x="2991201" y="1683846"/>
                    <a:pt x="2983801" y="1689718"/>
                    <a:pt x="2975513" y="1690409"/>
                  </a:cubicBezTo>
                  <a:cubicBezTo>
                    <a:pt x="2967077" y="1691445"/>
                    <a:pt x="2958789" y="1686782"/>
                    <a:pt x="2954941" y="1679182"/>
                  </a:cubicBezTo>
                  <a:lnTo>
                    <a:pt x="2943989" y="1652757"/>
                  </a:lnTo>
                  <a:lnTo>
                    <a:pt x="2926821" y="1623914"/>
                  </a:lnTo>
                  <a:cubicBezTo>
                    <a:pt x="2919421" y="1622014"/>
                    <a:pt x="2911577" y="1622532"/>
                    <a:pt x="2904473" y="1625295"/>
                  </a:cubicBezTo>
                  <a:cubicBezTo>
                    <a:pt x="2900033" y="1626850"/>
                    <a:pt x="2896038" y="1629268"/>
                    <a:pt x="2892486" y="1632377"/>
                  </a:cubicBezTo>
                  <a:lnTo>
                    <a:pt x="2880202" y="1650857"/>
                  </a:lnTo>
                  <a:lnTo>
                    <a:pt x="2876354" y="1662947"/>
                  </a:lnTo>
                  <a:cubicBezTo>
                    <a:pt x="2884938" y="1671410"/>
                    <a:pt x="2893374" y="1680046"/>
                    <a:pt x="2901513" y="1689027"/>
                  </a:cubicBezTo>
                  <a:cubicBezTo>
                    <a:pt x="2906841" y="1694727"/>
                    <a:pt x="2911873" y="1700599"/>
                    <a:pt x="2917053" y="1706644"/>
                  </a:cubicBezTo>
                  <a:lnTo>
                    <a:pt x="2933185" y="1722361"/>
                  </a:lnTo>
                  <a:lnTo>
                    <a:pt x="2943101" y="1732378"/>
                  </a:lnTo>
                  <a:lnTo>
                    <a:pt x="2954053" y="1745677"/>
                  </a:lnTo>
                  <a:lnTo>
                    <a:pt x="2978769" y="1758113"/>
                  </a:lnTo>
                  <a:cubicBezTo>
                    <a:pt x="2975217" y="1752241"/>
                    <a:pt x="2976993" y="1744641"/>
                    <a:pt x="2982913" y="1741014"/>
                  </a:cubicBezTo>
                  <a:cubicBezTo>
                    <a:pt x="2989129" y="1737042"/>
                    <a:pt x="2997417" y="1739460"/>
                    <a:pt x="3000673" y="1746196"/>
                  </a:cubicBezTo>
                  <a:lnTo>
                    <a:pt x="3009701" y="1769167"/>
                  </a:lnTo>
                  <a:lnTo>
                    <a:pt x="3009701" y="1799737"/>
                  </a:lnTo>
                  <a:lnTo>
                    <a:pt x="3020653" y="1807336"/>
                  </a:lnTo>
                  <a:lnTo>
                    <a:pt x="3046405" y="1793865"/>
                  </a:lnTo>
                  <a:lnTo>
                    <a:pt x="3069345" y="1789720"/>
                  </a:lnTo>
                  <a:lnTo>
                    <a:pt x="3078225" y="1776421"/>
                  </a:lnTo>
                  <a:lnTo>
                    <a:pt x="3092581" y="1754831"/>
                  </a:lnTo>
                  <a:lnTo>
                    <a:pt x="3095393" y="1737042"/>
                  </a:lnTo>
                  <a:lnTo>
                    <a:pt x="3107676" y="1712343"/>
                  </a:lnTo>
                  <a:lnTo>
                    <a:pt x="3113892" y="1698354"/>
                  </a:lnTo>
                  <a:lnTo>
                    <a:pt x="3127508" y="1710616"/>
                  </a:lnTo>
                  <a:cubicBezTo>
                    <a:pt x="3125732" y="1718734"/>
                    <a:pt x="3125732" y="1727197"/>
                    <a:pt x="3127508" y="1735314"/>
                  </a:cubicBezTo>
                  <a:cubicBezTo>
                    <a:pt x="3129136" y="1742741"/>
                    <a:pt x="3132392" y="1749823"/>
                    <a:pt x="3136832" y="1755868"/>
                  </a:cubicBezTo>
                  <a:lnTo>
                    <a:pt x="3156960" y="1764849"/>
                  </a:lnTo>
                  <a:lnTo>
                    <a:pt x="3182416" y="1768994"/>
                  </a:lnTo>
                  <a:lnTo>
                    <a:pt x="3207724" y="1773139"/>
                  </a:lnTo>
                  <a:lnTo>
                    <a:pt x="3226223" y="1783329"/>
                  </a:lnTo>
                  <a:cubicBezTo>
                    <a:pt x="3230515" y="1790756"/>
                    <a:pt x="3234363" y="1798183"/>
                    <a:pt x="3237471" y="1805955"/>
                  </a:cubicBezTo>
                  <a:cubicBezTo>
                    <a:pt x="3240875" y="1814072"/>
                    <a:pt x="3243687" y="1822363"/>
                    <a:pt x="3245759" y="1830826"/>
                  </a:cubicBezTo>
                  <a:cubicBezTo>
                    <a:pt x="3246499" y="1842916"/>
                    <a:pt x="3246499" y="1855006"/>
                    <a:pt x="3245759" y="1867096"/>
                  </a:cubicBezTo>
                  <a:cubicBezTo>
                    <a:pt x="3245315" y="1873832"/>
                    <a:pt x="3244723" y="1880567"/>
                    <a:pt x="3243835" y="1887303"/>
                  </a:cubicBezTo>
                  <a:cubicBezTo>
                    <a:pt x="3233623" y="1889549"/>
                    <a:pt x="3225039" y="1896457"/>
                    <a:pt x="3220451" y="1905784"/>
                  </a:cubicBezTo>
                  <a:cubicBezTo>
                    <a:pt x="3216604" y="1914074"/>
                    <a:pt x="3216160" y="1923746"/>
                    <a:pt x="3219415" y="1932209"/>
                  </a:cubicBezTo>
                  <a:lnTo>
                    <a:pt x="3219415" y="1954662"/>
                  </a:lnTo>
                  <a:lnTo>
                    <a:pt x="3210092" y="1965888"/>
                  </a:lnTo>
                  <a:lnTo>
                    <a:pt x="3196772" y="1984542"/>
                  </a:lnTo>
                  <a:lnTo>
                    <a:pt x="3191592" y="1995077"/>
                  </a:lnTo>
                  <a:lnTo>
                    <a:pt x="3177088" y="2029447"/>
                  </a:lnTo>
                  <a:lnTo>
                    <a:pt x="3156072" y="2050864"/>
                  </a:lnTo>
                  <a:lnTo>
                    <a:pt x="3148820" y="2059845"/>
                  </a:lnTo>
                  <a:lnTo>
                    <a:pt x="3122032" y="2072453"/>
                  </a:lnTo>
                  <a:cubicBezTo>
                    <a:pt x="3111672" y="2075044"/>
                    <a:pt x="3102792" y="2081607"/>
                    <a:pt x="3097317" y="2090761"/>
                  </a:cubicBezTo>
                  <a:cubicBezTo>
                    <a:pt x="3094209" y="2095942"/>
                    <a:pt x="3092285" y="2101815"/>
                    <a:pt x="3091841" y="2107860"/>
                  </a:cubicBezTo>
                  <a:lnTo>
                    <a:pt x="3080149" y="2132903"/>
                  </a:lnTo>
                  <a:cubicBezTo>
                    <a:pt x="3075265" y="2140848"/>
                    <a:pt x="3068753" y="2147584"/>
                    <a:pt x="3061205" y="2152938"/>
                  </a:cubicBezTo>
                  <a:cubicBezTo>
                    <a:pt x="3055433" y="2157083"/>
                    <a:pt x="3048921" y="2160192"/>
                    <a:pt x="3042705" y="2163474"/>
                  </a:cubicBezTo>
                  <a:cubicBezTo>
                    <a:pt x="3035601" y="2167273"/>
                    <a:pt x="3028645" y="2171073"/>
                    <a:pt x="3021689" y="2175218"/>
                  </a:cubicBezTo>
                  <a:lnTo>
                    <a:pt x="3011329" y="2188172"/>
                  </a:lnTo>
                  <a:lnTo>
                    <a:pt x="3000081" y="2208034"/>
                  </a:lnTo>
                  <a:lnTo>
                    <a:pt x="2982173" y="2214943"/>
                  </a:lnTo>
                  <a:lnTo>
                    <a:pt x="2970185" y="2218742"/>
                  </a:lnTo>
                  <a:lnTo>
                    <a:pt x="2944729" y="2233596"/>
                  </a:lnTo>
                  <a:lnTo>
                    <a:pt x="2922233" y="2243786"/>
                  </a:lnTo>
                  <a:cubicBezTo>
                    <a:pt x="2917941" y="2248967"/>
                    <a:pt x="2913353" y="2254149"/>
                    <a:pt x="2908469" y="2258812"/>
                  </a:cubicBezTo>
                  <a:cubicBezTo>
                    <a:pt x="2902253" y="2265030"/>
                    <a:pt x="2895594" y="2270730"/>
                    <a:pt x="2888490" y="2276084"/>
                  </a:cubicBezTo>
                  <a:lnTo>
                    <a:pt x="2867918" y="2286447"/>
                  </a:lnTo>
                  <a:lnTo>
                    <a:pt x="2851046" y="2277811"/>
                  </a:lnTo>
                  <a:lnTo>
                    <a:pt x="2833138" y="2257949"/>
                  </a:lnTo>
                  <a:lnTo>
                    <a:pt x="2825886" y="2244822"/>
                  </a:lnTo>
                  <a:lnTo>
                    <a:pt x="2813602" y="2215461"/>
                  </a:lnTo>
                  <a:lnTo>
                    <a:pt x="2798358" y="2201989"/>
                  </a:lnTo>
                  <a:lnTo>
                    <a:pt x="2799394" y="2173146"/>
                  </a:lnTo>
                  <a:cubicBezTo>
                    <a:pt x="2802206" y="2166755"/>
                    <a:pt x="2802206" y="2159674"/>
                    <a:pt x="2799394" y="2153284"/>
                  </a:cubicBezTo>
                  <a:cubicBezTo>
                    <a:pt x="2797174" y="2147929"/>
                    <a:pt x="2793178" y="2143612"/>
                    <a:pt x="2788146" y="2140848"/>
                  </a:cubicBezTo>
                  <a:lnTo>
                    <a:pt x="2779858" y="2129967"/>
                  </a:lnTo>
                  <a:lnTo>
                    <a:pt x="2780154" y="2114423"/>
                  </a:lnTo>
                  <a:lnTo>
                    <a:pt x="2756179" y="2101642"/>
                  </a:lnTo>
                  <a:lnTo>
                    <a:pt x="2740935" y="2084889"/>
                  </a:lnTo>
                  <a:cubicBezTo>
                    <a:pt x="2742267" y="2072108"/>
                    <a:pt x="2738419" y="2059154"/>
                    <a:pt x="2730279" y="2049137"/>
                  </a:cubicBezTo>
                  <a:cubicBezTo>
                    <a:pt x="2727171" y="2045164"/>
                    <a:pt x="2723323" y="2041710"/>
                    <a:pt x="2719031" y="2038774"/>
                  </a:cubicBezTo>
                  <a:lnTo>
                    <a:pt x="2672855" y="2029966"/>
                  </a:lnTo>
                  <a:lnTo>
                    <a:pt x="2665011" y="2015112"/>
                  </a:lnTo>
                  <a:cubicBezTo>
                    <a:pt x="2664123" y="2008203"/>
                    <a:pt x="2662495" y="2001295"/>
                    <a:pt x="2659979" y="1994732"/>
                  </a:cubicBezTo>
                  <a:cubicBezTo>
                    <a:pt x="2656723" y="1986441"/>
                    <a:pt x="2652283" y="1978842"/>
                    <a:pt x="2646807" y="1971933"/>
                  </a:cubicBezTo>
                  <a:lnTo>
                    <a:pt x="2651691" y="1955180"/>
                  </a:lnTo>
                  <a:lnTo>
                    <a:pt x="2645179" y="1942745"/>
                  </a:lnTo>
                  <a:lnTo>
                    <a:pt x="2631415" y="1921846"/>
                  </a:lnTo>
                  <a:lnTo>
                    <a:pt x="2620315" y="1910620"/>
                  </a:lnTo>
                  <a:lnTo>
                    <a:pt x="2603887" y="1897321"/>
                  </a:lnTo>
                  <a:lnTo>
                    <a:pt x="2588052" y="1886267"/>
                  </a:lnTo>
                  <a:lnTo>
                    <a:pt x="2579468" y="1870550"/>
                  </a:lnTo>
                  <a:lnTo>
                    <a:pt x="2581540" y="1859842"/>
                  </a:lnTo>
                  <a:lnTo>
                    <a:pt x="2564964" y="1855697"/>
                  </a:lnTo>
                  <a:lnTo>
                    <a:pt x="2552680" y="1852588"/>
                  </a:lnTo>
                  <a:lnTo>
                    <a:pt x="2541728" y="1831689"/>
                  </a:lnTo>
                  <a:cubicBezTo>
                    <a:pt x="2538472" y="1824262"/>
                    <a:pt x="2534476" y="1817181"/>
                    <a:pt x="2529740" y="1810445"/>
                  </a:cubicBezTo>
                  <a:cubicBezTo>
                    <a:pt x="2525596" y="1804400"/>
                    <a:pt x="2520860" y="1798873"/>
                    <a:pt x="2515680" y="1793692"/>
                  </a:cubicBezTo>
                  <a:lnTo>
                    <a:pt x="2510500" y="1776075"/>
                  </a:lnTo>
                  <a:lnTo>
                    <a:pt x="2489780" y="1773139"/>
                  </a:lnTo>
                  <a:lnTo>
                    <a:pt x="2474240" y="1773484"/>
                  </a:lnTo>
                  <a:lnTo>
                    <a:pt x="2474980" y="1790583"/>
                  </a:lnTo>
                  <a:lnTo>
                    <a:pt x="2489484" y="1807509"/>
                  </a:lnTo>
                  <a:cubicBezTo>
                    <a:pt x="2489632" y="1817354"/>
                    <a:pt x="2492592" y="1826853"/>
                    <a:pt x="2497920" y="1835316"/>
                  </a:cubicBezTo>
                  <a:cubicBezTo>
                    <a:pt x="2502804" y="1842916"/>
                    <a:pt x="2509612" y="1849133"/>
                    <a:pt x="2517604" y="1853451"/>
                  </a:cubicBezTo>
                  <a:lnTo>
                    <a:pt x="2523820" y="1877459"/>
                  </a:lnTo>
                  <a:lnTo>
                    <a:pt x="2545428" y="1899048"/>
                  </a:lnTo>
                  <a:lnTo>
                    <a:pt x="2548092" y="1912520"/>
                  </a:lnTo>
                  <a:lnTo>
                    <a:pt x="2551200" y="1929791"/>
                  </a:lnTo>
                  <a:lnTo>
                    <a:pt x="2563632" y="1948962"/>
                  </a:lnTo>
                  <a:lnTo>
                    <a:pt x="2584204" y="1958289"/>
                  </a:lnTo>
                  <a:lnTo>
                    <a:pt x="2596635" y="1979533"/>
                  </a:lnTo>
                  <a:lnTo>
                    <a:pt x="2602407" y="2006994"/>
                  </a:lnTo>
                  <a:cubicBezTo>
                    <a:pt x="2608623" y="2015976"/>
                    <a:pt x="2612915" y="2025993"/>
                    <a:pt x="2615135" y="2036529"/>
                  </a:cubicBezTo>
                  <a:cubicBezTo>
                    <a:pt x="2617207" y="2045855"/>
                    <a:pt x="2617503" y="2055355"/>
                    <a:pt x="2616171" y="2064681"/>
                  </a:cubicBezTo>
                  <a:cubicBezTo>
                    <a:pt x="2619131" y="2072799"/>
                    <a:pt x="2624163" y="2079880"/>
                    <a:pt x="2630675" y="2085407"/>
                  </a:cubicBezTo>
                  <a:cubicBezTo>
                    <a:pt x="2639555" y="2092834"/>
                    <a:pt x="2650951" y="2096806"/>
                    <a:pt x="2662643" y="2096633"/>
                  </a:cubicBezTo>
                  <a:lnTo>
                    <a:pt x="2684251" y="2113559"/>
                  </a:lnTo>
                  <a:cubicBezTo>
                    <a:pt x="2684399" y="2124268"/>
                    <a:pt x="2685435" y="2134976"/>
                    <a:pt x="2687359" y="2145511"/>
                  </a:cubicBezTo>
                  <a:cubicBezTo>
                    <a:pt x="2689135" y="2154665"/>
                    <a:pt x="2691503" y="2163474"/>
                    <a:pt x="2694611" y="2172282"/>
                  </a:cubicBezTo>
                  <a:lnTo>
                    <a:pt x="2711039" y="2189899"/>
                  </a:lnTo>
                  <a:lnTo>
                    <a:pt x="2732647" y="2203198"/>
                  </a:lnTo>
                  <a:lnTo>
                    <a:pt x="2751739" y="2210452"/>
                  </a:lnTo>
                  <a:lnTo>
                    <a:pt x="2772014" y="2219606"/>
                  </a:lnTo>
                  <a:lnTo>
                    <a:pt x="2791698" y="2235150"/>
                  </a:lnTo>
                  <a:lnTo>
                    <a:pt x="2810198" y="2250349"/>
                  </a:lnTo>
                  <a:lnTo>
                    <a:pt x="2825886" y="2278156"/>
                  </a:lnTo>
                  <a:lnTo>
                    <a:pt x="2841722" y="2298191"/>
                  </a:lnTo>
                  <a:cubicBezTo>
                    <a:pt x="2834766" y="2301300"/>
                    <a:pt x="2831214" y="2309245"/>
                    <a:pt x="2833434" y="2316672"/>
                  </a:cubicBezTo>
                  <a:cubicBezTo>
                    <a:pt x="2835210" y="2322198"/>
                    <a:pt x="2840094" y="2326344"/>
                    <a:pt x="2845866" y="2327034"/>
                  </a:cubicBezTo>
                  <a:lnTo>
                    <a:pt x="2865106" y="2336188"/>
                  </a:lnTo>
                  <a:lnTo>
                    <a:pt x="2880498" y="2349660"/>
                  </a:lnTo>
                  <a:lnTo>
                    <a:pt x="2894558" y="2345860"/>
                  </a:lnTo>
                  <a:lnTo>
                    <a:pt x="2925489" y="2327207"/>
                  </a:lnTo>
                  <a:lnTo>
                    <a:pt x="2969889" y="2307345"/>
                  </a:lnTo>
                  <a:lnTo>
                    <a:pt x="2999785" y="2295082"/>
                  </a:lnTo>
                  <a:lnTo>
                    <a:pt x="3036489" y="2281611"/>
                  </a:lnTo>
                  <a:lnTo>
                    <a:pt x="3056025" y="2263821"/>
                  </a:lnTo>
                  <a:lnTo>
                    <a:pt x="3075857" y="2246549"/>
                  </a:lnTo>
                  <a:lnTo>
                    <a:pt x="3087253" y="2261057"/>
                  </a:lnTo>
                  <a:lnTo>
                    <a:pt x="3087253" y="2288174"/>
                  </a:lnTo>
                  <a:lnTo>
                    <a:pt x="3096577" y="2297500"/>
                  </a:lnTo>
                  <a:lnTo>
                    <a:pt x="3096577" y="2311490"/>
                  </a:lnTo>
                  <a:lnTo>
                    <a:pt x="3084885" y="2319435"/>
                  </a:lnTo>
                  <a:lnTo>
                    <a:pt x="3076153" y="2342751"/>
                  </a:lnTo>
                  <a:lnTo>
                    <a:pt x="3073193" y="2363304"/>
                  </a:lnTo>
                  <a:lnTo>
                    <a:pt x="3070085" y="2384721"/>
                  </a:lnTo>
                  <a:lnTo>
                    <a:pt x="3060761" y="2409074"/>
                  </a:lnTo>
                  <a:lnTo>
                    <a:pt x="3056617" y="2431009"/>
                  </a:lnTo>
                  <a:lnTo>
                    <a:pt x="3050105" y="2446553"/>
                  </a:lnTo>
                  <a:lnTo>
                    <a:pt x="3039893" y="2462615"/>
                  </a:lnTo>
                  <a:lnTo>
                    <a:pt x="3035453" y="2496295"/>
                  </a:lnTo>
                  <a:lnTo>
                    <a:pt x="3030273" y="2511494"/>
                  </a:lnTo>
                  <a:lnTo>
                    <a:pt x="3017101" y="2541028"/>
                  </a:lnTo>
                  <a:lnTo>
                    <a:pt x="2997269" y="2563999"/>
                  </a:lnTo>
                  <a:lnTo>
                    <a:pt x="2985873" y="2590942"/>
                  </a:lnTo>
                  <a:lnTo>
                    <a:pt x="2976253" y="2605968"/>
                  </a:lnTo>
                  <a:cubicBezTo>
                    <a:pt x="2969149" y="2613395"/>
                    <a:pt x="2962341" y="2621167"/>
                    <a:pt x="2955977" y="2629457"/>
                  </a:cubicBezTo>
                  <a:cubicBezTo>
                    <a:pt x="2951685" y="2634984"/>
                    <a:pt x="2947541" y="2640684"/>
                    <a:pt x="2943693" y="2646556"/>
                  </a:cubicBezTo>
                  <a:lnTo>
                    <a:pt x="2930225" y="2659855"/>
                  </a:lnTo>
                  <a:lnTo>
                    <a:pt x="2913797" y="2674363"/>
                  </a:lnTo>
                  <a:lnTo>
                    <a:pt x="2895298" y="2687662"/>
                  </a:lnTo>
                  <a:lnTo>
                    <a:pt x="2881830" y="2700789"/>
                  </a:lnTo>
                  <a:lnTo>
                    <a:pt x="2864662" y="2730668"/>
                  </a:lnTo>
                  <a:lnTo>
                    <a:pt x="2845126" y="2755885"/>
                  </a:lnTo>
                  <a:lnTo>
                    <a:pt x="2826330" y="2791982"/>
                  </a:lnTo>
                  <a:lnTo>
                    <a:pt x="2812566" y="2812535"/>
                  </a:lnTo>
                  <a:lnTo>
                    <a:pt x="2796434" y="2833088"/>
                  </a:lnTo>
                  <a:lnTo>
                    <a:pt x="2780598" y="2850877"/>
                  </a:lnTo>
                  <a:lnTo>
                    <a:pt x="2771126" y="2867976"/>
                  </a:lnTo>
                  <a:cubicBezTo>
                    <a:pt x="2768167" y="2874885"/>
                    <a:pt x="2764615" y="2881448"/>
                    <a:pt x="2760471" y="2887666"/>
                  </a:cubicBezTo>
                  <a:cubicBezTo>
                    <a:pt x="2755439" y="2895265"/>
                    <a:pt x="2749815" y="2902174"/>
                    <a:pt x="2743303" y="2908564"/>
                  </a:cubicBezTo>
                  <a:lnTo>
                    <a:pt x="2730279" y="2933608"/>
                  </a:lnTo>
                  <a:lnTo>
                    <a:pt x="2732647" y="2955888"/>
                  </a:lnTo>
                  <a:lnTo>
                    <a:pt x="2744635" y="2960033"/>
                  </a:lnTo>
                  <a:lnTo>
                    <a:pt x="2740639" y="2978168"/>
                  </a:lnTo>
                  <a:lnTo>
                    <a:pt x="2729983" y="2991122"/>
                  </a:lnTo>
                  <a:cubicBezTo>
                    <a:pt x="2719623" y="2997512"/>
                    <a:pt x="2721991" y="3013057"/>
                    <a:pt x="2733683" y="3015993"/>
                  </a:cubicBezTo>
                  <a:cubicBezTo>
                    <a:pt x="2739455" y="3017374"/>
                    <a:pt x="2745967" y="3013920"/>
                    <a:pt x="2751295" y="3017029"/>
                  </a:cubicBezTo>
                  <a:cubicBezTo>
                    <a:pt x="2757955" y="3020829"/>
                    <a:pt x="2757659" y="3030846"/>
                    <a:pt x="2750555" y="3034128"/>
                  </a:cubicBezTo>
                  <a:lnTo>
                    <a:pt x="2733979" y="3043109"/>
                  </a:lnTo>
                  <a:lnTo>
                    <a:pt x="2738863" y="3059862"/>
                  </a:lnTo>
                  <a:lnTo>
                    <a:pt x="2745523" y="3087669"/>
                  </a:lnTo>
                  <a:lnTo>
                    <a:pt x="2756475" y="3094751"/>
                  </a:lnTo>
                  <a:lnTo>
                    <a:pt x="2768315" y="3104595"/>
                  </a:lnTo>
                  <a:cubicBezTo>
                    <a:pt x="2767575" y="3113403"/>
                    <a:pt x="2766539" y="3122039"/>
                    <a:pt x="2765355" y="3130848"/>
                  </a:cubicBezTo>
                  <a:cubicBezTo>
                    <a:pt x="2763431" y="3144492"/>
                    <a:pt x="2761211" y="3158137"/>
                    <a:pt x="2757363" y="3171263"/>
                  </a:cubicBezTo>
                  <a:cubicBezTo>
                    <a:pt x="2753811" y="3183699"/>
                    <a:pt x="2749075" y="3195789"/>
                    <a:pt x="2746115" y="3208397"/>
                  </a:cubicBezTo>
                  <a:cubicBezTo>
                    <a:pt x="2743303" y="3220487"/>
                    <a:pt x="2742415" y="3233095"/>
                    <a:pt x="2743303" y="3245530"/>
                  </a:cubicBezTo>
                  <a:cubicBezTo>
                    <a:pt x="2745819" y="3258657"/>
                    <a:pt x="2742711" y="3272301"/>
                    <a:pt x="2734719" y="3283182"/>
                  </a:cubicBezTo>
                  <a:cubicBezTo>
                    <a:pt x="2727467" y="3293199"/>
                    <a:pt x="2716663" y="3300108"/>
                    <a:pt x="2704527" y="3302526"/>
                  </a:cubicBezTo>
                  <a:lnTo>
                    <a:pt x="2692095" y="3311680"/>
                  </a:lnTo>
                  <a:lnTo>
                    <a:pt x="2660127" y="3333960"/>
                  </a:lnTo>
                  <a:lnTo>
                    <a:pt x="2645771" y="3348813"/>
                  </a:lnTo>
                  <a:cubicBezTo>
                    <a:pt x="2628011" y="3354859"/>
                    <a:pt x="2611139" y="3363321"/>
                    <a:pt x="2595895" y="3374203"/>
                  </a:cubicBezTo>
                  <a:cubicBezTo>
                    <a:pt x="2586572" y="3380939"/>
                    <a:pt x="2577840" y="3388365"/>
                    <a:pt x="2569700" y="3396655"/>
                  </a:cubicBezTo>
                  <a:lnTo>
                    <a:pt x="2546316" y="3421699"/>
                  </a:lnTo>
                  <a:lnTo>
                    <a:pt x="2567628" y="3454687"/>
                  </a:lnTo>
                  <a:lnTo>
                    <a:pt x="2569700" y="3485949"/>
                  </a:lnTo>
                  <a:lnTo>
                    <a:pt x="2556380" y="3519973"/>
                  </a:lnTo>
                  <a:lnTo>
                    <a:pt x="2531664" y="3535173"/>
                  </a:lnTo>
                  <a:lnTo>
                    <a:pt x="2482084" y="3548126"/>
                  </a:lnTo>
                  <a:lnTo>
                    <a:pt x="2468764" y="3554171"/>
                  </a:lnTo>
                  <a:lnTo>
                    <a:pt x="2468468" y="3567643"/>
                  </a:lnTo>
                  <a:lnTo>
                    <a:pt x="2468468" y="3585778"/>
                  </a:lnTo>
                  <a:lnTo>
                    <a:pt x="2451892" y="3605295"/>
                  </a:lnTo>
                  <a:lnTo>
                    <a:pt x="2443753" y="3619803"/>
                  </a:lnTo>
                  <a:lnTo>
                    <a:pt x="2427177" y="3636211"/>
                  </a:lnTo>
                  <a:lnTo>
                    <a:pt x="2407641" y="3640356"/>
                  </a:lnTo>
                  <a:lnTo>
                    <a:pt x="2394321" y="3665054"/>
                  </a:lnTo>
                  <a:lnTo>
                    <a:pt x="2378189" y="3680771"/>
                  </a:lnTo>
                  <a:lnTo>
                    <a:pt x="2355249" y="3697697"/>
                  </a:lnTo>
                  <a:lnTo>
                    <a:pt x="2321505" y="3710996"/>
                  </a:lnTo>
                  <a:lnTo>
                    <a:pt x="2301969" y="3725504"/>
                  </a:lnTo>
                  <a:cubicBezTo>
                    <a:pt x="2294569" y="3730513"/>
                    <a:pt x="2286725" y="3734831"/>
                    <a:pt x="2278585" y="3738630"/>
                  </a:cubicBezTo>
                  <a:cubicBezTo>
                    <a:pt x="2270149" y="3742257"/>
                    <a:pt x="2261418" y="3745366"/>
                    <a:pt x="2252390" y="3747439"/>
                  </a:cubicBezTo>
                  <a:lnTo>
                    <a:pt x="2223234" y="3752275"/>
                  </a:lnTo>
                  <a:lnTo>
                    <a:pt x="2195262" y="3758493"/>
                  </a:lnTo>
                  <a:lnTo>
                    <a:pt x="2166550" y="3764365"/>
                  </a:lnTo>
                  <a:lnTo>
                    <a:pt x="2128811" y="3766437"/>
                  </a:lnTo>
                  <a:lnTo>
                    <a:pt x="2087075" y="3769546"/>
                  </a:lnTo>
                  <a:lnTo>
                    <a:pt x="2072423" y="3774555"/>
                  </a:lnTo>
                  <a:lnTo>
                    <a:pt x="2059399" y="3778700"/>
                  </a:lnTo>
                  <a:lnTo>
                    <a:pt x="2027727" y="3768165"/>
                  </a:lnTo>
                  <a:lnTo>
                    <a:pt x="2005823" y="3761256"/>
                  </a:lnTo>
                  <a:lnTo>
                    <a:pt x="1993391" y="3752965"/>
                  </a:lnTo>
                  <a:lnTo>
                    <a:pt x="1993983" y="3734140"/>
                  </a:lnTo>
                  <a:lnTo>
                    <a:pt x="2005675" y="3729304"/>
                  </a:lnTo>
                  <a:lnTo>
                    <a:pt x="2003899" y="3704951"/>
                  </a:lnTo>
                  <a:lnTo>
                    <a:pt x="1988507" y="3688543"/>
                  </a:lnTo>
                  <a:lnTo>
                    <a:pt x="1973115" y="3677144"/>
                  </a:lnTo>
                  <a:cubicBezTo>
                    <a:pt x="1965419" y="3672999"/>
                    <a:pt x="1957871" y="3668681"/>
                    <a:pt x="1950323" y="3664363"/>
                  </a:cubicBezTo>
                  <a:cubicBezTo>
                    <a:pt x="1944996" y="3661254"/>
                    <a:pt x="1939520" y="3658318"/>
                    <a:pt x="1934192" y="3655209"/>
                  </a:cubicBezTo>
                  <a:lnTo>
                    <a:pt x="1919836" y="3643810"/>
                  </a:lnTo>
                  <a:lnTo>
                    <a:pt x="1909476" y="3633620"/>
                  </a:lnTo>
                  <a:lnTo>
                    <a:pt x="1899116" y="3616348"/>
                  </a:lnTo>
                  <a:lnTo>
                    <a:pt x="1888904" y="3589232"/>
                  </a:lnTo>
                  <a:lnTo>
                    <a:pt x="1875140" y="3561771"/>
                  </a:lnTo>
                  <a:lnTo>
                    <a:pt x="1869368" y="3544326"/>
                  </a:lnTo>
                  <a:lnTo>
                    <a:pt x="1860044" y="3522910"/>
                  </a:lnTo>
                  <a:lnTo>
                    <a:pt x="1851164" y="3501666"/>
                  </a:lnTo>
                  <a:lnTo>
                    <a:pt x="1842580" y="3487503"/>
                  </a:lnTo>
                  <a:lnTo>
                    <a:pt x="1829112" y="3472477"/>
                  </a:lnTo>
                  <a:lnTo>
                    <a:pt x="1816828" y="3463151"/>
                  </a:lnTo>
                  <a:lnTo>
                    <a:pt x="1804693" y="3443634"/>
                  </a:lnTo>
                  <a:lnTo>
                    <a:pt x="1790337" y="3427053"/>
                  </a:lnTo>
                  <a:lnTo>
                    <a:pt x="1778941" y="3409263"/>
                  </a:lnTo>
                  <a:lnTo>
                    <a:pt x="1776869" y="3397173"/>
                  </a:lnTo>
                  <a:lnTo>
                    <a:pt x="1768729" y="3382147"/>
                  </a:lnTo>
                  <a:lnTo>
                    <a:pt x="1766657" y="3368676"/>
                  </a:lnTo>
                  <a:lnTo>
                    <a:pt x="1772429" y="3339832"/>
                  </a:lnTo>
                  <a:lnTo>
                    <a:pt x="1775537" y="3318761"/>
                  </a:lnTo>
                  <a:lnTo>
                    <a:pt x="1776573" y="3299935"/>
                  </a:lnTo>
                  <a:lnTo>
                    <a:pt x="1782641" y="3281973"/>
                  </a:lnTo>
                  <a:lnTo>
                    <a:pt x="1790633" y="3268329"/>
                  </a:lnTo>
                  <a:lnTo>
                    <a:pt x="1804693" y="3254684"/>
                  </a:lnTo>
                  <a:lnTo>
                    <a:pt x="1813128" y="3241731"/>
                  </a:lnTo>
                  <a:lnTo>
                    <a:pt x="1824524" y="3222387"/>
                  </a:lnTo>
                  <a:lnTo>
                    <a:pt x="1828668" y="3202524"/>
                  </a:lnTo>
                  <a:lnTo>
                    <a:pt x="1823488" y="3175753"/>
                  </a:lnTo>
                  <a:lnTo>
                    <a:pt x="1820380" y="3162800"/>
                  </a:lnTo>
                  <a:lnTo>
                    <a:pt x="1804988" y="3141729"/>
                  </a:lnTo>
                  <a:lnTo>
                    <a:pt x="1799809" y="3122903"/>
                  </a:lnTo>
                  <a:lnTo>
                    <a:pt x="1812092" y="3106668"/>
                  </a:lnTo>
                  <a:lnTo>
                    <a:pt x="1799661" y="3089569"/>
                  </a:lnTo>
                  <a:lnTo>
                    <a:pt x="1784121" y="3069707"/>
                  </a:lnTo>
                  <a:lnTo>
                    <a:pt x="1776277" y="3057444"/>
                  </a:lnTo>
                  <a:lnTo>
                    <a:pt x="1765029" y="3047599"/>
                  </a:lnTo>
                  <a:cubicBezTo>
                    <a:pt x="1763105" y="3040173"/>
                    <a:pt x="1761181" y="3032919"/>
                    <a:pt x="1759109" y="3025492"/>
                  </a:cubicBezTo>
                  <a:cubicBezTo>
                    <a:pt x="1757185" y="3018756"/>
                    <a:pt x="1755261" y="3011847"/>
                    <a:pt x="1753337" y="3004939"/>
                  </a:cubicBezTo>
                  <a:cubicBezTo>
                    <a:pt x="1748897" y="2998030"/>
                    <a:pt x="1744309" y="2991122"/>
                    <a:pt x="1739573" y="2984386"/>
                  </a:cubicBezTo>
                  <a:cubicBezTo>
                    <a:pt x="1735133" y="2977995"/>
                    <a:pt x="1730545" y="2971951"/>
                    <a:pt x="1725809" y="2965905"/>
                  </a:cubicBezTo>
                  <a:lnTo>
                    <a:pt x="1711157" y="2948289"/>
                  </a:lnTo>
                  <a:lnTo>
                    <a:pt x="1694285" y="2936717"/>
                  </a:lnTo>
                  <a:lnTo>
                    <a:pt x="1679781" y="2920309"/>
                  </a:lnTo>
                  <a:lnTo>
                    <a:pt x="1666757" y="2894574"/>
                  </a:lnTo>
                  <a:lnTo>
                    <a:pt x="1638045" y="2870913"/>
                  </a:lnTo>
                  <a:lnTo>
                    <a:pt x="1632866" y="2847941"/>
                  </a:lnTo>
                  <a:lnTo>
                    <a:pt x="1641153" y="2832570"/>
                  </a:lnTo>
                  <a:lnTo>
                    <a:pt x="1654473" y="2819789"/>
                  </a:lnTo>
                  <a:lnTo>
                    <a:pt x="1652401" y="2795436"/>
                  </a:lnTo>
                  <a:lnTo>
                    <a:pt x="1644853" y="2773156"/>
                  </a:lnTo>
                  <a:lnTo>
                    <a:pt x="1655065" y="2758821"/>
                  </a:lnTo>
                  <a:lnTo>
                    <a:pt x="1658173" y="2737922"/>
                  </a:lnTo>
                  <a:lnTo>
                    <a:pt x="1659209" y="2719787"/>
                  </a:lnTo>
                  <a:lnTo>
                    <a:pt x="1663353" y="2704243"/>
                  </a:lnTo>
                  <a:lnTo>
                    <a:pt x="1661725" y="2681617"/>
                  </a:lnTo>
                  <a:lnTo>
                    <a:pt x="1641745" y="2667973"/>
                  </a:lnTo>
                  <a:lnTo>
                    <a:pt x="1620730" y="2657955"/>
                  </a:lnTo>
                  <a:lnTo>
                    <a:pt x="1599862" y="2655883"/>
                  </a:lnTo>
                  <a:lnTo>
                    <a:pt x="1579586" y="2662619"/>
                  </a:lnTo>
                  <a:lnTo>
                    <a:pt x="1543178" y="2661237"/>
                  </a:lnTo>
                  <a:lnTo>
                    <a:pt x="1514022" y="2651047"/>
                  </a:lnTo>
                  <a:lnTo>
                    <a:pt x="1501738" y="2632566"/>
                  </a:lnTo>
                  <a:lnTo>
                    <a:pt x="1492562" y="2621340"/>
                  </a:lnTo>
                  <a:lnTo>
                    <a:pt x="1483979" y="2600096"/>
                  </a:lnTo>
                  <a:lnTo>
                    <a:pt x="1455119" y="2587315"/>
                  </a:lnTo>
                  <a:cubicBezTo>
                    <a:pt x="1452751" y="2581788"/>
                    <a:pt x="1447867" y="2577643"/>
                    <a:pt x="1442095" y="2575916"/>
                  </a:cubicBezTo>
                  <a:cubicBezTo>
                    <a:pt x="1436471" y="2574361"/>
                    <a:pt x="1430551" y="2575398"/>
                    <a:pt x="1424779" y="2575916"/>
                  </a:cubicBezTo>
                  <a:cubicBezTo>
                    <a:pt x="1417675" y="2576607"/>
                    <a:pt x="1410423" y="2576607"/>
                    <a:pt x="1403171" y="2575916"/>
                  </a:cubicBezTo>
                  <a:cubicBezTo>
                    <a:pt x="1395327" y="2578507"/>
                    <a:pt x="1387039" y="2580579"/>
                    <a:pt x="1378751" y="2581788"/>
                  </a:cubicBezTo>
                  <a:cubicBezTo>
                    <a:pt x="1368983" y="2583343"/>
                    <a:pt x="1359067" y="2583861"/>
                    <a:pt x="1349299" y="2583515"/>
                  </a:cubicBezTo>
                  <a:lnTo>
                    <a:pt x="1323547" y="2591460"/>
                  </a:lnTo>
                  <a:lnTo>
                    <a:pt x="1286696" y="2600614"/>
                  </a:lnTo>
                  <a:lnTo>
                    <a:pt x="1255764" y="2606832"/>
                  </a:lnTo>
                  <a:lnTo>
                    <a:pt x="1227940" y="2606832"/>
                  </a:lnTo>
                  <a:lnTo>
                    <a:pt x="1202188" y="2606141"/>
                  </a:lnTo>
                  <a:cubicBezTo>
                    <a:pt x="1191532" y="2597678"/>
                    <a:pt x="1179100" y="2591287"/>
                    <a:pt x="1165780" y="2587661"/>
                  </a:cubicBezTo>
                  <a:cubicBezTo>
                    <a:pt x="1152017" y="2584033"/>
                    <a:pt x="1137661" y="2583343"/>
                    <a:pt x="1123453" y="2585761"/>
                  </a:cubicBezTo>
                  <a:lnTo>
                    <a:pt x="1082901" y="2591460"/>
                  </a:lnTo>
                  <a:lnTo>
                    <a:pt x="1056853" y="2597678"/>
                  </a:lnTo>
                  <a:lnTo>
                    <a:pt x="1037613" y="2600787"/>
                  </a:lnTo>
                  <a:lnTo>
                    <a:pt x="1006681" y="2591460"/>
                  </a:lnTo>
                  <a:lnTo>
                    <a:pt x="982854" y="2576089"/>
                  </a:lnTo>
                  <a:lnTo>
                    <a:pt x="957102" y="2554327"/>
                  </a:lnTo>
                  <a:lnTo>
                    <a:pt x="939934" y="2537228"/>
                  </a:lnTo>
                  <a:lnTo>
                    <a:pt x="926466" y="2521684"/>
                  </a:lnTo>
                  <a:lnTo>
                    <a:pt x="919214" y="2495086"/>
                  </a:lnTo>
                  <a:lnTo>
                    <a:pt x="892130" y="2461406"/>
                  </a:lnTo>
                  <a:lnTo>
                    <a:pt x="875554" y="2452425"/>
                  </a:lnTo>
                  <a:lnTo>
                    <a:pt x="872594" y="2436190"/>
                  </a:lnTo>
                  <a:lnTo>
                    <a:pt x="865638" y="2413737"/>
                  </a:lnTo>
                  <a:lnTo>
                    <a:pt x="861938" y="2401820"/>
                  </a:lnTo>
                  <a:lnTo>
                    <a:pt x="864010" y="2390075"/>
                  </a:lnTo>
                  <a:lnTo>
                    <a:pt x="862234" y="2374013"/>
                  </a:lnTo>
                  <a:lnTo>
                    <a:pt x="842698" y="2363650"/>
                  </a:lnTo>
                  <a:lnTo>
                    <a:pt x="832339" y="2347242"/>
                  </a:lnTo>
                  <a:lnTo>
                    <a:pt x="822423" y="2329452"/>
                  </a:lnTo>
                  <a:lnTo>
                    <a:pt x="816355" y="2300609"/>
                  </a:lnTo>
                  <a:lnTo>
                    <a:pt x="808067" y="2285583"/>
                  </a:lnTo>
                  <a:lnTo>
                    <a:pt x="802295" y="2270384"/>
                  </a:lnTo>
                  <a:lnTo>
                    <a:pt x="795339" y="2248104"/>
                  </a:lnTo>
                  <a:lnTo>
                    <a:pt x="790603" y="2237050"/>
                  </a:lnTo>
                  <a:lnTo>
                    <a:pt x="786459" y="2212007"/>
                  </a:lnTo>
                  <a:lnTo>
                    <a:pt x="779207" y="2172800"/>
                  </a:lnTo>
                  <a:lnTo>
                    <a:pt x="760855" y="2156565"/>
                  </a:lnTo>
                  <a:lnTo>
                    <a:pt x="760855" y="2141885"/>
                  </a:lnTo>
                  <a:cubicBezTo>
                    <a:pt x="769735" y="2134112"/>
                    <a:pt x="778023" y="2125822"/>
                    <a:pt x="785719" y="2117186"/>
                  </a:cubicBezTo>
                  <a:cubicBezTo>
                    <a:pt x="790159" y="2112178"/>
                    <a:pt x="794451" y="2106996"/>
                    <a:pt x="798447" y="2101815"/>
                  </a:cubicBezTo>
                  <a:lnTo>
                    <a:pt x="806439" y="2087998"/>
                  </a:lnTo>
                  <a:lnTo>
                    <a:pt x="812507" y="2070381"/>
                  </a:lnTo>
                  <a:lnTo>
                    <a:pt x="819463" y="2039465"/>
                  </a:lnTo>
                  <a:lnTo>
                    <a:pt x="829823" y="2020293"/>
                  </a:lnTo>
                  <a:lnTo>
                    <a:pt x="831895" y="1994559"/>
                  </a:lnTo>
                  <a:lnTo>
                    <a:pt x="830859" y="1968652"/>
                  </a:lnTo>
                  <a:lnTo>
                    <a:pt x="821535" y="1947063"/>
                  </a:lnTo>
                  <a:lnTo>
                    <a:pt x="810139" y="1935318"/>
                  </a:lnTo>
                  <a:lnTo>
                    <a:pt x="817391" y="1913729"/>
                  </a:lnTo>
                  <a:lnTo>
                    <a:pt x="828639" y="1897321"/>
                  </a:lnTo>
                  <a:lnTo>
                    <a:pt x="846398" y="1866750"/>
                  </a:lnTo>
                  <a:lnTo>
                    <a:pt x="856758" y="1851379"/>
                  </a:lnTo>
                  <a:lnTo>
                    <a:pt x="872298" y="1840152"/>
                  </a:lnTo>
                  <a:lnTo>
                    <a:pt x="899234" y="1813727"/>
                  </a:lnTo>
                  <a:cubicBezTo>
                    <a:pt x="904858" y="1808891"/>
                    <a:pt x="910186" y="1803537"/>
                    <a:pt x="914774" y="1797664"/>
                  </a:cubicBezTo>
                  <a:cubicBezTo>
                    <a:pt x="922766" y="1787647"/>
                    <a:pt x="929278" y="1776421"/>
                    <a:pt x="938602" y="1767612"/>
                  </a:cubicBezTo>
                  <a:cubicBezTo>
                    <a:pt x="944522" y="1762258"/>
                    <a:pt x="951330" y="1758113"/>
                    <a:pt x="957250" y="1752931"/>
                  </a:cubicBezTo>
                  <a:cubicBezTo>
                    <a:pt x="961098" y="1749477"/>
                    <a:pt x="964650" y="1745677"/>
                    <a:pt x="967610" y="1741532"/>
                  </a:cubicBezTo>
                  <a:lnTo>
                    <a:pt x="979894" y="1727542"/>
                  </a:lnTo>
                  <a:cubicBezTo>
                    <a:pt x="980782" y="1719252"/>
                    <a:pt x="984334" y="1711480"/>
                    <a:pt x="990254" y="1705435"/>
                  </a:cubicBezTo>
                  <a:cubicBezTo>
                    <a:pt x="993658" y="1701981"/>
                    <a:pt x="997802" y="1699217"/>
                    <a:pt x="1002389" y="1697317"/>
                  </a:cubicBezTo>
                  <a:cubicBezTo>
                    <a:pt x="1013341" y="1696972"/>
                    <a:pt x="1023997" y="1695072"/>
                    <a:pt x="1034357" y="1691445"/>
                  </a:cubicBezTo>
                  <a:cubicBezTo>
                    <a:pt x="1038353" y="1690063"/>
                    <a:pt x="1042349" y="1688336"/>
                    <a:pt x="1046049" y="1686264"/>
                  </a:cubicBezTo>
                  <a:lnTo>
                    <a:pt x="1067213" y="1679528"/>
                  </a:lnTo>
                  <a:lnTo>
                    <a:pt x="1076389" y="1669165"/>
                  </a:lnTo>
                  <a:lnTo>
                    <a:pt x="1093853" y="1660011"/>
                  </a:lnTo>
                  <a:lnTo>
                    <a:pt x="1103621" y="1639631"/>
                  </a:lnTo>
                  <a:lnTo>
                    <a:pt x="1107765" y="1625986"/>
                  </a:lnTo>
                  <a:lnTo>
                    <a:pt x="1109689" y="1615969"/>
                  </a:lnTo>
                  <a:lnTo>
                    <a:pt x="1113833" y="1597143"/>
                  </a:lnTo>
                  <a:lnTo>
                    <a:pt x="1116793" y="1584017"/>
                  </a:lnTo>
                  <a:lnTo>
                    <a:pt x="1120937" y="1568300"/>
                  </a:lnTo>
                  <a:lnTo>
                    <a:pt x="1137365" y="1558109"/>
                  </a:lnTo>
                  <a:lnTo>
                    <a:pt x="1154089" y="1544983"/>
                  </a:lnTo>
                  <a:cubicBezTo>
                    <a:pt x="1159565" y="1540493"/>
                    <a:pt x="1165336" y="1536520"/>
                    <a:pt x="1171404" y="1532893"/>
                  </a:cubicBezTo>
                  <a:cubicBezTo>
                    <a:pt x="1178656" y="1528748"/>
                    <a:pt x="1186204" y="1525121"/>
                    <a:pt x="1194048" y="1522357"/>
                  </a:cubicBezTo>
                  <a:lnTo>
                    <a:pt x="1205444" y="1517176"/>
                  </a:lnTo>
                  <a:lnTo>
                    <a:pt x="1225720" y="1511304"/>
                  </a:lnTo>
                  <a:lnTo>
                    <a:pt x="1240076" y="1500077"/>
                  </a:lnTo>
                  <a:lnTo>
                    <a:pt x="1245996" y="1487642"/>
                  </a:lnTo>
                  <a:lnTo>
                    <a:pt x="1255172" y="1482460"/>
                  </a:lnTo>
                  <a:lnTo>
                    <a:pt x="1269528" y="1484188"/>
                  </a:lnTo>
                  <a:lnTo>
                    <a:pt x="1284180" y="1491787"/>
                  </a:lnTo>
                  <a:cubicBezTo>
                    <a:pt x="1292912" y="1491614"/>
                    <a:pt x="1301644" y="1491269"/>
                    <a:pt x="1310376" y="1490751"/>
                  </a:cubicBezTo>
                  <a:cubicBezTo>
                    <a:pt x="1315555" y="1490405"/>
                    <a:pt x="1320883" y="1490060"/>
                    <a:pt x="1326211" y="1489714"/>
                  </a:cubicBezTo>
                  <a:lnTo>
                    <a:pt x="1345747" y="1489714"/>
                  </a:lnTo>
                  <a:lnTo>
                    <a:pt x="1379343" y="1488678"/>
                  </a:lnTo>
                  <a:cubicBezTo>
                    <a:pt x="1389999" y="1487469"/>
                    <a:pt x="1400655" y="1486087"/>
                    <a:pt x="1411311" y="1484533"/>
                  </a:cubicBezTo>
                  <a:cubicBezTo>
                    <a:pt x="1424187" y="1482633"/>
                    <a:pt x="1437211" y="1480561"/>
                    <a:pt x="1450087" y="1478315"/>
                  </a:cubicBezTo>
                  <a:lnTo>
                    <a:pt x="1469327" y="1472270"/>
                  </a:lnTo>
                  <a:lnTo>
                    <a:pt x="1480723" y="1471234"/>
                  </a:lnTo>
                  <a:lnTo>
                    <a:pt x="1499518" y="1473307"/>
                  </a:lnTo>
                  <a:lnTo>
                    <a:pt x="1512542" y="1474688"/>
                  </a:lnTo>
                  <a:lnTo>
                    <a:pt x="1522458" y="1471579"/>
                  </a:lnTo>
                  <a:lnTo>
                    <a:pt x="1529414" y="1463635"/>
                  </a:lnTo>
                  <a:lnTo>
                    <a:pt x="1540810" y="1463635"/>
                  </a:lnTo>
                  <a:cubicBezTo>
                    <a:pt x="1556498" y="1469680"/>
                    <a:pt x="1573222" y="1472788"/>
                    <a:pt x="1590094" y="1472616"/>
                  </a:cubicBezTo>
                  <a:cubicBezTo>
                    <a:pt x="1605042" y="1472616"/>
                    <a:pt x="1619990" y="1469852"/>
                    <a:pt x="1634050" y="1464671"/>
                  </a:cubicBezTo>
                  <a:cubicBezTo>
                    <a:pt x="1652549" y="1464498"/>
                    <a:pt x="1671049" y="1463289"/>
                    <a:pt x="1689401" y="1460871"/>
                  </a:cubicBezTo>
                  <a:cubicBezTo>
                    <a:pt x="1699613" y="1459489"/>
                    <a:pt x="1709825" y="1457762"/>
                    <a:pt x="1720037" y="1455690"/>
                  </a:cubicBezTo>
                  <a:lnTo>
                    <a:pt x="1736761" y="1463635"/>
                  </a:lnTo>
                  <a:lnTo>
                    <a:pt x="1749489" y="1469680"/>
                  </a:lnTo>
                  <a:lnTo>
                    <a:pt x="1765473" y="1469680"/>
                  </a:lnTo>
                  <a:lnTo>
                    <a:pt x="1762513" y="1488851"/>
                  </a:lnTo>
                  <a:lnTo>
                    <a:pt x="1748749" y="1509749"/>
                  </a:lnTo>
                  <a:lnTo>
                    <a:pt x="1747713" y="1520803"/>
                  </a:lnTo>
                  <a:lnTo>
                    <a:pt x="1762957" y="1543774"/>
                  </a:lnTo>
                  <a:lnTo>
                    <a:pt x="1758813" y="1566054"/>
                  </a:lnTo>
                  <a:lnTo>
                    <a:pt x="1735281" y="1572445"/>
                  </a:lnTo>
                  <a:lnTo>
                    <a:pt x="1729065" y="1585916"/>
                  </a:lnTo>
                  <a:lnTo>
                    <a:pt x="1750673" y="1582808"/>
                  </a:lnTo>
                  <a:lnTo>
                    <a:pt x="1764733" y="1598179"/>
                  </a:lnTo>
                  <a:lnTo>
                    <a:pt x="1779533" y="1613896"/>
                  </a:lnTo>
                  <a:lnTo>
                    <a:pt x="1808688" y="1632204"/>
                  </a:lnTo>
                  <a:lnTo>
                    <a:pt x="1842728" y="1633240"/>
                  </a:lnTo>
                  <a:lnTo>
                    <a:pt x="1874252" y="1642394"/>
                  </a:lnTo>
                  <a:cubicBezTo>
                    <a:pt x="1881356" y="1646885"/>
                    <a:pt x="1888756" y="1650857"/>
                    <a:pt x="1896304" y="1654484"/>
                  </a:cubicBezTo>
                  <a:cubicBezTo>
                    <a:pt x="1905480" y="1658975"/>
                    <a:pt x="1915100" y="1662774"/>
                    <a:pt x="1924424" y="1667092"/>
                  </a:cubicBezTo>
                  <a:cubicBezTo>
                    <a:pt x="1932860" y="1671065"/>
                    <a:pt x="1941148" y="1675383"/>
                    <a:pt x="1949140" y="1680219"/>
                  </a:cubicBezTo>
                  <a:lnTo>
                    <a:pt x="1965567" y="1688509"/>
                  </a:lnTo>
                  <a:lnTo>
                    <a:pt x="1985103" y="1697663"/>
                  </a:lnTo>
                  <a:cubicBezTo>
                    <a:pt x="1993835" y="1699390"/>
                    <a:pt x="2002567" y="1699390"/>
                    <a:pt x="2011299" y="1697663"/>
                  </a:cubicBezTo>
                  <a:cubicBezTo>
                    <a:pt x="2017367" y="1696626"/>
                    <a:pt x="2023435" y="1694554"/>
                    <a:pt x="2029059" y="1691963"/>
                  </a:cubicBezTo>
                  <a:cubicBezTo>
                    <a:pt x="2035867" y="1689200"/>
                    <a:pt x="2041491" y="1684018"/>
                    <a:pt x="2044895" y="1677455"/>
                  </a:cubicBezTo>
                  <a:cubicBezTo>
                    <a:pt x="2048151" y="1671237"/>
                    <a:pt x="2049039" y="1663983"/>
                    <a:pt x="2052147" y="1657593"/>
                  </a:cubicBezTo>
                  <a:cubicBezTo>
                    <a:pt x="2056143" y="1648957"/>
                    <a:pt x="2063543" y="1642740"/>
                    <a:pt x="2069611" y="1635485"/>
                  </a:cubicBezTo>
                  <a:cubicBezTo>
                    <a:pt x="2072275" y="1632377"/>
                    <a:pt x="2074643" y="1629095"/>
                    <a:pt x="2076863" y="1625641"/>
                  </a:cubicBezTo>
                  <a:lnTo>
                    <a:pt x="2108831" y="1624604"/>
                  </a:lnTo>
                  <a:lnTo>
                    <a:pt x="2128959" y="1631686"/>
                  </a:lnTo>
                  <a:lnTo>
                    <a:pt x="2146126" y="1645848"/>
                  </a:lnTo>
                  <a:lnTo>
                    <a:pt x="2176022" y="1647921"/>
                  </a:lnTo>
                  <a:lnTo>
                    <a:pt x="2212874" y="1647921"/>
                  </a:lnTo>
                  <a:lnTo>
                    <a:pt x="2240402" y="1658457"/>
                  </a:lnTo>
                  <a:lnTo>
                    <a:pt x="2257422" y="1663638"/>
                  </a:lnTo>
                  <a:lnTo>
                    <a:pt x="2285245" y="1675037"/>
                  </a:lnTo>
                  <a:lnTo>
                    <a:pt x="2305521" y="1674001"/>
                  </a:lnTo>
                  <a:lnTo>
                    <a:pt x="2332753" y="1668129"/>
                  </a:lnTo>
                  <a:lnTo>
                    <a:pt x="2342521" y="1655866"/>
                  </a:lnTo>
                  <a:lnTo>
                    <a:pt x="2377893" y="1649303"/>
                  </a:lnTo>
                  <a:lnTo>
                    <a:pt x="2396689" y="1648266"/>
                  </a:lnTo>
                  <a:cubicBezTo>
                    <a:pt x="2403201" y="1649303"/>
                    <a:pt x="2409713" y="1649994"/>
                    <a:pt x="2416225" y="1650339"/>
                  </a:cubicBezTo>
                  <a:cubicBezTo>
                    <a:pt x="2422441" y="1650684"/>
                    <a:pt x="2428657" y="1650684"/>
                    <a:pt x="2434873" y="1650339"/>
                  </a:cubicBezTo>
                  <a:cubicBezTo>
                    <a:pt x="2441681" y="1648439"/>
                    <a:pt x="2447897" y="1644985"/>
                    <a:pt x="2453076" y="1639976"/>
                  </a:cubicBezTo>
                  <a:cubicBezTo>
                    <a:pt x="2456776" y="1636522"/>
                    <a:pt x="2459736" y="1632549"/>
                    <a:pt x="2461956" y="1628059"/>
                  </a:cubicBezTo>
                  <a:lnTo>
                    <a:pt x="2468468" y="1607160"/>
                  </a:lnTo>
                  <a:cubicBezTo>
                    <a:pt x="2469356" y="1599734"/>
                    <a:pt x="2469652" y="1592307"/>
                    <a:pt x="2469504" y="1584707"/>
                  </a:cubicBezTo>
                  <a:cubicBezTo>
                    <a:pt x="2469356" y="1577281"/>
                    <a:pt x="2468616" y="1569854"/>
                    <a:pt x="2467432" y="1562427"/>
                  </a:cubicBezTo>
                  <a:cubicBezTo>
                    <a:pt x="2469800" y="1553964"/>
                    <a:pt x="2471428" y="1545329"/>
                    <a:pt x="2471872" y="1536693"/>
                  </a:cubicBezTo>
                  <a:cubicBezTo>
                    <a:pt x="2472612" y="1525639"/>
                    <a:pt x="2471872" y="1514413"/>
                    <a:pt x="2475720" y="1504050"/>
                  </a:cubicBezTo>
                  <a:cubicBezTo>
                    <a:pt x="2479864" y="1492823"/>
                    <a:pt x="2489188" y="1482460"/>
                    <a:pt x="2485636" y="1470716"/>
                  </a:cubicBezTo>
                  <a:cubicBezTo>
                    <a:pt x="2484304" y="1466053"/>
                    <a:pt x="2480900" y="1462253"/>
                    <a:pt x="2476312" y="1460353"/>
                  </a:cubicBezTo>
                  <a:cubicBezTo>
                    <a:pt x="2464324" y="1456899"/>
                    <a:pt x="2451300" y="1458453"/>
                    <a:pt x="2440201" y="1464498"/>
                  </a:cubicBezTo>
                  <a:cubicBezTo>
                    <a:pt x="2433541" y="1468298"/>
                    <a:pt x="2427917" y="1473479"/>
                    <a:pt x="2423773" y="1479870"/>
                  </a:cubicBezTo>
                  <a:lnTo>
                    <a:pt x="2415633" y="1493341"/>
                  </a:lnTo>
                  <a:lnTo>
                    <a:pt x="2383665" y="1492132"/>
                  </a:lnTo>
                  <a:lnTo>
                    <a:pt x="2367533" y="1479870"/>
                  </a:lnTo>
                  <a:lnTo>
                    <a:pt x="2352141" y="1475725"/>
                  </a:lnTo>
                  <a:lnTo>
                    <a:pt x="2336009" y="1485051"/>
                  </a:lnTo>
                  <a:lnTo>
                    <a:pt x="2326389" y="1494032"/>
                  </a:lnTo>
                  <a:lnTo>
                    <a:pt x="2319285" y="1502323"/>
                  </a:lnTo>
                  <a:lnTo>
                    <a:pt x="2301377" y="1502495"/>
                  </a:lnTo>
                  <a:lnTo>
                    <a:pt x="2294421" y="1492132"/>
                  </a:lnTo>
                  <a:lnTo>
                    <a:pt x="2281101" y="1482806"/>
                  </a:lnTo>
                  <a:lnTo>
                    <a:pt x="2264674" y="1491096"/>
                  </a:lnTo>
                  <a:lnTo>
                    <a:pt x="2265710" y="1511649"/>
                  </a:lnTo>
                  <a:lnTo>
                    <a:pt x="2252686" y="1512513"/>
                  </a:lnTo>
                  <a:lnTo>
                    <a:pt x="2252686" y="1533929"/>
                  </a:lnTo>
                  <a:lnTo>
                    <a:pt x="2237886" y="1541702"/>
                  </a:lnTo>
                  <a:lnTo>
                    <a:pt x="2233890" y="1528402"/>
                  </a:lnTo>
                  <a:lnTo>
                    <a:pt x="2243362" y="1519249"/>
                  </a:lnTo>
                  <a:lnTo>
                    <a:pt x="2240698" y="1501977"/>
                  </a:lnTo>
                  <a:lnTo>
                    <a:pt x="2226490" y="1482806"/>
                  </a:lnTo>
                  <a:lnTo>
                    <a:pt x="2212430" y="1477624"/>
                  </a:lnTo>
                  <a:lnTo>
                    <a:pt x="2209766" y="1467089"/>
                  </a:lnTo>
                  <a:lnTo>
                    <a:pt x="2199110" y="1437900"/>
                  </a:lnTo>
                  <a:lnTo>
                    <a:pt x="2190230" y="1419938"/>
                  </a:lnTo>
                  <a:lnTo>
                    <a:pt x="2178242" y="1400076"/>
                  </a:lnTo>
                  <a:lnTo>
                    <a:pt x="2173506" y="1378832"/>
                  </a:lnTo>
                  <a:cubicBezTo>
                    <a:pt x="2182682" y="1374687"/>
                    <a:pt x="2186086" y="1363287"/>
                    <a:pt x="2180610" y="1354824"/>
                  </a:cubicBezTo>
                  <a:cubicBezTo>
                    <a:pt x="2174986" y="1346016"/>
                    <a:pt x="2162850" y="1344462"/>
                    <a:pt x="2155154" y="1351716"/>
                  </a:cubicBezTo>
                  <a:cubicBezTo>
                    <a:pt x="2150714" y="1356897"/>
                    <a:pt x="2144942" y="1360697"/>
                    <a:pt x="2138430" y="1362942"/>
                  </a:cubicBezTo>
                  <a:cubicBezTo>
                    <a:pt x="2133842" y="1364324"/>
                    <a:pt x="2128959" y="1365015"/>
                    <a:pt x="2124075" y="1364669"/>
                  </a:cubicBezTo>
                  <a:lnTo>
                    <a:pt x="2122299" y="1389022"/>
                  </a:lnTo>
                  <a:lnTo>
                    <a:pt x="2136358" y="1385913"/>
                  </a:lnTo>
                  <a:lnTo>
                    <a:pt x="2146570" y="1397139"/>
                  </a:lnTo>
                  <a:lnTo>
                    <a:pt x="2147606" y="1417520"/>
                  </a:lnTo>
                  <a:lnTo>
                    <a:pt x="2170250" y="1432891"/>
                  </a:lnTo>
                  <a:cubicBezTo>
                    <a:pt x="2175282" y="1438764"/>
                    <a:pt x="2180610" y="1444463"/>
                    <a:pt x="2185938" y="1449990"/>
                  </a:cubicBezTo>
                  <a:cubicBezTo>
                    <a:pt x="2189934" y="1454135"/>
                    <a:pt x="2194078" y="1458280"/>
                    <a:pt x="2198222" y="1462426"/>
                  </a:cubicBezTo>
                  <a:cubicBezTo>
                    <a:pt x="2199554" y="1467607"/>
                    <a:pt x="2200294" y="1473134"/>
                    <a:pt x="2200590" y="1478488"/>
                  </a:cubicBezTo>
                  <a:cubicBezTo>
                    <a:pt x="2200886" y="1482288"/>
                    <a:pt x="2200886" y="1486087"/>
                    <a:pt x="2200590" y="1489887"/>
                  </a:cubicBezTo>
                  <a:lnTo>
                    <a:pt x="2182386" y="1496968"/>
                  </a:lnTo>
                  <a:lnTo>
                    <a:pt x="2169362" y="1493860"/>
                  </a:lnTo>
                  <a:lnTo>
                    <a:pt x="2175134" y="1523394"/>
                  </a:lnTo>
                  <a:lnTo>
                    <a:pt x="2181646" y="1532720"/>
                  </a:lnTo>
                  <a:cubicBezTo>
                    <a:pt x="2187714" y="1520458"/>
                    <a:pt x="2205030" y="1519939"/>
                    <a:pt x="2211542" y="1532029"/>
                  </a:cubicBezTo>
                  <a:cubicBezTo>
                    <a:pt x="2214206" y="1536865"/>
                    <a:pt x="2213910" y="1542911"/>
                    <a:pt x="2210506" y="1547401"/>
                  </a:cubicBezTo>
                  <a:cubicBezTo>
                    <a:pt x="2201182" y="1548610"/>
                    <a:pt x="2191562" y="1548956"/>
                    <a:pt x="2182090" y="1548437"/>
                  </a:cubicBezTo>
                  <a:cubicBezTo>
                    <a:pt x="2173802" y="1548092"/>
                    <a:pt x="2165514" y="1547056"/>
                    <a:pt x="2157374" y="1545329"/>
                  </a:cubicBezTo>
                  <a:cubicBezTo>
                    <a:pt x="2148938" y="1556037"/>
                    <a:pt x="2131918" y="1553101"/>
                    <a:pt x="2127479" y="1540147"/>
                  </a:cubicBezTo>
                  <a:cubicBezTo>
                    <a:pt x="2125555" y="1534620"/>
                    <a:pt x="2127183" y="1528230"/>
                    <a:pt x="2131622" y="1524085"/>
                  </a:cubicBezTo>
                  <a:lnTo>
                    <a:pt x="2144202" y="1519767"/>
                  </a:lnTo>
                  <a:lnTo>
                    <a:pt x="2162850" y="1526848"/>
                  </a:lnTo>
                  <a:lnTo>
                    <a:pt x="2155598" y="1503532"/>
                  </a:lnTo>
                  <a:lnTo>
                    <a:pt x="2154562" y="1492305"/>
                  </a:lnTo>
                  <a:lnTo>
                    <a:pt x="2151454" y="1481597"/>
                  </a:lnTo>
                  <a:lnTo>
                    <a:pt x="2139170" y="1472443"/>
                  </a:lnTo>
                  <a:cubicBezTo>
                    <a:pt x="2133990" y="1468989"/>
                    <a:pt x="2127331" y="1469852"/>
                    <a:pt x="2123039" y="1474170"/>
                  </a:cubicBezTo>
                  <a:cubicBezTo>
                    <a:pt x="2114455" y="1482979"/>
                    <a:pt x="2119783" y="1497659"/>
                    <a:pt x="2131918" y="1498868"/>
                  </a:cubicBezTo>
                  <a:cubicBezTo>
                    <a:pt x="2134730" y="1510440"/>
                    <a:pt x="2123187" y="1520112"/>
                    <a:pt x="2112383" y="1515449"/>
                  </a:cubicBezTo>
                  <a:cubicBezTo>
                    <a:pt x="2104539" y="1511995"/>
                    <a:pt x="2101875" y="1502323"/>
                    <a:pt x="2106907" y="1495414"/>
                  </a:cubicBezTo>
                  <a:lnTo>
                    <a:pt x="2085299" y="1495414"/>
                  </a:lnTo>
                  <a:lnTo>
                    <a:pt x="2068723" y="1484533"/>
                  </a:lnTo>
                  <a:lnTo>
                    <a:pt x="2061915" y="1464844"/>
                  </a:lnTo>
                  <a:lnTo>
                    <a:pt x="2049483" y="1464153"/>
                  </a:lnTo>
                  <a:lnTo>
                    <a:pt x="2044007" y="1452235"/>
                  </a:lnTo>
                  <a:lnTo>
                    <a:pt x="2044007" y="1436000"/>
                  </a:lnTo>
                  <a:lnTo>
                    <a:pt x="2044747" y="1412511"/>
                  </a:lnTo>
                  <a:lnTo>
                    <a:pt x="2034535" y="1399212"/>
                  </a:lnTo>
                  <a:lnTo>
                    <a:pt x="2008043" y="1388849"/>
                  </a:lnTo>
                  <a:lnTo>
                    <a:pt x="2001531" y="1351025"/>
                  </a:lnTo>
                  <a:lnTo>
                    <a:pt x="2001975" y="1319763"/>
                  </a:lnTo>
                  <a:lnTo>
                    <a:pt x="1987619" y="1312682"/>
                  </a:lnTo>
                  <a:lnTo>
                    <a:pt x="1975483" y="1306464"/>
                  </a:lnTo>
                  <a:cubicBezTo>
                    <a:pt x="1969267" y="1300247"/>
                    <a:pt x="1962015" y="1295411"/>
                    <a:pt x="1953875" y="1291956"/>
                  </a:cubicBezTo>
                  <a:cubicBezTo>
                    <a:pt x="1949288" y="1290056"/>
                    <a:pt x="1944404" y="1288675"/>
                    <a:pt x="1939520" y="1287984"/>
                  </a:cubicBezTo>
                  <a:lnTo>
                    <a:pt x="1926052" y="1286948"/>
                  </a:lnTo>
                  <a:lnTo>
                    <a:pt x="1903408" y="1279694"/>
                  </a:lnTo>
                  <a:cubicBezTo>
                    <a:pt x="1910216" y="1275721"/>
                    <a:pt x="1913176" y="1267258"/>
                    <a:pt x="1910216" y="1259831"/>
                  </a:cubicBezTo>
                  <a:cubicBezTo>
                    <a:pt x="1908292" y="1254823"/>
                    <a:pt x="1903852" y="1251196"/>
                    <a:pt x="1898524" y="1250159"/>
                  </a:cubicBezTo>
                  <a:lnTo>
                    <a:pt x="1883428" y="1239969"/>
                  </a:lnTo>
                  <a:lnTo>
                    <a:pt x="1865964" y="1236860"/>
                  </a:lnTo>
                  <a:lnTo>
                    <a:pt x="1856344" y="1224598"/>
                  </a:lnTo>
                  <a:lnTo>
                    <a:pt x="1848796" y="1209053"/>
                  </a:lnTo>
                  <a:lnTo>
                    <a:pt x="1840656" y="1198863"/>
                  </a:lnTo>
                  <a:lnTo>
                    <a:pt x="1828964" y="1197827"/>
                  </a:lnTo>
                  <a:lnTo>
                    <a:pt x="1820972" y="1213544"/>
                  </a:lnTo>
                  <a:lnTo>
                    <a:pt x="1825116" y="1233061"/>
                  </a:lnTo>
                  <a:lnTo>
                    <a:pt x="1837104" y="1237206"/>
                  </a:lnTo>
                  <a:lnTo>
                    <a:pt x="1843172" y="1254477"/>
                  </a:lnTo>
                  <a:lnTo>
                    <a:pt x="1850424" y="1276067"/>
                  </a:lnTo>
                  <a:lnTo>
                    <a:pt x="1878988" y="1287466"/>
                  </a:lnTo>
                  <a:lnTo>
                    <a:pt x="1898524" y="1301801"/>
                  </a:lnTo>
                  <a:lnTo>
                    <a:pt x="1918208" y="1315273"/>
                  </a:lnTo>
                  <a:cubicBezTo>
                    <a:pt x="1921612" y="1320800"/>
                    <a:pt x="1925756" y="1325981"/>
                    <a:pt x="1930492" y="1330644"/>
                  </a:cubicBezTo>
                  <a:cubicBezTo>
                    <a:pt x="1935820" y="1335998"/>
                    <a:pt x="1942036" y="1340489"/>
                    <a:pt x="1948696" y="1344116"/>
                  </a:cubicBezTo>
                  <a:lnTo>
                    <a:pt x="1971043" y="1352061"/>
                  </a:lnTo>
                  <a:lnTo>
                    <a:pt x="1985399" y="1377623"/>
                  </a:lnTo>
                  <a:lnTo>
                    <a:pt x="1972227" y="1392131"/>
                  </a:lnTo>
                  <a:lnTo>
                    <a:pt x="1961275" y="1384531"/>
                  </a:lnTo>
                  <a:lnTo>
                    <a:pt x="1949879" y="1366914"/>
                  </a:lnTo>
                  <a:lnTo>
                    <a:pt x="1940260" y="1372441"/>
                  </a:lnTo>
                  <a:lnTo>
                    <a:pt x="1941296" y="1390576"/>
                  </a:lnTo>
                  <a:cubicBezTo>
                    <a:pt x="1947808" y="1396621"/>
                    <a:pt x="1949879" y="1406121"/>
                    <a:pt x="1946476" y="1414411"/>
                  </a:cubicBezTo>
                  <a:cubicBezTo>
                    <a:pt x="1944108" y="1420110"/>
                    <a:pt x="1939076" y="1424601"/>
                    <a:pt x="1933156" y="1426328"/>
                  </a:cubicBezTo>
                  <a:lnTo>
                    <a:pt x="1928272" y="1441527"/>
                  </a:lnTo>
                  <a:lnTo>
                    <a:pt x="1917320" y="1451372"/>
                  </a:lnTo>
                  <a:lnTo>
                    <a:pt x="1898672" y="1459662"/>
                  </a:lnTo>
                  <a:lnTo>
                    <a:pt x="1895268" y="1481942"/>
                  </a:lnTo>
                  <a:cubicBezTo>
                    <a:pt x="1902372" y="1491614"/>
                    <a:pt x="1892456" y="1504741"/>
                    <a:pt x="1881208" y="1500423"/>
                  </a:cubicBezTo>
                  <a:cubicBezTo>
                    <a:pt x="1873512" y="1497659"/>
                    <a:pt x="1872624" y="1487296"/>
                    <a:pt x="1865964" y="1482979"/>
                  </a:cubicBezTo>
                  <a:cubicBezTo>
                    <a:pt x="1862856" y="1480906"/>
                    <a:pt x="1858860" y="1480388"/>
                    <a:pt x="1855308" y="1481942"/>
                  </a:cubicBezTo>
                  <a:lnTo>
                    <a:pt x="1834144" y="1470889"/>
                  </a:lnTo>
                  <a:lnTo>
                    <a:pt x="1814460" y="1460353"/>
                  </a:lnTo>
                  <a:lnTo>
                    <a:pt x="1794185" y="1448263"/>
                  </a:lnTo>
                  <a:lnTo>
                    <a:pt x="1808244" y="1435482"/>
                  </a:lnTo>
                  <a:cubicBezTo>
                    <a:pt x="1813424" y="1432891"/>
                    <a:pt x="1819196" y="1431510"/>
                    <a:pt x="1825116" y="1431510"/>
                  </a:cubicBezTo>
                  <a:cubicBezTo>
                    <a:pt x="1829260" y="1431510"/>
                    <a:pt x="1833256" y="1432200"/>
                    <a:pt x="1837104" y="1433582"/>
                  </a:cubicBezTo>
                  <a:lnTo>
                    <a:pt x="1847760" y="1443772"/>
                  </a:lnTo>
                  <a:lnTo>
                    <a:pt x="1858416" y="1445845"/>
                  </a:lnTo>
                  <a:lnTo>
                    <a:pt x="1871440" y="1441700"/>
                  </a:lnTo>
                  <a:lnTo>
                    <a:pt x="1884464" y="1447918"/>
                  </a:lnTo>
                  <a:cubicBezTo>
                    <a:pt x="1889496" y="1449127"/>
                    <a:pt x="1894676" y="1447399"/>
                    <a:pt x="1898080" y="1443427"/>
                  </a:cubicBezTo>
                  <a:cubicBezTo>
                    <a:pt x="1900892" y="1440145"/>
                    <a:pt x="1902076" y="1435827"/>
                    <a:pt x="1901040" y="1431510"/>
                  </a:cubicBezTo>
                  <a:cubicBezTo>
                    <a:pt x="1906220" y="1425810"/>
                    <a:pt x="1908440" y="1418211"/>
                    <a:pt x="1907256" y="1410611"/>
                  </a:cubicBezTo>
                  <a:cubicBezTo>
                    <a:pt x="1906664" y="1406639"/>
                    <a:pt x="1905036" y="1403012"/>
                    <a:pt x="1902816" y="1399903"/>
                  </a:cubicBezTo>
                  <a:lnTo>
                    <a:pt x="1894528" y="1386431"/>
                  </a:lnTo>
                  <a:cubicBezTo>
                    <a:pt x="1886388" y="1382804"/>
                    <a:pt x="1878988" y="1377450"/>
                    <a:pt x="1872920" y="1370714"/>
                  </a:cubicBezTo>
                  <a:cubicBezTo>
                    <a:pt x="1866556" y="1363633"/>
                    <a:pt x="1861820" y="1355343"/>
                    <a:pt x="1858860" y="1346361"/>
                  </a:cubicBezTo>
                  <a:cubicBezTo>
                    <a:pt x="1842580" y="1340834"/>
                    <a:pt x="1827188" y="1332717"/>
                    <a:pt x="1813128" y="1322527"/>
                  </a:cubicBezTo>
                  <a:cubicBezTo>
                    <a:pt x="1807356" y="1318382"/>
                    <a:pt x="1801881" y="1313718"/>
                    <a:pt x="1795961" y="1309573"/>
                  </a:cubicBezTo>
                  <a:cubicBezTo>
                    <a:pt x="1789005" y="1304564"/>
                    <a:pt x="1781753" y="1300247"/>
                    <a:pt x="1773909" y="1296447"/>
                  </a:cubicBezTo>
                  <a:lnTo>
                    <a:pt x="1756149" y="1276930"/>
                  </a:lnTo>
                  <a:lnTo>
                    <a:pt x="1761181" y="1257068"/>
                  </a:lnTo>
                  <a:lnTo>
                    <a:pt x="1757185" y="1244978"/>
                  </a:lnTo>
                  <a:lnTo>
                    <a:pt x="1725957" y="1242905"/>
                  </a:lnTo>
                  <a:lnTo>
                    <a:pt x="1722109" y="1255341"/>
                  </a:lnTo>
                  <a:cubicBezTo>
                    <a:pt x="1703313" y="1251196"/>
                    <a:pt x="1683629" y="1253268"/>
                    <a:pt x="1666165" y="1261040"/>
                  </a:cubicBezTo>
                  <a:cubicBezTo>
                    <a:pt x="1659357" y="1264149"/>
                    <a:pt x="1652845" y="1268122"/>
                    <a:pt x="1645445" y="1269676"/>
                  </a:cubicBezTo>
                  <a:cubicBezTo>
                    <a:pt x="1640709" y="1270712"/>
                    <a:pt x="1635825" y="1270712"/>
                    <a:pt x="1631090" y="1269676"/>
                  </a:cubicBezTo>
                  <a:cubicBezTo>
                    <a:pt x="1623838" y="1261386"/>
                    <a:pt x="1614366" y="1255168"/>
                    <a:pt x="1603710" y="1252232"/>
                  </a:cubicBezTo>
                  <a:cubicBezTo>
                    <a:pt x="1597494" y="1250505"/>
                    <a:pt x="1590686" y="1249814"/>
                    <a:pt x="1584766" y="1252577"/>
                  </a:cubicBezTo>
                  <a:cubicBezTo>
                    <a:pt x="1579142" y="1255168"/>
                    <a:pt x="1575146" y="1260695"/>
                    <a:pt x="1574554" y="1267085"/>
                  </a:cubicBezTo>
                  <a:lnTo>
                    <a:pt x="1567302" y="1295929"/>
                  </a:lnTo>
                  <a:cubicBezTo>
                    <a:pt x="1561974" y="1301801"/>
                    <a:pt x="1556202" y="1307328"/>
                    <a:pt x="1550134" y="1312337"/>
                  </a:cubicBezTo>
                  <a:cubicBezTo>
                    <a:pt x="1543622" y="1317691"/>
                    <a:pt x="1536666" y="1322699"/>
                    <a:pt x="1528378" y="1324772"/>
                  </a:cubicBezTo>
                  <a:cubicBezTo>
                    <a:pt x="1513430" y="1328572"/>
                    <a:pt x="1496558" y="1322527"/>
                    <a:pt x="1483091" y="1330644"/>
                  </a:cubicBezTo>
                  <a:cubicBezTo>
                    <a:pt x="1477763" y="1333753"/>
                    <a:pt x="1473915" y="1338762"/>
                    <a:pt x="1472139" y="1344634"/>
                  </a:cubicBezTo>
                  <a:cubicBezTo>
                    <a:pt x="1458227" y="1346707"/>
                    <a:pt x="1448459" y="1359315"/>
                    <a:pt x="1450087" y="1373132"/>
                  </a:cubicBezTo>
                  <a:cubicBezTo>
                    <a:pt x="1450975" y="1381422"/>
                    <a:pt x="1456007" y="1388676"/>
                    <a:pt x="1463407" y="1392476"/>
                  </a:cubicBezTo>
                  <a:cubicBezTo>
                    <a:pt x="1460299" y="1402321"/>
                    <a:pt x="1455415" y="1411475"/>
                    <a:pt x="1448755" y="1419592"/>
                  </a:cubicBezTo>
                  <a:cubicBezTo>
                    <a:pt x="1444315" y="1424946"/>
                    <a:pt x="1438987" y="1429782"/>
                    <a:pt x="1433215" y="1433928"/>
                  </a:cubicBezTo>
                  <a:lnTo>
                    <a:pt x="1400655" y="1440836"/>
                  </a:lnTo>
                  <a:lnTo>
                    <a:pt x="1376531" y="1448781"/>
                  </a:lnTo>
                  <a:lnTo>
                    <a:pt x="1346043" y="1454999"/>
                  </a:lnTo>
                  <a:cubicBezTo>
                    <a:pt x="1334499" y="1454481"/>
                    <a:pt x="1323103" y="1455517"/>
                    <a:pt x="1312004" y="1457935"/>
                  </a:cubicBezTo>
                  <a:cubicBezTo>
                    <a:pt x="1304160" y="1459662"/>
                    <a:pt x="1296612" y="1462080"/>
                    <a:pt x="1289360" y="1465189"/>
                  </a:cubicBezTo>
                  <a:lnTo>
                    <a:pt x="1273524" y="1470370"/>
                  </a:lnTo>
                  <a:lnTo>
                    <a:pt x="1259316" y="1470370"/>
                  </a:lnTo>
                  <a:lnTo>
                    <a:pt x="1249400" y="1450854"/>
                  </a:lnTo>
                  <a:lnTo>
                    <a:pt x="1245996" y="1432200"/>
                  </a:lnTo>
                  <a:lnTo>
                    <a:pt x="1219948" y="1423219"/>
                  </a:lnTo>
                  <a:lnTo>
                    <a:pt x="1203076" y="1420110"/>
                  </a:lnTo>
                  <a:cubicBezTo>
                    <a:pt x="1197304" y="1422528"/>
                    <a:pt x="1190792" y="1420801"/>
                    <a:pt x="1186944" y="1416138"/>
                  </a:cubicBezTo>
                  <a:cubicBezTo>
                    <a:pt x="1182800" y="1410957"/>
                    <a:pt x="1182800" y="1403703"/>
                    <a:pt x="1186944" y="1398521"/>
                  </a:cubicBezTo>
                  <a:lnTo>
                    <a:pt x="1194788" y="1382977"/>
                  </a:lnTo>
                  <a:lnTo>
                    <a:pt x="1187536" y="1373132"/>
                  </a:lnTo>
                  <a:lnTo>
                    <a:pt x="1180580" y="1355343"/>
                  </a:lnTo>
                  <a:cubicBezTo>
                    <a:pt x="1187980" y="1347225"/>
                    <a:pt x="1195380" y="1338935"/>
                    <a:pt x="1202632" y="1330817"/>
                  </a:cubicBezTo>
                  <a:cubicBezTo>
                    <a:pt x="1209884" y="1322699"/>
                    <a:pt x="1217136" y="1314582"/>
                    <a:pt x="1223352" y="1305773"/>
                  </a:cubicBezTo>
                  <a:cubicBezTo>
                    <a:pt x="1226608" y="1301110"/>
                    <a:pt x="1229568" y="1296101"/>
                    <a:pt x="1232232" y="1291093"/>
                  </a:cubicBezTo>
                  <a:lnTo>
                    <a:pt x="1243184" y="1269503"/>
                  </a:lnTo>
                  <a:cubicBezTo>
                    <a:pt x="1245256" y="1262940"/>
                    <a:pt x="1246292" y="1256204"/>
                    <a:pt x="1246292" y="1249469"/>
                  </a:cubicBezTo>
                  <a:cubicBezTo>
                    <a:pt x="1246292" y="1245669"/>
                    <a:pt x="1245996" y="1241696"/>
                    <a:pt x="1245256" y="1237897"/>
                  </a:cubicBezTo>
                  <a:lnTo>
                    <a:pt x="1255172" y="1210090"/>
                  </a:lnTo>
                  <a:cubicBezTo>
                    <a:pt x="1258724" y="1205081"/>
                    <a:pt x="1263756" y="1201108"/>
                    <a:pt x="1269676" y="1198863"/>
                  </a:cubicBezTo>
                  <a:cubicBezTo>
                    <a:pt x="1278112" y="1195582"/>
                    <a:pt x="1287584" y="1195927"/>
                    <a:pt x="1295724" y="1199899"/>
                  </a:cubicBezTo>
                  <a:lnTo>
                    <a:pt x="1312152" y="1205081"/>
                  </a:lnTo>
                  <a:lnTo>
                    <a:pt x="1332723" y="1211299"/>
                  </a:lnTo>
                  <a:lnTo>
                    <a:pt x="1350335" y="1217344"/>
                  </a:lnTo>
                  <a:lnTo>
                    <a:pt x="1378899" y="1221489"/>
                  </a:lnTo>
                  <a:cubicBezTo>
                    <a:pt x="1388815" y="1222352"/>
                    <a:pt x="1398879" y="1223561"/>
                    <a:pt x="1408795" y="1224943"/>
                  </a:cubicBezTo>
                  <a:cubicBezTo>
                    <a:pt x="1413235" y="1225634"/>
                    <a:pt x="1417675" y="1226325"/>
                    <a:pt x="1422115" y="1227016"/>
                  </a:cubicBezTo>
                  <a:lnTo>
                    <a:pt x="1441503" y="1225979"/>
                  </a:lnTo>
                  <a:lnTo>
                    <a:pt x="1449939" y="1216135"/>
                  </a:lnTo>
                  <a:lnTo>
                    <a:pt x="1457783" y="1198690"/>
                  </a:lnTo>
                  <a:lnTo>
                    <a:pt x="1463703" y="1174856"/>
                  </a:lnTo>
                  <a:lnTo>
                    <a:pt x="1453343" y="1143076"/>
                  </a:lnTo>
                  <a:lnTo>
                    <a:pt x="1448459" y="1124941"/>
                  </a:lnTo>
                  <a:lnTo>
                    <a:pt x="1436471" y="1103697"/>
                  </a:lnTo>
                  <a:lnTo>
                    <a:pt x="1426111" y="1094025"/>
                  </a:lnTo>
                  <a:lnTo>
                    <a:pt x="1412791" y="1079345"/>
                  </a:lnTo>
                  <a:lnTo>
                    <a:pt x="1404059" y="1063628"/>
                  </a:lnTo>
                  <a:lnTo>
                    <a:pt x="1422707" y="1056374"/>
                  </a:lnTo>
                  <a:lnTo>
                    <a:pt x="1485902" y="1056374"/>
                  </a:lnTo>
                  <a:lnTo>
                    <a:pt x="1489010" y="1046184"/>
                  </a:lnTo>
                  <a:lnTo>
                    <a:pt x="1500258" y="1031848"/>
                  </a:lnTo>
                  <a:lnTo>
                    <a:pt x="1513282" y="1047911"/>
                  </a:lnTo>
                  <a:cubicBezTo>
                    <a:pt x="1521274" y="1046702"/>
                    <a:pt x="1529118" y="1044802"/>
                    <a:pt x="1536666" y="1042038"/>
                  </a:cubicBezTo>
                  <a:cubicBezTo>
                    <a:pt x="1547322" y="1038239"/>
                    <a:pt x="1557534" y="1033057"/>
                    <a:pt x="1566858" y="1026667"/>
                  </a:cubicBezTo>
                  <a:cubicBezTo>
                    <a:pt x="1569670" y="1024767"/>
                    <a:pt x="1572334" y="1022694"/>
                    <a:pt x="1574998" y="1020449"/>
                  </a:cubicBezTo>
                  <a:lnTo>
                    <a:pt x="1567894" y="1007841"/>
                  </a:lnTo>
                  <a:lnTo>
                    <a:pt x="1554722" y="1007841"/>
                  </a:lnTo>
                  <a:lnTo>
                    <a:pt x="1530154" y="1006805"/>
                  </a:lnTo>
                  <a:cubicBezTo>
                    <a:pt x="1524086" y="1006286"/>
                    <a:pt x="1518018" y="1005941"/>
                    <a:pt x="1511950" y="1005768"/>
                  </a:cubicBezTo>
                  <a:cubicBezTo>
                    <a:pt x="1505290" y="1005596"/>
                    <a:pt x="1498630" y="1005596"/>
                    <a:pt x="1491970" y="1005768"/>
                  </a:cubicBezTo>
                  <a:lnTo>
                    <a:pt x="1469327" y="1013022"/>
                  </a:lnTo>
                  <a:lnTo>
                    <a:pt x="1447423" y="1011641"/>
                  </a:lnTo>
                  <a:cubicBezTo>
                    <a:pt x="1442539" y="1010950"/>
                    <a:pt x="1437655" y="1011641"/>
                    <a:pt x="1433363" y="1013713"/>
                  </a:cubicBezTo>
                  <a:cubicBezTo>
                    <a:pt x="1428183" y="1016304"/>
                    <a:pt x="1424039" y="1020794"/>
                    <a:pt x="1421967" y="1026149"/>
                  </a:cubicBezTo>
                  <a:lnTo>
                    <a:pt x="1404059" y="1009741"/>
                  </a:lnTo>
                  <a:cubicBezTo>
                    <a:pt x="1409683" y="1005768"/>
                    <a:pt x="1415899" y="1003005"/>
                    <a:pt x="1422559" y="1001450"/>
                  </a:cubicBezTo>
                  <a:cubicBezTo>
                    <a:pt x="1427591" y="1000414"/>
                    <a:pt x="1432623" y="1000069"/>
                    <a:pt x="1437803" y="1000414"/>
                  </a:cubicBezTo>
                  <a:cubicBezTo>
                    <a:pt x="1449939" y="999032"/>
                    <a:pt x="1456155" y="985215"/>
                    <a:pt x="1449199" y="975025"/>
                  </a:cubicBezTo>
                  <a:cubicBezTo>
                    <a:pt x="1445943" y="970362"/>
                    <a:pt x="1440023" y="968117"/>
                    <a:pt x="1434399" y="969326"/>
                  </a:cubicBezTo>
                  <a:lnTo>
                    <a:pt x="1438247" y="954127"/>
                  </a:lnTo>
                  <a:lnTo>
                    <a:pt x="1455563" y="953436"/>
                  </a:lnTo>
                  <a:lnTo>
                    <a:pt x="1463555" y="944973"/>
                  </a:lnTo>
                  <a:lnTo>
                    <a:pt x="1459707" y="927183"/>
                  </a:lnTo>
                  <a:lnTo>
                    <a:pt x="1470363" y="913193"/>
                  </a:lnTo>
                  <a:lnTo>
                    <a:pt x="1488862" y="919411"/>
                  </a:lnTo>
                  <a:lnTo>
                    <a:pt x="1502922" y="912157"/>
                  </a:lnTo>
                  <a:cubicBezTo>
                    <a:pt x="1502034" y="905248"/>
                    <a:pt x="1498482" y="898858"/>
                    <a:pt x="1493006" y="894713"/>
                  </a:cubicBezTo>
                  <a:cubicBezTo>
                    <a:pt x="1489454" y="891949"/>
                    <a:pt x="1485458" y="890222"/>
                    <a:pt x="1481019" y="889531"/>
                  </a:cubicBezTo>
                  <a:lnTo>
                    <a:pt x="1473767" y="876232"/>
                  </a:lnTo>
                  <a:lnTo>
                    <a:pt x="1481611" y="870360"/>
                  </a:lnTo>
                  <a:lnTo>
                    <a:pt x="1471399" y="853952"/>
                  </a:lnTo>
                  <a:lnTo>
                    <a:pt x="1457339" y="859134"/>
                  </a:lnTo>
                  <a:lnTo>
                    <a:pt x="1441947" y="875196"/>
                  </a:lnTo>
                  <a:lnTo>
                    <a:pt x="1430995" y="898167"/>
                  </a:lnTo>
                  <a:lnTo>
                    <a:pt x="1426111" y="921484"/>
                  </a:lnTo>
                  <a:cubicBezTo>
                    <a:pt x="1422263" y="927874"/>
                    <a:pt x="1416935" y="933228"/>
                    <a:pt x="1410423" y="937028"/>
                  </a:cubicBezTo>
                  <a:cubicBezTo>
                    <a:pt x="1404503" y="940482"/>
                    <a:pt x="1397991" y="942382"/>
                    <a:pt x="1391183" y="942900"/>
                  </a:cubicBezTo>
                  <a:lnTo>
                    <a:pt x="1374607" y="949463"/>
                  </a:lnTo>
                  <a:lnTo>
                    <a:pt x="1358179" y="956545"/>
                  </a:lnTo>
                  <a:cubicBezTo>
                    <a:pt x="1348263" y="960690"/>
                    <a:pt x="1337015" y="958790"/>
                    <a:pt x="1329171" y="951536"/>
                  </a:cubicBezTo>
                  <a:cubicBezTo>
                    <a:pt x="1323251" y="945836"/>
                    <a:pt x="1320291" y="937719"/>
                    <a:pt x="1322807" y="930119"/>
                  </a:cubicBezTo>
                  <a:cubicBezTo>
                    <a:pt x="1324435" y="925283"/>
                    <a:pt x="1328283" y="921656"/>
                    <a:pt x="1332279" y="918547"/>
                  </a:cubicBezTo>
                  <a:cubicBezTo>
                    <a:pt x="1338495" y="913711"/>
                    <a:pt x="1345303" y="909739"/>
                    <a:pt x="1352555" y="906803"/>
                  </a:cubicBezTo>
                  <a:lnTo>
                    <a:pt x="1351667" y="894886"/>
                  </a:lnTo>
                  <a:lnTo>
                    <a:pt x="1355515" y="879341"/>
                  </a:lnTo>
                  <a:lnTo>
                    <a:pt x="1371203" y="867251"/>
                  </a:lnTo>
                  <a:lnTo>
                    <a:pt x="1395031" y="865524"/>
                  </a:lnTo>
                  <a:lnTo>
                    <a:pt x="1409091" y="855679"/>
                  </a:lnTo>
                  <a:cubicBezTo>
                    <a:pt x="1413827" y="850671"/>
                    <a:pt x="1419747" y="846871"/>
                    <a:pt x="1426111" y="844626"/>
                  </a:cubicBezTo>
                  <a:cubicBezTo>
                    <a:pt x="1434399" y="841862"/>
                    <a:pt x="1443131" y="841517"/>
                    <a:pt x="1451567" y="843589"/>
                  </a:cubicBezTo>
                  <a:lnTo>
                    <a:pt x="1460743" y="826836"/>
                  </a:lnTo>
                  <a:lnTo>
                    <a:pt x="1456599" y="804556"/>
                  </a:lnTo>
                  <a:lnTo>
                    <a:pt x="1446091" y="792811"/>
                  </a:lnTo>
                  <a:cubicBezTo>
                    <a:pt x="1452899" y="789184"/>
                    <a:pt x="1459263" y="784521"/>
                    <a:pt x="1464887" y="779167"/>
                  </a:cubicBezTo>
                  <a:cubicBezTo>
                    <a:pt x="1469623" y="774849"/>
                    <a:pt x="1473767" y="770013"/>
                    <a:pt x="1477319" y="764832"/>
                  </a:cubicBezTo>
                  <a:lnTo>
                    <a:pt x="1489750" y="751533"/>
                  </a:lnTo>
                  <a:lnTo>
                    <a:pt x="1493006" y="763450"/>
                  </a:lnTo>
                  <a:lnTo>
                    <a:pt x="1489158" y="780721"/>
                  </a:lnTo>
                  <a:lnTo>
                    <a:pt x="1504106" y="771567"/>
                  </a:lnTo>
                  <a:lnTo>
                    <a:pt x="1522162" y="764313"/>
                  </a:lnTo>
                  <a:lnTo>
                    <a:pt x="1537554" y="753432"/>
                  </a:lnTo>
                  <a:lnTo>
                    <a:pt x="1553538" y="743242"/>
                  </a:lnTo>
                  <a:lnTo>
                    <a:pt x="1575442" y="747215"/>
                  </a:lnTo>
                  <a:lnTo>
                    <a:pt x="1571298" y="763277"/>
                  </a:lnTo>
                  <a:lnTo>
                    <a:pt x="1544954" y="790739"/>
                  </a:lnTo>
                  <a:cubicBezTo>
                    <a:pt x="1551170" y="782794"/>
                    <a:pt x="1563306" y="782448"/>
                    <a:pt x="1569966" y="790048"/>
                  </a:cubicBezTo>
                  <a:cubicBezTo>
                    <a:pt x="1574554" y="795229"/>
                    <a:pt x="1574998" y="802829"/>
                    <a:pt x="1571002" y="808356"/>
                  </a:cubicBezTo>
                  <a:cubicBezTo>
                    <a:pt x="1567006" y="814055"/>
                    <a:pt x="1559606" y="815437"/>
                    <a:pt x="1553538" y="818718"/>
                  </a:cubicBezTo>
                  <a:cubicBezTo>
                    <a:pt x="1545102" y="823036"/>
                    <a:pt x="1538886" y="830463"/>
                    <a:pt x="1536370" y="839617"/>
                  </a:cubicBezTo>
                  <a:lnTo>
                    <a:pt x="1552502" y="857407"/>
                  </a:lnTo>
                  <a:cubicBezTo>
                    <a:pt x="1556498" y="866042"/>
                    <a:pt x="1559754" y="875023"/>
                    <a:pt x="1562122" y="884177"/>
                  </a:cubicBezTo>
                  <a:cubicBezTo>
                    <a:pt x="1565082" y="895749"/>
                    <a:pt x="1566858" y="907494"/>
                    <a:pt x="1567302" y="919238"/>
                  </a:cubicBezTo>
                  <a:cubicBezTo>
                    <a:pt x="1573666" y="922693"/>
                    <a:pt x="1579438" y="927356"/>
                    <a:pt x="1584174" y="933056"/>
                  </a:cubicBezTo>
                  <a:cubicBezTo>
                    <a:pt x="1588614" y="938410"/>
                    <a:pt x="1592166" y="944800"/>
                    <a:pt x="1594386" y="951536"/>
                  </a:cubicBezTo>
                  <a:cubicBezTo>
                    <a:pt x="1594534" y="957754"/>
                    <a:pt x="1592906" y="963799"/>
                    <a:pt x="1589650" y="968980"/>
                  </a:cubicBezTo>
                  <a:cubicBezTo>
                    <a:pt x="1585802" y="975198"/>
                    <a:pt x="1580178" y="979861"/>
                    <a:pt x="1573518" y="982452"/>
                  </a:cubicBezTo>
                  <a:lnTo>
                    <a:pt x="1574554" y="991951"/>
                  </a:lnTo>
                  <a:lnTo>
                    <a:pt x="1587578" y="990915"/>
                  </a:lnTo>
                  <a:lnTo>
                    <a:pt x="1602674" y="982797"/>
                  </a:lnTo>
                  <a:lnTo>
                    <a:pt x="1630054" y="970362"/>
                  </a:lnTo>
                  <a:lnTo>
                    <a:pt x="1645297" y="962072"/>
                  </a:lnTo>
                  <a:lnTo>
                    <a:pt x="1664389" y="949809"/>
                  </a:lnTo>
                  <a:lnTo>
                    <a:pt x="1672233" y="936164"/>
                  </a:lnTo>
                  <a:lnTo>
                    <a:pt x="1691917" y="927010"/>
                  </a:lnTo>
                  <a:lnTo>
                    <a:pt x="1707013" y="925974"/>
                  </a:lnTo>
                  <a:lnTo>
                    <a:pt x="1740017" y="924247"/>
                  </a:lnTo>
                  <a:lnTo>
                    <a:pt x="1746085" y="912157"/>
                  </a:lnTo>
                  <a:lnTo>
                    <a:pt x="1744457" y="892640"/>
                  </a:lnTo>
                  <a:lnTo>
                    <a:pt x="1738241" y="867597"/>
                  </a:lnTo>
                  <a:lnTo>
                    <a:pt x="1736169" y="837372"/>
                  </a:lnTo>
                  <a:lnTo>
                    <a:pt x="1765917" y="829081"/>
                  </a:lnTo>
                  <a:lnTo>
                    <a:pt x="1782493" y="817855"/>
                  </a:lnTo>
                  <a:lnTo>
                    <a:pt x="1805876" y="806801"/>
                  </a:lnTo>
                  <a:lnTo>
                    <a:pt x="1814016" y="825109"/>
                  </a:lnTo>
                  <a:lnTo>
                    <a:pt x="1814016" y="840135"/>
                  </a:lnTo>
                  <a:lnTo>
                    <a:pt x="1803805" y="850498"/>
                  </a:lnTo>
                  <a:lnTo>
                    <a:pt x="1800697" y="865870"/>
                  </a:lnTo>
                  <a:lnTo>
                    <a:pt x="1820824" y="860688"/>
                  </a:lnTo>
                  <a:lnTo>
                    <a:pt x="1832516" y="906630"/>
                  </a:lnTo>
                  <a:lnTo>
                    <a:pt x="1853088" y="903521"/>
                  </a:lnTo>
                  <a:lnTo>
                    <a:pt x="1867888" y="911466"/>
                  </a:lnTo>
                  <a:lnTo>
                    <a:pt x="1879876" y="918720"/>
                  </a:lnTo>
                  <a:lnTo>
                    <a:pt x="1904000" y="913884"/>
                  </a:lnTo>
                  <a:lnTo>
                    <a:pt x="1917024" y="911121"/>
                  </a:lnTo>
                  <a:lnTo>
                    <a:pt x="1931084" y="900240"/>
                  </a:lnTo>
                  <a:lnTo>
                    <a:pt x="1952395" y="910084"/>
                  </a:lnTo>
                  <a:lnTo>
                    <a:pt x="1953431" y="921311"/>
                  </a:lnTo>
                  <a:lnTo>
                    <a:pt x="1967195" y="921311"/>
                  </a:lnTo>
                  <a:cubicBezTo>
                    <a:pt x="1973855" y="920102"/>
                    <a:pt x="1979775" y="916475"/>
                    <a:pt x="1984215" y="911293"/>
                  </a:cubicBezTo>
                  <a:cubicBezTo>
                    <a:pt x="1987323" y="907839"/>
                    <a:pt x="1989395" y="903521"/>
                    <a:pt x="1990431" y="899031"/>
                  </a:cubicBezTo>
                  <a:lnTo>
                    <a:pt x="1997239" y="884868"/>
                  </a:lnTo>
                  <a:lnTo>
                    <a:pt x="2013667" y="870878"/>
                  </a:lnTo>
                  <a:lnTo>
                    <a:pt x="2013075" y="859479"/>
                  </a:lnTo>
                  <a:lnTo>
                    <a:pt x="2009967" y="843417"/>
                  </a:lnTo>
                  <a:lnTo>
                    <a:pt x="2017219" y="831154"/>
                  </a:lnTo>
                  <a:lnTo>
                    <a:pt x="2029207" y="810083"/>
                  </a:lnTo>
                  <a:lnTo>
                    <a:pt x="2030243" y="797129"/>
                  </a:lnTo>
                  <a:lnTo>
                    <a:pt x="2028171" y="775022"/>
                  </a:lnTo>
                  <a:lnTo>
                    <a:pt x="2042231" y="772949"/>
                  </a:lnTo>
                  <a:lnTo>
                    <a:pt x="2054367" y="764832"/>
                  </a:lnTo>
                  <a:lnTo>
                    <a:pt x="2097583" y="755678"/>
                  </a:lnTo>
                  <a:lnTo>
                    <a:pt x="2122595" y="756369"/>
                  </a:lnTo>
                  <a:lnTo>
                    <a:pt x="2132954" y="756369"/>
                  </a:lnTo>
                  <a:lnTo>
                    <a:pt x="2156486" y="743070"/>
                  </a:lnTo>
                  <a:lnTo>
                    <a:pt x="2148938" y="729770"/>
                  </a:lnTo>
                  <a:lnTo>
                    <a:pt x="2135470" y="729770"/>
                  </a:lnTo>
                  <a:lnTo>
                    <a:pt x="2105575" y="734952"/>
                  </a:lnTo>
                  <a:lnTo>
                    <a:pt x="2084263" y="744279"/>
                  </a:lnTo>
                  <a:lnTo>
                    <a:pt x="2068723" y="751014"/>
                  </a:lnTo>
                  <a:lnTo>
                    <a:pt x="2033795" y="752051"/>
                  </a:lnTo>
                  <a:lnTo>
                    <a:pt x="2008191" y="744969"/>
                  </a:lnTo>
                  <a:lnTo>
                    <a:pt x="2008191" y="726143"/>
                  </a:lnTo>
                  <a:lnTo>
                    <a:pt x="2013223" y="707836"/>
                  </a:lnTo>
                  <a:lnTo>
                    <a:pt x="2012187" y="696609"/>
                  </a:lnTo>
                  <a:lnTo>
                    <a:pt x="2009227" y="676056"/>
                  </a:lnTo>
                  <a:lnTo>
                    <a:pt x="2009227" y="663621"/>
                  </a:lnTo>
                  <a:lnTo>
                    <a:pt x="2017071" y="651185"/>
                  </a:lnTo>
                  <a:lnTo>
                    <a:pt x="2033203" y="642550"/>
                  </a:lnTo>
                  <a:lnTo>
                    <a:pt x="2057327" y="625278"/>
                  </a:lnTo>
                  <a:lnTo>
                    <a:pt x="2070943" y="610597"/>
                  </a:lnTo>
                  <a:lnTo>
                    <a:pt x="2059251" y="598853"/>
                  </a:lnTo>
                  <a:lnTo>
                    <a:pt x="2042527" y="604034"/>
                  </a:lnTo>
                  <a:lnTo>
                    <a:pt x="2014999" y="618024"/>
                  </a:lnTo>
                  <a:lnTo>
                    <a:pt x="2013223" y="637368"/>
                  </a:lnTo>
                  <a:lnTo>
                    <a:pt x="1999903" y="653431"/>
                  </a:lnTo>
                  <a:cubicBezTo>
                    <a:pt x="1994427" y="657230"/>
                    <a:pt x="1988951" y="661030"/>
                    <a:pt x="1983475" y="664830"/>
                  </a:cubicBezTo>
                  <a:cubicBezTo>
                    <a:pt x="1975927" y="670011"/>
                    <a:pt x="1968379" y="675193"/>
                    <a:pt x="1961867" y="681583"/>
                  </a:cubicBezTo>
                  <a:cubicBezTo>
                    <a:pt x="1956835" y="686592"/>
                    <a:pt x="1952543" y="692291"/>
                    <a:pt x="1949140" y="698509"/>
                  </a:cubicBezTo>
                  <a:lnTo>
                    <a:pt x="1953875" y="730461"/>
                  </a:lnTo>
                  <a:lnTo>
                    <a:pt x="1972819" y="741688"/>
                  </a:lnTo>
                  <a:lnTo>
                    <a:pt x="1984215" y="767940"/>
                  </a:lnTo>
                  <a:lnTo>
                    <a:pt x="1976963" y="786248"/>
                  </a:lnTo>
                  <a:cubicBezTo>
                    <a:pt x="1964235" y="783485"/>
                    <a:pt x="1951063" y="787975"/>
                    <a:pt x="1942628" y="797993"/>
                  </a:cubicBezTo>
                  <a:cubicBezTo>
                    <a:pt x="1936708" y="805074"/>
                    <a:pt x="1933748" y="814228"/>
                    <a:pt x="1934636" y="823382"/>
                  </a:cubicBezTo>
                  <a:lnTo>
                    <a:pt x="1948104" y="846007"/>
                  </a:lnTo>
                  <a:lnTo>
                    <a:pt x="1928864" y="856370"/>
                  </a:lnTo>
                  <a:lnTo>
                    <a:pt x="1911992" y="871224"/>
                  </a:lnTo>
                  <a:lnTo>
                    <a:pt x="1887276" y="872778"/>
                  </a:lnTo>
                  <a:lnTo>
                    <a:pt x="1878988" y="881759"/>
                  </a:lnTo>
                  <a:cubicBezTo>
                    <a:pt x="1873660" y="887286"/>
                    <a:pt x="1866704" y="890568"/>
                    <a:pt x="1859008" y="891431"/>
                  </a:cubicBezTo>
                  <a:cubicBezTo>
                    <a:pt x="1854272" y="891777"/>
                    <a:pt x="1849536" y="891259"/>
                    <a:pt x="1844948" y="889704"/>
                  </a:cubicBezTo>
                  <a:lnTo>
                    <a:pt x="1831628" y="858443"/>
                  </a:lnTo>
                  <a:lnTo>
                    <a:pt x="1839768" y="849462"/>
                  </a:lnTo>
                  <a:lnTo>
                    <a:pt x="1842432" y="832708"/>
                  </a:lnTo>
                  <a:cubicBezTo>
                    <a:pt x="1845096" y="823554"/>
                    <a:pt x="1845392" y="814055"/>
                    <a:pt x="1843172" y="804901"/>
                  </a:cubicBezTo>
                  <a:cubicBezTo>
                    <a:pt x="1842136" y="800238"/>
                    <a:pt x="1840360" y="795747"/>
                    <a:pt x="1837992" y="791430"/>
                  </a:cubicBezTo>
                  <a:lnTo>
                    <a:pt x="1819492" y="780203"/>
                  </a:lnTo>
                  <a:lnTo>
                    <a:pt x="1803657" y="781930"/>
                  </a:lnTo>
                  <a:lnTo>
                    <a:pt x="1784417" y="791084"/>
                  </a:lnTo>
                  <a:lnTo>
                    <a:pt x="1760737" y="806628"/>
                  </a:lnTo>
                  <a:lnTo>
                    <a:pt x="1750229" y="809737"/>
                  </a:lnTo>
                  <a:lnTo>
                    <a:pt x="1732617" y="806628"/>
                  </a:lnTo>
                  <a:lnTo>
                    <a:pt x="1716929" y="797993"/>
                  </a:lnTo>
                  <a:lnTo>
                    <a:pt x="1713821" y="784694"/>
                  </a:lnTo>
                  <a:lnTo>
                    <a:pt x="1708937" y="771222"/>
                  </a:lnTo>
                  <a:lnTo>
                    <a:pt x="1706865" y="758441"/>
                  </a:lnTo>
                  <a:lnTo>
                    <a:pt x="1706865" y="740652"/>
                  </a:lnTo>
                  <a:lnTo>
                    <a:pt x="1716929" y="711981"/>
                  </a:lnTo>
                  <a:lnTo>
                    <a:pt x="1742237" y="679683"/>
                  </a:lnTo>
                  <a:lnTo>
                    <a:pt x="1760885" y="666384"/>
                  </a:lnTo>
                  <a:lnTo>
                    <a:pt x="1779385" y="662239"/>
                  </a:lnTo>
                  <a:lnTo>
                    <a:pt x="1793149" y="657403"/>
                  </a:lnTo>
                  <a:lnTo>
                    <a:pt x="1803065" y="641341"/>
                  </a:lnTo>
                  <a:lnTo>
                    <a:pt x="1815348" y="638232"/>
                  </a:lnTo>
                  <a:cubicBezTo>
                    <a:pt x="1821416" y="634778"/>
                    <a:pt x="1826892" y="630632"/>
                    <a:pt x="1831924" y="625796"/>
                  </a:cubicBezTo>
                  <a:cubicBezTo>
                    <a:pt x="1838288" y="619751"/>
                    <a:pt x="1843912" y="612843"/>
                    <a:pt x="1849388" y="605934"/>
                  </a:cubicBezTo>
                  <a:cubicBezTo>
                    <a:pt x="1854124" y="600062"/>
                    <a:pt x="1859008" y="594362"/>
                    <a:pt x="1863892" y="588663"/>
                  </a:cubicBezTo>
                  <a:lnTo>
                    <a:pt x="1879432" y="573291"/>
                  </a:lnTo>
                  <a:lnTo>
                    <a:pt x="1889644" y="564310"/>
                  </a:lnTo>
                  <a:lnTo>
                    <a:pt x="1896304" y="544102"/>
                  </a:lnTo>
                  <a:lnTo>
                    <a:pt x="1887276" y="529767"/>
                  </a:lnTo>
                  <a:lnTo>
                    <a:pt x="1899264" y="520786"/>
                  </a:lnTo>
                  <a:lnTo>
                    <a:pt x="1917912" y="509559"/>
                  </a:lnTo>
                  <a:lnTo>
                    <a:pt x="1941888" y="498851"/>
                  </a:lnTo>
                  <a:lnTo>
                    <a:pt x="1955355" y="490561"/>
                  </a:lnTo>
                  <a:cubicBezTo>
                    <a:pt x="1965567" y="488488"/>
                    <a:pt x="1975335" y="484689"/>
                    <a:pt x="1984215" y="479334"/>
                  </a:cubicBezTo>
                  <a:cubicBezTo>
                    <a:pt x="1989987" y="475880"/>
                    <a:pt x="1995167" y="471735"/>
                    <a:pt x="2000051" y="467244"/>
                  </a:cubicBezTo>
                  <a:lnTo>
                    <a:pt x="2042971" y="464136"/>
                  </a:lnTo>
                  <a:lnTo>
                    <a:pt x="2060139" y="457400"/>
                  </a:lnTo>
                  <a:lnTo>
                    <a:pt x="2077307" y="458436"/>
                  </a:lnTo>
                  <a:lnTo>
                    <a:pt x="2097287" y="464654"/>
                  </a:lnTo>
                  <a:lnTo>
                    <a:pt x="2113419" y="475707"/>
                  </a:lnTo>
                  <a:lnTo>
                    <a:pt x="2116527" y="485552"/>
                  </a:lnTo>
                  <a:lnTo>
                    <a:pt x="2147014" y="484861"/>
                  </a:lnTo>
                  <a:lnTo>
                    <a:pt x="2166402" y="485898"/>
                  </a:lnTo>
                  <a:lnTo>
                    <a:pt x="2188602" y="494879"/>
                  </a:lnTo>
                  <a:cubicBezTo>
                    <a:pt x="2198814" y="499024"/>
                    <a:pt x="2209322" y="502478"/>
                    <a:pt x="2220126" y="505069"/>
                  </a:cubicBezTo>
                  <a:cubicBezTo>
                    <a:pt x="2227526" y="506969"/>
                    <a:pt x="2235222" y="508350"/>
                    <a:pt x="2242770" y="509214"/>
                  </a:cubicBezTo>
                  <a:lnTo>
                    <a:pt x="2264378" y="513359"/>
                  </a:lnTo>
                  <a:lnTo>
                    <a:pt x="2272221" y="519231"/>
                  </a:lnTo>
                  <a:lnTo>
                    <a:pt x="2284209" y="534949"/>
                  </a:lnTo>
                  <a:lnTo>
                    <a:pt x="2288353" y="549802"/>
                  </a:lnTo>
                  <a:lnTo>
                    <a:pt x="2259346" y="564655"/>
                  </a:lnTo>
                  <a:lnTo>
                    <a:pt x="2237294" y="564655"/>
                  </a:lnTo>
                  <a:lnTo>
                    <a:pt x="2217166" y="555847"/>
                  </a:lnTo>
                  <a:lnTo>
                    <a:pt x="2196594" y="566037"/>
                  </a:lnTo>
                  <a:lnTo>
                    <a:pt x="2212726" y="583654"/>
                  </a:lnTo>
                  <a:cubicBezTo>
                    <a:pt x="2210210" y="595917"/>
                    <a:pt x="2216426" y="608179"/>
                    <a:pt x="2227822" y="613534"/>
                  </a:cubicBezTo>
                  <a:cubicBezTo>
                    <a:pt x="2236406" y="617506"/>
                    <a:pt x="2246470" y="616642"/>
                    <a:pt x="2254314" y="611116"/>
                  </a:cubicBezTo>
                  <a:lnTo>
                    <a:pt x="2261862" y="590044"/>
                  </a:lnTo>
                  <a:lnTo>
                    <a:pt x="2282137" y="584345"/>
                  </a:lnTo>
                  <a:lnTo>
                    <a:pt x="2281101" y="573118"/>
                  </a:lnTo>
                  <a:lnTo>
                    <a:pt x="2299305" y="560338"/>
                  </a:lnTo>
                  <a:lnTo>
                    <a:pt x="2311293" y="558610"/>
                  </a:lnTo>
                  <a:lnTo>
                    <a:pt x="2309221" y="543239"/>
                  </a:lnTo>
                  <a:lnTo>
                    <a:pt x="2298269" y="528040"/>
                  </a:lnTo>
                  <a:lnTo>
                    <a:pt x="2289389" y="506105"/>
                  </a:lnTo>
                  <a:lnTo>
                    <a:pt x="2284505" y="482098"/>
                  </a:lnTo>
                  <a:lnTo>
                    <a:pt x="2317213" y="489006"/>
                  </a:lnTo>
                  <a:lnTo>
                    <a:pt x="2328757" y="508523"/>
                  </a:lnTo>
                  <a:lnTo>
                    <a:pt x="2308037" y="522168"/>
                  </a:lnTo>
                  <a:lnTo>
                    <a:pt x="2340893" y="526831"/>
                  </a:lnTo>
                  <a:lnTo>
                    <a:pt x="2357913" y="528385"/>
                  </a:lnTo>
                  <a:lnTo>
                    <a:pt x="2351993" y="509214"/>
                  </a:lnTo>
                  <a:lnTo>
                    <a:pt x="2362353" y="493670"/>
                  </a:lnTo>
                  <a:lnTo>
                    <a:pt x="2383961" y="472944"/>
                  </a:lnTo>
                  <a:lnTo>
                    <a:pt x="2391805" y="464308"/>
                  </a:lnTo>
                  <a:lnTo>
                    <a:pt x="2400833" y="456018"/>
                  </a:lnTo>
                  <a:lnTo>
                    <a:pt x="2414893" y="470353"/>
                  </a:lnTo>
                  <a:lnTo>
                    <a:pt x="2426141" y="460854"/>
                  </a:lnTo>
                  <a:lnTo>
                    <a:pt x="2437093" y="456191"/>
                  </a:lnTo>
                  <a:lnTo>
                    <a:pt x="2450116" y="454118"/>
                  </a:lnTo>
                  <a:lnTo>
                    <a:pt x="2464472" y="455154"/>
                  </a:lnTo>
                  <a:lnTo>
                    <a:pt x="2458256" y="439265"/>
                  </a:lnTo>
                  <a:cubicBezTo>
                    <a:pt x="2452336" y="438574"/>
                    <a:pt x="2446417" y="437192"/>
                    <a:pt x="2440793" y="435292"/>
                  </a:cubicBezTo>
                  <a:cubicBezTo>
                    <a:pt x="2435465" y="433392"/>
                    <a:pt x="2430433" y="430974"/>
                    <a:pt x="2425697" y="428038"/>
                  </a:cubicBezTo>
                  <a:lnTo>
                    <a:pt x="2420517" y="417157"/>
                  </a:lnTo>
                  <a:lnTo>
                    <a:pt x="2437241" y="419230"/>
                  </a:lnTo>
                  <a:lnTo>
                    <a:pt x="2461956" y="419230"/>
                  </a:lnTo>
                  <a:lnTo>
                    <a:pt x="2488744" y="423548"/>
                  </a:lnTo>
                  <a:lnTo>
                    <a:pt x="2514200" y="428384"/>
                  </a:lnTo>
                  <a:lnTo>
                    <a:pt x="2534772" y="422511"/>
                  </a:lnTo>
                  <a:lnTo>
                    <a:pt x="2522784" y="413357"/>
                  </a:lnTo>
                  <a:lnTo>
                    <a:pt x="2498808" y="405413"/>
                  </a:lnTo>
                  <a:lnTo>
                    <a:pt x="2478532" y="394877"/>
                  </a:lnTo>
                  <a:lnTo>
                    <a:pt x="2468320" y="378296"/>
                  </a:lnTo>
                  <a:lnTo>
                    <a:pt x="2462400" y="356016"/>
                  </a:lnTo>
                  <a:lnTo>
                    <a:pt x="2444937" y="345653"/>
                  </a:lnTo>
                  <a:lnTo>
                    <a:pt x="2433985" y="320264"/>
                  </a:lnTo>
                  <a:lnTo>
                    <a:pt x="2460328" y="322337"/>
                  </a:lnTo>
                  <a:cubicBezTo>
                    <a:pt x="2466988" y="322855"/>
                    <a:pt x="2473352" y="325100"/>
                    <a:pt x="2478532" y="329246"/>
                  </a:cubicBezTo>
                  <a:cubicBezTo>
                    <a:pt x="2482528" y="332354"/>
                    <a:pt x="2485636" y="336154"/>
                    <a:pt x="2487856" y="340472"/>
                  </a:cubicBezTo>
                  <a:lnTo>
                    <a:pt x="2513608" y="348762"/>
                  </a:lnTo>
                  <a:lnTo>
                    <a:pt x="2512868" y="334772"/>
                  </a:lnTo>
                  <a:lnTo>
                    <a:pt x="2505024" y="319573"/>
                  </a:lnTo>
                  <a:lnTo>
                    <a:pt x="2516568" y="318537"/>
                  </a:lnTo>
                  <a:lnTo>
                    <a:pt x="2543652" y="314910"/>
                  </a:lnTo>
                  <a:lnTo>
                    <a:pt x="2535808" y="307656"/>
                  </a:lnTo>
                  <a:lnTo>
                    <a:pt x="2505912" y="296257"/>
                  </a:lnTo>
                  <a:lnTo>
                    <a:pt x="2490520" y="288485"/>
                  </a:lnTo>
                  <a:lnTo>
                    <a:pt x="2496144" y="271559"/>
                  </a:lnTo>
                  <a:lnTo>
                    <a:pt x="2477348" y="269832"/>
                  </a:lnTo>
                  <a:lnTo>
                    <a:pt x="2464028" y="262750"/>
                  </a:lnTo>
                  <a:lnTo>
                    <a:pt x="2459884" y="246861"/>
                  </a:lnTo>
                  <a:lnTo>
                    <a:pt x="2458108" y="230107"/>
                  </a:lnTo>
                  <a:lnTo>
                    <a:pt x="2446121" y="216290"/>
                  </a:lnTo>
                  <a:lnTo>
                    <a:pt x="2432505" y="211627"/>
                  </a:lnTo>
                  <a:lnTo>
                    <a:pt x="2430433" y="197119"/>
                  </a:lnTo>
                  <a:lnTo>
                    <a:pt x="2445825" y="201264"/>
                  </a:lnTo>
                  <a:lnTo>
                    <a:pt x="2459884" y="194874"/>
                  </a:lnTo>
                  <a:lnTo>
                    <a:pt x="2444789" y="189001"/>
                  </a:lnTo>
                  <a:lnTo>
                    <a:pt x="2422145" y="184511"/>
                  </a:lnTo>
                  <a:lnTo>
                    <a:pt x="2408085" y="184511"/>
                  </a:lnTo>
                  <a:lnTo>
                    <a:pt x="2386477" y="181402"/>
                  </a:lnTo>
                  <a:cubicBezTo>
                    <a:pt x="2378633" y="179847"/>
                    <a:pt x="2370493" y="179847"/>
                    <a:pt x="2362501" y="181402"/>
                  </a:cubicBezTo>
                  <a:cubicBezTo>
                    <a:pt x="2356285" y="182611"/>
                    <a:pt x="2350217" y="184856"/>
                    <a:pt x="2344593" y="187965"/>
                  </a:cubicBezTo>
                  <a:lnTo>
                    <a:pt x="2329645" y="190038"/>
                  </a:lnTo>
                  <a:lnTo>
                    <a:pt x="2314105" y="189001"/>
                  </a:lnTo>
                  <a:lnTo>
                    <a:pt x="2293829" y="181747"/>
                  </a:lnTo>
                  <a:lnTo>
                    <a:pt x="2272517" y="176739"/>
                  </a:lnTo>
                  <a:lnTo>
                    <a:pt x="2260530" y="163267"/>
                  </a:lnTo>
                  <a:lnTo>
                    <a:pt x="2293089" y="157049"/>
                  </a:lnTo>
                  <a:lnTo>
                    <a:pt x="2319877" y="164303"/>
                  </a:lnTo>
                  <a:lnTo>
                    <a:pt x="2336009" y="166376"/>
                  </a:lnTo>
                  <a:lnTo>
                    <a:pt x="2353325" y="167412"/>
                  </a:lnTo>
                  <a:lnTo>
                    <a:pt x="2367681" y="159294"/>
                  </a:lnTo>
                  <a:lnTo>
                    <a:pt x="2397577" y="161194"/>
                  </a:lnTo>
                  <a:lnTo>
                    <a:pt x="2411637" y="171212"/>
                  </a:lnTo>
                  <a:lnTo>
                    <a:pt x="2423033" y="170175"/>
                  </a:lnTo>
                  <a:lnTo>
                    <a:pt x="2441385" y="165512"/>
                  </a:lnTo>
                  <a:cubicBezTo>
                    <a:pt x="2447305" y="160503"/>
                    <a:pt x="2454556" y="157395"/>
                    <a:pt x="2462104" y="156531"/>
                  </a:cubicBezTo>
                  <a:cubicBezTo>
                    <a:pt x="2473352" y="154977"/>
                    <a:pt x="2484600" y="158258"/>
                    <a:pt x="2493332" y="165512"/>
                  </a:cubicBezTo>
                  <a:lnTo>
                    <a:pt x="2514052" y="179847"/>
                  </a:lnTo>
                  <a:lnTo>
                    <a:pt x="2534624" y="192628"/>
                  </a:lnTo>
                  <a:lnTo>
                    <a:pt x="2548388" y="179157"/>
                  </a:lnTo>
                  <a:lnTo>
                    <a:pt x="2544836" y="163785"/>
                  </a:lnTo>
                  <a:lnTo>
                    <a:pt x="2556824" y="161022"/>
                  </a:lnTo>
                  <a:lnTo>
                    <a:pt x="2560228" y="151177"/>
                  </a:lnTo>
                  <a:lnTo>
                    <a:pt x="2550016" y="148068"/>
                  </a:lnTo>
                  <a:lnTo>
                    <a:pt x="2534180" y="144614"/>
                  </a:lnTo>
                  <a:lnTo>
                    <a:pt x="2520416" y="137532"/>
                  </a:lnTo>
                  <a:lnTo>
                    <a:pt x="2527668" y="130278"/>
                  </a:lnTo>
                  <a:lnTo>
                    <a:pt x="2539508" y="124061"/>
                  </a:lnTo>
                  <a:close/>
                  <a:moveTo>
                    <a:pt x="1726935" y="0"/>
                  </a:moveTo>
                  <a:lnTo>
                    <a:pt x="1681948" y="61801"/>
                  </a:lnTo>
                  <a:lnTo>
                    <a:pt x="1656466" y="74825"/>
                  </a:lnTo>
                  <a:lnTo>
                    <a:pt x="1650614" y="89225"/>
                  </a:lnTo>
                  <a:lnTo>
                    <a:pt x="1623055" y="91975"/>
                  </a:lnTo>
                  <a:lnTo>
                    <a:pt x="1603425" y="95527"/>
                  </a:lnTo>
                  <a:lnTo>
                    <a:pt x="1581088" y="100722"/>
                  </a:lnTo>
                  <a:lnTo>
                    <a:pt x="1550950" y="115465"/>
                  </a:lnTo>
                  <a:lnTo>
                    <a:pt x="1533458" y="109659"/>
                  </a:lnTo>
                  <a:lnTo>
                    <a:pt x="1520434" y="125090"/>
                  </a:lnTo>
                  <a:lnTo>
                    <a:pt x="1529368" y="131240"/>
                  </a:lnTo>
                  <a:lnTo>
                    <a:pt x="1546608" y="131240"/>
                  </a:lnTo>
                  <a:lnTo>
                    <a:pt x="1567183" y="123372"/>
                  </a:lnTo>
                  <a:lnTo>
                    <a:pt x="1575048" y="113403"/>
                  </a:lnTo>
                  <a:lnTo>
                    <a:pt x="1591533" y="108246"/>
                  </a:lnTo>
                  <a:lnTo>
                    <a:pt x="1619406" y="107215"/>
                  </a:lnTo>
                  <a:lnTo>
                    <a:pt x="1630417" y="105152"/>
                  </a:lnTo>
                  <a:lnTo>
                    <a:pt x="1646524" y="104159"/>
                  </a:lnTo>
                  <a:lnTo>
                    <a:pt x="1671503" y="105611"/>
                  </a:lnTo>
                  <a:lnTo>
                    <a:pt x="1696231" y="112066"/>
                  </a:lnTo>
                  <a:lnTo>
                    <a:pt x="1704096" y="128184"/>
                  </a:lnTo>
                  <a:lnTo>
                    <a:pt x="1719951" y="124097"/>
                  </a:lnTo>
                  <a:lnTo>
                    <a:pt x="1719385" y="139108"/>
                  </a:lnTo>
                  <a:lnTo>
                    <a:pt x="1703529" y="154234"/>
                  </a:lnTo>
                  <a:lnTo>
                    <a:pt x="1672195" y="166265"/>
                  </a:lnTo>
                  <a:lnTo>
                    <a:pt x="1685220" y="163171"/>
                  </a:lnTo>
                  <a:lnTo>
                    <a:pt x="1685220" y="175165"/>
                  </a:lnTo>
                  <a:lnTo>
                    <a:pt x="1701327" y="176196"/>
                  </a:lnTo>
                  <a:lnTo>
                    <a:pt x="1713408" y="176196"/>
                  </a:lnTo>
                  <a:lnTo>
                    <a:pt x="1731529" y="175165"/>
                  </a:lnTo>
                  <a:lnTo>
                    <a:pt x="1752166" y="176196"/>
                  </a:lnTo>
                  <a:lnTo>
                    <a:pt x="1777586" y="179290"/>
                  </a:lnTo>
                  <a:lnTo>
                    <a:pt x="1790987" y="189564"/>
                  </a:lnTo>
                  <a:lnTo>
                    <a:pt x="1790987" y="200565"/>
                  </a:lnTo>
                  <a:lnTo>
                    <a:pt x="1781801" y="212940"/>
                  </a:lnTo>
                  <a:lnTo>
                    <a:pt x="1789289" y="228409"/>
                  </a:lnTo>
                  <a:lnTo>
                    <a:pt x="1810870" y="233871"/>
                  </a:lnTo>
                  <a:lnTo>
                    <a:pt x="1794133" y="242007"/>
                  </a:lnTo>
                  <a:lnTo>
                    <a:pt x="1775635" y="246934"/>
                  </a:lnTo>
                  <a:lnTo>
                    <a:pt x="1753676" y="252090"/>
                  </a:lnTo>
                  <a:lnTo>
                    <a:pt x="1734171" y="257247"/>
                  </a:lnTo>
                  <a:lnTo>
                    <a:pt x="1710136" y="269660"/>
                  </a:lnTo>
                  <a:lnTo>
                    <a:pt x="1695727" y="286122"/>
                  </a:lnTo>
                  <a:lnTo>
                    <a:pt x="1690631" y="300446"/>
                  </a:lnTo>
                  <a:lnTo>
                    <a:pt x="1682388" y="311064"/>
                  </a:lnTo>
                  <a:lnTo>
                    <a:pt x="1660807" y="311064"/>
                  </a:lnTo>
                  <a:lnTo>
                    <a:pt x="1641867" y="324252"/>
                  </a:lnTo>
                  <a:lnTo>
                    <a:pt x="1639198" y="321375"/>
                  </a:lnTo>
                  <a:cubicBezTo>
                    <a:pt x="1631129" y="318570"/>
                    <a:pt x="1619485" y="326276"/>
                    <a:pt x="1624439" y="336388"/>
                  </a:cubicBezTo>
                  <a:lnTo>
                    <a:pt x="1641867" y="324252"/>
                  </a:lnTo>
                  <a:lnTo>
                    <a:pt x="1645329" y="327985"/>
                  </a:lnTo>
                  <a:cubicBezTo>
                    <a:pt x="1645895" y="329742"/>
                    <a:pt x="1645769" y="331651"/>
                    <a:pt x="1644951" y="333294"/>
                  </a:cubicBezTo>
                  <a:lnTo>
                    <a:pt x="1638030" y="340513"/>
                  </a:lnTo>
                  <a:lnTo>
                    <a:pt x="1629096" y="350482"/>
                  </a:lnTo>
                  <a:lnTo>
                    <a:pt x="1606445" y="356669"/>
                  </a:lnTo>
                  <a:cubicBezTo>
                    <a:pt x="1604746" y="361062"/>
                    <a:pt x="1601914" y="364843"/>
                    <a:pt x="1598202" y="367670"/>
                  </a:cubicBezTo>
                  <a:cubicBezTo>
                    <a:pt x="1593294" y="371451"/>
                    <a:pt x="1587191" y="373284"/>
                    <a:pt x="1581025" y="372826"/>
                  </a:cubicBezTo>
                  <a:lnTo>
                    <a:pt x="1566554" y="372826"/>
                  </a:lnTo>
                  <a:cubicBezTo>
                    <a:pt x="1560262" y="378212"/>
                    <a:pt x="1553215" y="382604"/>
                    <a:pt x="1545601" y="385851"/>
                  </a:cubicBezTo>
                  <a:cubicBezTo>
                    <a:pt x="1540316" y="388143"/>
                    <a:pt x="1534779" y="389861"/>
                    <a:pt x="1529117" y="391007"/>
                  </a:cubicBezTo>
                  <a:cubicBezTo>
                    <a:pt x="1525656" y="398035"/>
                    <a:pt x="1521755" y="404796"/>
                    <a:pt x="1517413" y="411289"/>
                  </a:cubicBezTo>
                  <a:cubicBezTo>
                    <a:pt x="1513324" y="417438"/>
                    <a:pt x="1508857" y="423282"/>
                    <a:pt x="1504012" y="428821"/>
                  </a:cubicBezTo>
                  <a:lnTo>
                    <a:pt x="1491931" y="443908"/>
                  </a:lnTo>
                  <a:lnTo>
                    <a:pt x="1468651" y="449064"/>
                  </a:lnTo>
                  <a:lnTo>
                    <a:pt x="1411897" y="451127"/>
                  </a:lnTo>
                  <a:cubicBezTo>
                    <a:pt x="1396671" y="454450"/>
                    <a:pt x="1380941" y="455137"/>
                    <a:pt x="1365463" y="453189"/>
                  </a:cubicBezTo>
                  <a:cubicBezTo>
                    <a:pt x="1360366" y="452578"/>
                    <a:pt x="1355333" y="451662"/>
                    <a:pt x="1350362" y="450439"/>
                  </a:cubicBezTo>
                  <a:lnTo>
                    <a:pt x="1329725" y="453533"/>
                  </a:lnTo>
                  <a:cubicBezTo>
                    <a:pt x="1320035" y="457696"/>
                    <a:pt x="1310094" y="461172"/>
                    <a:pt x="1299901" y="463846"/>
                  </a:cubicBezTo>
                  <a:cubicBezTo>
                    <a:pt x="1288701" y="466825"/>
                    <a:pt x="1277187" y="468926"/>
                    <a:pt x="1267246" y="474846"/>
                  </a:cubicBezTo>
                  <a:cubicBezTo>
                    <a:pt x="1263974" y="476794"/>
                    <a:pt x="1260954" y="479086"/>
                    <a:pt x="1258248" y="481721"/>
                  </a:cubicBezTo>
                  <a:lnTo>
                    <a:pt x="1232514" y="476565"/>
                  </a:lnTo>
                  <a:lnTo>
                    <a:pt x="1199985" y="476565"/>
                  </a:lnTo>
                  <a:lnTo>
                    <a:pt x="1189666" y="478628"/>
                  </a:lnTo>
                  <a:lnTo>
                    <a:pt x="1172866" y="495128"/>
                  </a:lnTo>
                  <a:cubicBezTo>
                    <a:pt x="1166386" y="502080"/>
                    <a:pt x="1159276" y="508305"/>
                    <a:pt x="1151537" y="513691"/>
                  </a:cubicBezTo>
                  <a:cubicBezTo>
                    <a:pt x="1145937" y="517587"/>
                    <a:pt x="1140085" y="521025"/>
                    <a:pt x="1133982" y="524004"/>
                  </a:cubicBezTo>
                  <a:lnTo>
                    <a:pt x="1109884" y="533973"/>
                  </a:lnTo>
                  <a:lnTo>
                    <a:pt x="1077292" y="549404"/>
                  </a:lnTo>
                  <a:cubicBezTo>
                    <a:pt x="1070748" y="551886"/>
                    <a:pt x="1064330" y="554751"/>
                    <a:pt x="1058101" y="557960"/>
                  </a:cubicBezTo>
                  <a:cubicBezTo>
                    <a:pt x="1050740" y="561741"/>
                    <a:pt x="1043693" y="565942"/>
                    <a:pt x="1036897" y="570640"/>
                  </a:cubicBezTo>
                  <a:lnTo>
                    <a:pt x="1024188" y="563116"/>
                  </a:lnTo>
                  <a:lnTo>
                    <a:pt x="1033437" y="540084"/>
                  </a:lnTo>
                  <a:lnTo>
                    <a:pt x="1027585" y="523927"/>
                  </a:lnTo>
                  <a:lnTo>
                    <a:pt x="1031738" y="505708"/>
                  </a:lnTo>
                  <a:lnTo>
                    <a:pt x="1044133" y="494364"/>
                  </a:lnTo>
                  <a:lnTo>
                    <a:pt x="1060241" y="473739"/>
                  </a:lnTo>
                  <a:lnTo>
                    <a:pt x="1072321" y="463082"/>
                  </a:lnTo>
                  <a:lnTo>
                    <a:pt x="1087799" y="444175"/>
                  </a:lnTo>
                  <a:lnTo>
                    <a:pt x="1109066" y="431838"/>
                  </a:lnTo>
                  <a:lnTo>
                    <a:pt x="1120769" y="416025"/>
                  </a:lnTo>
                  <a:lnTo>
                    <a:pt x="1132409" y="403421"/>
                  </a:lnTo>
                  <a:lnTo>
                    <a:pt x="1150152" y="387111"/>
                  </a:lnTo>
                  <a:lnTo>
                    <a:pt x="1163491" y="375805"/>
                  </a:lnTo>
                  <a:lnTo>
                    <a:pt x="1186457" y="365875"/>
                  </a:lnTo>
                  <a:lnTo>
                    <a:pt x="1201872" y="361749"/>
                  </a:lnTo>
                  <a:lnTo>
                    <a:pt x="1219112" y="354874"/>
                  </a:lnTo>
                  <a:lnTo>
                    <a:pt x="1242707" y="347655"/>
                  </a:lnTo>
                  <a:lnTo>
                    <a:pt x="1257871" y="340780"/>
                  </a:lnTo>
                  <a:lnTo>
                    <a:pt x="1286625" y="338756"/>
                  </a:lnTo>
                  <a:lnTo>
                    <a:pt x="1292665" y="330506"/>
                  </a:lnTo>
                  <a:lnTo>
                    <a:pt x="1297762" y="321300"/>
                  </a:lnTo>
                  <a:lnTo>
                    <a:pt x="1314876" y="320269"/>
                  </a:lnTo>
                  <a:lnTo>
                    <a:pt x="1328970" y="313394"/>
                  </a:lnTo>
                  <a:lnTo>
                    <a:pt x="1334821" y="300102"/>
                  </a:lnTo>
                  <a:lnTo>
                    <a:pt x="1321356" y="299071"/>
                  </a:lnTo>
                  <a:lnTo>
                    <a:pt x="1317329" y="285740"/>
                  </a:lnTo>
                  <a:lnTo>
                    <a:pt x="1345769" y="279553"/>
                  </a:lnTo>
                  <a:lnTo>
                    <a:pt x="1361625" y="271646"/>
                  </a:lnTo>
                  <a:lnTo>
                    <a:pt x="1372950" y="262403"/>
                  </a:lnTo>
                  <a:lnTo>
                    <a:pt x="1384213" y="253160"/>
                  </a:lnTo>
                  <a:cubicBezTo>
                    <a:pt x="1393085" y="248500"/>
                    <a:pt x="1402397" y="244680"/>
                    <a:pt x="1412023" y="241816"/>
                  </a:cubicBezTo>
                  <a:cubicBezTo>
                    <a:pt x="1417749" y="240097"/>
                    <a:pt x="1423601" y="238722"/>
                    <a:pt x="1429515" y="237691"/>
                  </a:cubicBezTo>
                  <a:cubicBezTo>
                    <a:pt x="1438324" y="237843"/>
                    <a:pt x="1446944" y="235322"/>
                    <a:pt x="1454242" y="230472"/>
                  </a:cubicBezTo>
                  <a:cubicBezTo>
                    <a:pt x="1460345" y="226423"/>
                    <a:pt x="1465316" y="220923"/>
                    <a:pt x="1468651" y="214430"/>
                  </a:cubicBezTo>
                  <a:lnTo>
                    <a:pt x="1455312" y="196974"/>
                  </a:lnTo>
                  <a:cubicBezTo>
                    <a:pt x="1457703" y="194071"/>
                    <a:pt x="1460471" y="191550"/>
                    <a:pt x="1463554" y="189412"/>
                  </a:cubicBezTo>
                  <a:cubicBezTo>
                    <a:pt x="1468210" y="186127"/>
                    <a:pt x="1473433" y="183797"/>
                    <a:pt x="1478970" y="182575"/>
                  </a:cubicBezTo>
                  <a:cubicBezTo>
                    <a:pt x="1485765" y="179213"/>
                    <a:pt x="1493064" y="177151"/>
                    <a:pt x="1500551" y="176425"/>
                  </a:cubicBezTo>
                  <a:cubicBezTo>
                    <a:pt x="1504578" y="176043"/>
                    <a:pt x="1508605" y="176043"/>
                    <a:pt x="1512632" y="176425"/>
                  </a:cubicBezTo>
                  <a:lnTo>
                    <a:pt x="1523580" y="171269"/>
                  </a:lnTo>
                  <a:lnTo>
                    <a:pt x="1569133" y="171574"/>
                  </a:lnTo>
                  <a:lnTo>
                    <a:pt x="1604494" y="173981"/>
                  </a:lnTo>
                  <a:lnTo>
                    <a:pt x="1621294" y="172949"/>
                  </a:lnTo>
                  <a:lnTo>
                    <a:pt x="1636080" y="172949"/>
                  </a:lnTo>
                  <a:cubicBezTo>
                    <a:pt x="1640547" y="179748"/>
                    <a:pt x="1650299" y="180436"/>
                    <a:pt x="1655648" y="174324"/>
                  </a:cubicBezTo>
                  <a:cubicBezTo>
                    <a:pt x="1658416" y="171192"/>
                    <a:pt x="1659171" y="166876"/>
                    <a:pt x="1657724" y="163018"/>
                  </a:cubicBezTo>
                  <a:cubicBezTo>
                    <a:pt x="1647342" y="161300"/>
                    <a:pt x="1636961" y="160039"/>
                    <a:pt x="1626453" y="159237"/>
                  </a:cubicBezTo>
                  <a:cubicBezTo>
                    <a:pt x="1619029" y="158664"/>
                    <a:pt x="1611541" y="158320"/>
                    <a:pt x="1604117" y="158206"/>
                  </a:cubicBezTo>
                  <a:lnTo>
                    <a:pt x="1574167" y="158206"/>
                  </a:lnTo>
                  <a:cubicBezTo>
                    <a:pt x="1566050" y="158702"/>
                    <a:pt x="1557934" y="159046"/>
                    <a:pt x="1549754" y="159237"/>
                  </a:cubicBezTo>
                  <a:cubicBezTo>
                    <a:pt x="1540253" y="159428"/>
                    <a:pt x="1530752" y="159428"/>
                    <a:pt x="1521252" y="159237"/>
                  </a:cubicBezTo>
                  <a:lnTo>
                    <a:pt x="1500929" y="163362"/>
                  </a:lnTo>
                  <a:lnTo>
                    <a:pt x="1479284" y="161682"/>
                  </a:lnTo>
                  <a:lnTo>
                    <a:pt x="1489163" y="146327"/>
                  </a:lnTo>
                  <a:lnTo>
                    <a:pt x="1497091" y="136014"/>
                  </a:lnTo>
                  <a:lnTo>
                    <a:pt x="1482304" y="132920"/>
                  </a:lnTo>
                  <a:lnTo>
                    <a:pt x="1470979" y="145258"/>
                  </a:lnTo>
                  <a:lnTo>
                    <a:pt x="1465127" y="157289"/>
                  </a:lnTo>
                  <a:lnTo>
                    <a:pt x="1441407" y="172758"/>
                  </a:lnTo>
                  <a:lnTo>
                    <a:pt x="1423538" y="160803"/>
                  </a:lnTo>
                  <a:lnTo>
                    <a:pt x="1432472" y="149459"/>
                  </a:lnTo>
                  <a:lnTo>
                    <a:pt x="1440966" y="142698"/>
                  </a:lnTo>
                  <a:lnTo>
                    <a:pt x="1458017" y="133455"/>
                  </a:lnTo>
                  <a:lnTo>
                    <a:pt x="1466637" y="115007"/>
                  </a:lnTo>
                  <a:cubicBezTo>
                    <a:pt x="1461604" y="115656"/>
                    <a:pt x="1456570" y="116458"/>
                    <a:pt x="1451537" y="117413"/>
                  </a:cubicBezTo>
                  <a:cubicBezTo>
                    <a:pt x="1445434" y="118559"/>
                    <a:pt x="1439330" y="119934"/>
                    <a:pt x="1433290" y="121538"/>
                  </a:cubicBezTo>
                  <a:lnTo>
                    <a:pt x="1409947" y="127306"/>
                  </a:lnTo>
                  <a:lnTo>
                    <a:pt x="1371503" y="137351"/>
                  </a:lnTo>
                  <a:lnTo>
                    <a:pt x="1351243" y="150720"/>
                  </a:lnTo>
                  <a:lnTo>
                    <a:pt x="1382137" y="151254"/>
                  </a:lnTo>
                  <a:lnTo>
                    <a:pt x="1401327" y="150376"/>
                  </a:lnTo>
                  <a:lnTo>
                    <a:pt x="1401327" y="161834"/>
                  </a:lnTo>
                  <a:lnTo>
                    <a:pt x="1396231" y="177380"/>
                  </a:lnTo>
                  <a:cubicBezTo>
                    <a:pt x="1392141" y="184102"/>
                    <a:pt x="1387170" y="190214"/>
                    <a:pt x="1381445" y="195599"/>
                  </a:cubicBezTo>
                  <a:cubicBezTo>
                    <a:pt x="1377292" y="199495"/>
                    <a:pt x="1372825" y="202933"/>
                    <a:pt x="1368043" y="205950"/>
                  </a:cubicBezTo>
                  <a:lnTo>
                    <a:pt x="1350866" y="215232"/>
                  </a:lnTo>
                  <a:lnTo>
                    <a:pt x="1327145" y="221267"/>
                  </a:lnTo>
                  <a:cubicBezTo>
                    <a:pt x="1316449" y="225544"/>
                    <a:pt x="1306885" y="232305"/>
                    <a:pt x="1299272" y="240975"/>
                  </a:cubicBezTo>
                  <a:cubicBezTo>
                    <a:pt x="1296881" y="243687"/>
                    <a:pt x="1294741" y="246552"/>
                    <a:pt x="1292791" y="249608"/>
                  </a:cubicBezTo>
                  <a:lnTo>
                    <a:pt x="1274230" y="261983"/>
                  </a:lnTo>
                  <a:lnTo>
                    <a:pt x="1248433" y="271226"/>
                  </a:lnTo>
                  <a:lnTo>
                    <a:pt x="1223768" y="282456"/>
                  </a:lnTo>
                  <a:lnTo>
                    <a:pt x="1210366" y="289636"/>
                  </a:lnTo>
                  <a:lnTo>
                    <a:pt x="1196272" y="302890"/>
                  </a:lnTo>
                  <a:lnTo>
                    <a:pt x="1182493" y="319047"/>
                  </a:lnTo>
                  <a:lnTo>
                    <a:pt x="1172237" y="331079"/>
                  </a:lnTo>
                  <a:lnTo>
                    <a:pt x="1151977" y="351360"/>
                  </a:lnTo>
                  <a:lnTo>
                    <a:pt x="1139267" y="358235"/>
                  </a:lnTo>
                  <a:lnTo>
                    <a:pt x="1124859" y="364423"/>
                  </a:lnTo>
                  <a:lnTo>
                    <a:pt x="1099062" y="359611"/>
                  </a:lnTo>
                  <a:lnTo>
                    <a:pt x="1106612" y="349680"/>
                  </a:lnTo>
                  <a:lnTo>
                    <a:pt x="1126872" y="340398"/>
                  </a:lnTo>
                  <a:lnTo>
                    <a:pt x="1142225" y="332186"/>
                  </a:lnTo>
                  <a:lnTo>
                    <a:pt x="1136121" y="320880"/>
                  </a:lnTo>
                  <a:lnTo>
                    <a:pt x="1113470" y="332912"/>
                  </a:lnTo>
                  <a:lnTo>
                    <a:pt x="1101075" y="340131"/>
                  </a:lnTo>
                  <a:lnTo>
                    <a:pt x="1078739" y="356288"/>
                  </a:lnTo>
                  <a:lnTo>
                    <a:pt x="1079745" y="369350"/>
                  </a:lnTo>
                  <a:lnTo>
                    <a:pt x="1057975" y="384285"/>
                  </a:lnTo>
                  <a:lnTo>
                    <a:pt x="1046964" y="390129"/>
                  </a:lnTo>
                  <a:lnTo>
                    <a:pt x="1026012" y="392191"/>
                  </a:lnTo>
                  <a:lnTo>
                    <a:pt x="1014687" y="396316"/>
                  </a:lnTo>
                  <a:cubicBezTo>
                    <a:pt x="1009779" y="399907"/>
                    <a:pt x="1004683" y="403344"/>
                    <a:pt x="999586" y="406629"/>
                  </a:cubicBezTo>
                  <a:cubicBezTo>
                    <a:pt x="993923" y="410258"/>
                    <a:pt x="988198" y="413695"/>
                    <a:pt x="982409" y="416942"/>
                  </a:cubicBezTo>
                  <a:lnTo>
                    <a:pt x="975488" y="408004"/>
                  </a:lnTo>
                  <a:lnTo>
                    <a:pt x="985807" y="393910"/>
                  </a:lnTo>
                  <a:lnTo>
                    <a:pt x="1003361" y="382566"/>
                  </a:lnTo>
                  <a:lnTo>
                    <a:pt x="1012610" y="376493"/>
                  </a:lnTo>
                  <a:lnTo>
                    <a:pt x="1013554" y="365493"/>
                  </a:lnTo>
                  <a:lnTo>
                    <a:pt x="1031864" y="342002"/>
                  </a:lnTo>
                  <a:cubicBezTo>
                    <a:pt x="1038156" y="336464"/>
                    <a:pt x="1044951" y="331537"/>
                    <a:pt x="1052124" y="327259"/>
                  </a:cubicBezTo>
                  <a:cubicBezTo>
                    <a:pt x="1056906" y="324471"/>
                    <a:pt x="1061813" y="321912"/>
                    <a:pt x="1066910" y="319696"/>
                  </a:cubicBezTo>
                  <a:lnTo>
                    <a:pt x="1072069" y="309078"/>
                  </a:lnTo>
                  <a:lnTo>
                    <a:pt x="1051809" y="308085"/>
                  </a:lnTo>
                  <a:lnTo>
                    <a:pt x="1040861" y="310033"/>
                  </a:lnTo>
                  <a:lnTo>
                    <a:pt x="1004871" y="311522"/>
                  </a:lnTo>
                  <a:lnTo>
                    <a:pt x="996251" y="318703"/>
                  </a:lnTo>
                  <a:lnTo>
                    <a:pt x="950131" y="341009"/>
                  </a:lnTo>
                  <a:cubicBezTo>
                    <a:pt x="959569" y="341162"/>
                    <a:pt x="968944" y="339902"/>
                    <a:pt x="977942" y="337228"/>
                  </a:cubicBezTo>
                  <a:cubicBezTo>
                    <a:pt x="985177" y="335089"/>
                    <a:pt x="992099" y="332072"/>
                    <a:pt x="998516" y="328252"/>
                  </a:cubicBezTo>
                  <a:lnTo>
                    <a:pt x="1025320" y="317443"/>
                  </a:lnTo>
                  <a:lnTo>
                    <a:pt x="1018084" y="341239"/>
                  </a:lnTo>
                  <a:cubicBezTo>
                    <a:pt x="1014498" y="345975"/>
                    <a:pt x="1010723" y="350558"/>
                    <a:pt x="1006759" y="354951"/>
                  </a:cubicBezTo>
                  <a:cubicBezTo>
                    <a:pt x="1005626" y="356249"/>
                    <a:pt x="1004431" y="357548"/>
                    <a:pt x="1003235" y="358808"/>
                  </a:cubicBezTo>
                  <a:cubicBezTo>
                    <a:pt x="1002040" y="360031"/>
                    <a:pt x="1000782" y="361291"/>
                    <a:pt x="999586" y="362513"/>
                  </a:cubicBezTo>
                  <a:lnTo>
                    <a:pt x="974670" y="382069"/>
                  </a:lnTo>
                  <a:lnTo>
                    <a:pt x="960639" y="391313"/>
                  </a:lnTo>
                  <a:cubicBezTo>
                    <a:pt x="955983" y="394674"/>
                    <a:pt x="951264" y="398035"/>
                    <a:pt x="946545" y="401320"/>
                  </a:cubicBezTo>
                  <a:cubicBezTo>
                    <a:pt x="939561" y="406209"/>
                    <a:pt x="932451" y="411022"/>
                    <a:pt x="925278" y="415758"/>
                  </a:cubicBezTo>
                  <a:lnTo>
                    <a:pt x="913261" y="421296"/>
                  </a:lnTo>
                  <a:cubicBezTo>
                    <a:pt x="901495" y="419081"/>
                    <a:pt x="891239" y="429470"/>
                    <a:pt x="893693" y="441196"/>
                  </a:cubicBezTo>
                  <a:cubicBezTo>
                    <a:pt x="894511" y="445207"/>
                    <a:pt x="896964" y="448721"/>
                    <a:pt x="900488" y="450821"/>
                  </a:cubicBezTo>
                  <a:lnTo>
                    <a:pt x="913198" y="450821"/>
                  </a:lnTo>
                  <a:lnTo>
                    <a:pt x="941700" y="434435"/>
                  </a:lnTo>
                  <a:lnTo>
                    <a:pt x="958059" y="428630"/>
                  </a:lnTo>
                  <a:lnTo>
                    <a:pt x="952900" y="438981"/>
                  </a:lnTo>
                  <a:cubicBezTo>
                    <a:pt x="948244" y="446849"/>
                    <a:pt x="942959" y="454335"/>
                    <a:pt x="937107" y="461363"/>
                  </a:cubicBezTo>
                  <a:cubicBezTo>
                    <a:pt x="934087" y="465030"/>
                    <a:pt x="930878" y="468582"/>
                    <a:pt x="927480" y="471982"/>
                  </a:cubicBezTo>
                  <a:lnTo>
                    <a:pt x="906843" y="484319"/>
                  </a:lnTo>
                  <a:lnTo>
                    <a:pt x="874565" y="511667"/>
                  </a:lnTo>
                  <a:lnTo>
                    <a:pt x="837694" y="546463"/>
                  </a:lnTo>
                  <a:lnTo>
                    <a:pt x="831528" y="558494"/>
                  </a:lnTo>
                  <a:lnTo>
                    <a:pt x="827375" y="571557"/>
                  </a:lnTo>
                  <a:lnTo>
                    <a:pt x="821587" y="593901"/>
                  </a:lnTo>
                  <a:lnTo>
                    <a:pt x="808940" y="598676"/>
                  </a:lnTo>
                  <a:cubicBezTo>
                    <a:pt x="803844" y="600547"/>
                    <a:pt x="799439" y="603794"/>
                    <a:pt x="796167" y="608072"/>
                  </a:cubicBezTo>
                  <a:cubicBezTo>
                    <a:pt x="790819" y="615062"/>
                    <a:pt x="788932" y="624152"/>
                    <a:pt x="791008" y="632708"/>
                  </a:cubicBezTo>
                  <a:cubicBezTo>
                    <a:pt x="785723" y="640233"/>
                    <a:pt x="780375" y="647681"/>
                    <a:pt x="774901" y="655052"/>
                  </a:cubicBezTo>
                  <a:cubicBezTo>
                    <a:pt x="772824" y="657802"/>
                    <a:pt x="770811" y="660553"/>
                    <a:pt x="768734" y="663264"/>
                  </a:cubicBezTo>
                  <a:cubicBezTo>
                    <a:pt x="759485" y="673042"/>
                    <a:pt x="749355" y="681904"/>
                    <a:pt x="738470" y="689696"/>
                  </a:cubicBezTo>
                  <a:cubicBezTo>
                    <a:pt x="731612" y="694585"/>
                    <a:pt x="724502" y="699092"/>
                    <a:pt x="717141" y="703102"/>
                  </a:cubicBezTo>
                  <a:lnTo>
                    <a:pt x="698265" y="709977"/>
                  </a:lnTo>
                  <a:lnTo>
                    <a:pt x="689015" y="716165"/>
                  </a:lnTo>
                  <a:lnTo>
                    <a:pt x="687002" y="730565"/>
                  </a:lnTo>
                  <a:lnTo>
                    <a:pt x="695119" y="740152"/>
                  </a:lnTo>
                  <a:lnTo>
                    <a:pt x="677690" y="754170"/>
                  </a:lnTo>
                  <a:lnTo>
                    <a:pt x="674670" y="766507"/>
                  </a:lnTo>
                  <a:lnTo>
                    <a:pt x="667812" y="778844"/>
                  </a:lnTo>
                  <a:lnTo>
                    <a:pt x="668818" y="793244"/>
                  </a:lnTo>
                  <a:lnTo>
                    <a:pt x="648307" y="814786"/>
                  </a:lnTo>
                  <a:lnTo>
                    <a:pt x="625530" y="825022"/>
                  </a:lnTo>
                  <a:lnTo>
                    <a:pt x="622761" y="814900"/>
                  </a:lnTo>
                  <a:lnTo>
                    <a:pt x="637107" y="797407"/>
                  </a:lnTo>
                  <a:lnTo>
                    <a:pt x="615651" y="801570"/>
                  </a:lnTo>
                  <a:lnTo>
                    <a:pt x="615651" y="787934"/>
                  </a:lnTo>
                  <a:lnTo>
                    <a:pt x="623579" y="781747"/>
                  </a:lnTo>
                  <a:lnTo>
                    <a:pt x="615400" y="756423"/>
                  </a:lnTo>
                  <a:lnTo>
                    <a:pt x="621188" y="743399"/>
                  </a:lnTo>
                  <a:lnTo>
                    <a:pt x="633583" y="728617"/>
                  </a:lnTo>
                  <a:lnTo>
                    <a:pt x="647677" y="720023"/>
                  </a:lnTo>
                  <a:lnTo>
                    <a:pt x="663785" y="709099"/>
                  </a:lnTo>
                  <a:lnTo>
                    <a:pt x="683353" y="693286"/>
                  </a:lnTo>
                  <a:lnTo>
                    <a:pt x="707388" y="683317"/>
                  </a:lnTo>
                  <a:lnTo>
                    <a:pt x="711163" y="670292"/>
                  </a:lnTo>
                  <a:lnTo>
                    <a:pt x="698831" y="669261"/>
                  </a:lnTo>
                  <a:lnTo>
                    <a:pt x="682409" y="669261"/>
                  </a:lnTo>
                  <a:lnTo>
                    <a:pt x="672090" y="683317"/>
                  </a:lnTo>
                  <a:lnTo>
                    <a:pt x="642203" y="690918"/>
                  </a:lnTo>
                  <a:lnTo>
                    <a:pt x="645286" y="677588"/>
                  </a:lnTo>
                  <a:lnTo>
                    <a:pt x="653529" y="653639"/>
                  </a:lnTo>
                  <a:lnTo>
                    <a:pt x="663785" y="646458"/>
                  </a:lnTo>
                  <a:lnTo>
                    <a:pt x="670706" y="636146"/>
                  </a:lnTo>
                  <a:lnTo>
                    <a:pt x="661457" y="628201"/>
                  </a:lnTo>
                  <a:cubicBezTo>
                    <a:pt x="658122" y="599593"/>
                    <a:pt x="607535" y="614107"/>
                    <a:pt x="619930" y="640118"/>
                  </a:cubicBezTo>
                  <a:cubicBezTo>
                    <a:pt x="623705" y="648024"/>
                    <a:pt x="633709" y="650660"/>
                    <a:pt x="640882" y="645580"/>
                  </a:cubicBezTo>
                  <a:lnTo>
                    <a:pt x="639561" y="668535"/>
                  </a:lnTo>
                  <a:cubicBezTo>
                    <a:pt x="633143" y="673272"/>
                    <a:pt x="626725" y="678008"/>
                    <a:pt x="620307" y="682744"/>
                  </a:cubicBezTo>
                  <a:cubicBezTo>
                    <a:pt x="615840" y="686029"/>
                    <a:pt x="611373" y="689314"/>
                    <a:pt x="606968" y="692599"/>
                  </a:cubicBezTo>
                  <a:cubicBezTo>
                    <a:pt x="598600" y="693897"/>
                    <a:pt x="591490" y="699359"/>
                    <a:pt x="588030" y="707075"/>
                  </a:cubicBezTo>
                  <a:cubicBezTo>
                    <a:pt x="586583" y="710359"/>
                    <a:pt x="585890" y="713988"/>
                    <a:pt x="585953" y="717578"/>
                  </a:cubicBezTo>
                  <a:cubicBezTo>
                    <a:pt x="584380" y="723651"/>
                    <a:pt x="581046" y="729152"/>
                    <a:pt x="576453" y="733391"/>
                  </a:cubicBezTo>
                  <a:cubicBezTo>
                    <a:pt x="571796" y="737669"/>
                    <a:pt x="565756" y="740725"/>
                    <a:pt x="563051" y="746454"/>
                  </a:cubicBezTo>
                  <a:cubicBezTo>
                    <a:pt x="560786" y="751114"/>
                    <a:pt x="561163" y="756614"/>
                    <a:pt x="564057" y="760892"/>
                  </a:cubicBezTo>
                  <a:lnTo>
                    <a:pt x="576012" y="754743"/>
                  </a:lnTo>
                  <a:cubicBezTo>
                    <a:pt x="578969" y="750503"/>
                    <a:pt x="583625" y="747753"/>
                    <a:pt x="588722" y="747218"/>
                  </a:cubicBezTo>
                  <a:cubicBezTo>
                    <a:pt x="592182" y="746874"/>
                    <a:pt x="595643" y="747562"/>
                    <a:pt x="598726" y="749204"/>
                  </a:cubicBezTo>
                  <a:lnTo>
                    <a:pt x="586645" y="763948"/>
                  </a:lnTo>
                  <a:cubicBezTo>
                    <a:pt x="579724" y="768111"/>
                    <a:pt x="573747" y="773726"/>
                    <a:pt x="569154" y="780410"/>
                  </a:cubicBezTo>
                  <a:cubicBezTo>
                    <a:pt x="564561" y="787018"/>
                    <a:pt x="560219" y="794962"/>
                    <a:pt x="552291" y="795192"/>
                  </a:cubicBezTo>
                  <a:cubicBezTo>
                    <a:pt x="547950" y="795306"/>
                    <a:pt x="543986" y="792709"/>
                    <a:pt x="542287" y="788698"/>
                  </a:cubicBezTo>
                  <a:lnTo>
                    <a:pt x="518944" y="790761"/>
                  </a:lnTo>
                  <a:lnTo>
                    <a:pt x="503466" y="802105"/>
                  </a:lnTo>
                  <a:lnTo>
                    <a:pt x="486289" y="798324"/>
                  </a:lnTo>
                  <a:lnTo>
                    <a:pt x="491448" y="787018"/>
                  </a:lnTo>
                  <a:lnTo>
                    <a:pt x="497677" y="772924"/>
                  </a:lnTo>
                  <a:lnTo>
                    <a:pt x="536058" y="755888"/>
                  </a:lnTo>
                  <a:lnTo>
                    <a:pt x="533982" y="745614"/>
                  </a:lnTo>
                  <a:lnTo>
                    <a:pt x="523726" y="745614"/>
                  </a:lnTo>
                  <a:lnTo>
                    <a:pt x="516868" y="756576"/>
                  </a:lnTo>
                  <a:lnTo>
                    <a:pt x="499691" y="757875"/>
                  </a:lnTo>
                  <a:lnTo>
                    <a:pt x="469364" y="748708"/>
                  </a:lnTo>
                  <a:lnTo>
                    <a:pt x="451809" y="733239"/>
                  </a:lnTo>
                  <a:cubicBezTo>
                    <a:pt x="602187" y="529198"/>
                    <a:pt x="793273" y="358656"/>
                    <a:pt x="1013051" y="232420"/>
                  </a:cubicBezTo>
                  <a:cubicBezTo>
                    <a:pt x="1232388" y="106413"/>
                    <a:pt x="1475446" y="27271"/>
                    <a:pt x="1726935" y="0"/>
                  </a:cubicBezTo>
                  <a:close/>
                </a:path>
              </a:pathLst>
            </a:custGeom>
            <a:solidFill>
              <a:srgbClr val="CDD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07" tIns="45707" rIns="45707" bIns="45707" anchor="ctr">
              <a:noAutofit/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5" name="Freeform 814">
            <a:extLst>
              <a:ext uri="{FF2B5EF4-FFF2-40B4-BE49-F238E27FC236}">
                <a16:creationId xmlns:a16="http://schemas.microsoft.com/office/drawing/2014/main" id="{D6797FEA-D2A4-DC43-A12A-123CFBE1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712" y="3792591"/>
            <a:ext cx="882280" cy="886901"/>
          </a:xfrm>
          <a:custGeom>
            <a:avLst/>
            <a:gdLst/>
            <a:ahLst/>
            <a:cxnLst/>
            <a:rect l="0" t="0" r="r" b="b"/>
            <a:pathLst>
              <a:path w="302852" h="304441">
                <a:moveTo>
                  <a:pt x="217311" y="241300"/>
                </a:moveTo>
                <a:cubicBezTo>
                  <a:pt x="219781" y="241300"/>
                  <a:pt x="221897" y="243417"/>
                  <a:pt x="221897" y="245886"/>
                </a:cubicBezTo>
                <a:cubicBezTo>
                  <a:pt x="221897" y="248356"/>
                  <a:pt x="219781" y="250472"/>
                  <a:pt x="217311" y="250472"/>
                </a:cubicBezTo>
                <a:cubicBezTo>
                  <a:pt x="214842" y="250472"/>
                  <a:pt x="212725" y="248356"/>
                  <a:pt x="212725" y="245886"/>
                </a:cubicBezTo>
                <a:cubicBezTo>
                  <a:pt x="212725" y="243417"/>
                  <a:pt x="214842" y="241300"/>
                  <a:pt x="217311" y="241300"/>
                </a:cubicBezTo>
                <a:close/>
                <a:moveTo>
                  <a:pt x="67796" y="236537"/>
                </a:moveTo>
                <a:lnTo>
                  <a:pt x="131513" y="236537"/>
                </a:lnTo>
                <a:cubicBezTo>
                  <a:pt x="134019" y="236537"/>
                  <a:pt x="136167" y="238654"/>
                  <a:pt x="136167" y="241123"/>
                </a:cubicBezTo>
                <a:cubicBezTo>
                  <a:pt x="136167" y="243593"/>
                  <a:pt x="134019" y="245709"/>
                  <a:pt x="131513" y="245709"/>
                </a:cubicBezTo>
                <a:lnTo>
                  <a:pt x="67796" y="245709"/>
                </a:lnTo>
                <a:cubicBezTo>
                  <a:pt x="65290" y="245709"/>
                  <a:pt x="63500" y="243593"/>
                  <a:pt x="63500" y="241123"/>
                </a:cubicBezTo>
                <a:cubicBezTo>
                  <a:pt x="63500" y="238654"/>
                  <a:pt x="65290" y="236537"/>
                  <a:pt x="67796" y="236537"/>
                </a:cubicBezTo>
                <a:close/>
                <a:moveTo>
                  <a:pt x="39813" y="236537"/>
                </a:moveTo>
                <a:lnTo>
                  <a:pt x="43948" y="236537"/>
                </a:lnTo>
                <a:cubicBezTo>
                  <a:pt x="46580" y="236537"/>
                  <a:pt x="48836" y="238654"/>
                  <a:pt x="48836" y="241123"/>
                </a:cubicBezTo>
                <a:cubicBezTo>
                  <a:pt x="48836" y="243593"/>
                  <a:pt x="46580" y="245709"/>
                  <a:pt x="43948" y="245709"/>
                </a:cubicBezTo>
                <a:lnTo>
                  <a:pt x="39813" y="245709"/>
                </a:lnTo>
                <a:cubicBezTo>
                  <a:pt x="37181" y="245709"/>
                  <a:pt x="34925" y="243593"/>
                  <a:pt x="34925" y="241123"/>
                </a:cubicBezTo>
                <a:cubicBezTo>
                  <a:pt x="34925" y="238654"/>
                  <a:pt x="37181" y="236537"/>
                  <a:pt x="39813" y="236537"/>
                </a:cubicBezTo>
                <a:close/>
                <a:moveTo>
                  <a:pt x="188502" y="233308"/>
                </a:moveTo>
                <a:cubicBezTo>
                  <a:pt x="191012" y="234841"/>
                  <a:pt x="191728" y="237523"/>
                  <a:pt x="190295" y="240205"/>
                </a:cubicBezTo>
                <a:cubicBezTo>
                  <a:pt x="189578" y="241738"/>
                  <a:pt x="188144" y="242504"/>
                  <a:pt x="186352" y="242504"/>
                </a:cubicBezTo>
                <a:cubicBezTo>
                  <a:pt x="185635" y="242504"/>
                  <a:pt x="184918" y="242504"/>
                  <a:pt x="183843" y="241738"/>
                </a:cubicBezTo>
                <a:cubicBezTo>
                  <a:pt x="181692" y="240205"/>
                  <a:pt x="180975" y="237523"/>
                  <a:pt x="182409" y="235224"/>
                </a:cubicBezTo>
                <a:cubicBezTo>
                  <a:pt x="183484" y="232542"/>
                  <a:pt x="186352" y="231775"/>
                  <a:pt x="188502" y="233308"/>
                </a:cubicBezTo>
                <a:close/>
                <a:moveTo>
                  <a:pt x="246113" y="232925"/>
                </a:moveTo>
                <a:cubicBezTo>
                  <a:pt x="248264" y="231775"/>
                  <a:pt x="251132" y="232542"/>
                  <a:pt x="252208" y="234841"/>
                </a:cubicBezTo>
                <a:cubicBezTo>
                  <a:pt x="253642" y="237523"/>
                  <a:pt x="252925" y="240205"/>
                  <a:pt x="250415" y="241738"/>
                </a:cubicBezTo>
                <a:cubicBezTo>
                  <a:pt x="250057" y="242121"/>
                  <a:pt x="249340" y="242504"/>
                  <a:pt x="248264" y="242504"/>
                </a:cubicBezTo>
                <a:cubicBezTo>
                  <a:pt x="246830" y="242504"/>
                  <a:pt x="245038" y="241355"/>
                  <a:pt x="244321" y="239822"/>
                </a:cubicBezTo>
                <a:cubicBezTo>
                  <a:pt x="242887" y="237523"/>
                  <a:pt x="243963" y="234841"/>
                  <a:pt x="246113" y="232925"/>
                </a:cubicBezTo>
                <a:close/>
                <a:moveTo>
                  <a:pt x="161713" y="211083"/>
                </a:moveTo>
                <a:cubicBezTo>
                  <a:pt x="163936" y="209550"/>
                  <a:pt x="166899" y="210317"/>
                  <a:pt x="168010" y="212616"/>
                </a:cubicBezTo>
                <a:cubicBezTo>
                  <a:pt x="169492" y="214915"/>
                  <a:pt x="168751" y="217980"/>
                  <a:pt x="166528" y="219513"/>
                </a:cubicBezTo>
                <a:cubicBezTo>
                  <a:pt x="165788" y="219896"/>
                  <a:pt x="165047" y="220279"/>
                  <a:pt x="163936" y="220279"/>
                </a:cubicBezTo>
                <a:cubicBezTo>
                  <a:pt x="162454" y="220279"/>
                  <a:pt x="160972" y="219130"/>
                  <a:pt x="159861" y="217597"/>
                </a:cubicBezTo>
                <a:cubicBezTo>
                  <a:pt x="158750" y="215298"/>
                  <a:pt x="159491" y="212232"/>
                  <a:pt x="161713" y="211083"/>
                </a:cubicBezTo>
                <a:close/>
                <a:moveTo>
                  <a:pt x="274478" y="210571"/>
                </a:moveTo>
                <a:cubicBezTo>
                  <a:pt x="276701" y="211931"/>
                  <a:pt x="277442" y="214653"/>
                  <a:pt x="276330" y="216694"/>
                </a:cubicBezTo>
                <a:cubicBezTo>
                  <a:pt x="275219" y="218055"/>
                  <a:pt x="273738" y="218735"/>
                  <a:pt x="272256" y="218735"/>
                </a:cubicBezTo>
                <a:cubicBezTo>
                  <a:pt x="271145" y="218735"/>
                  <a:pt x="270404" y="218395"/>
                  <a:pt x="269663" y="218055"/>
                </a:cubicBezTo>
                <a:cubicBezTo>
                  <a:pt x="267441" y="217034"/>
                  <a:pt x="266700" y="214313"/>
                  <a:pt x="267811" y="212272"/>
                </a:cubicBezTo>
                <a:cubicBezTo>
                  <a:pt x="269293" y="210231"/>
                  <a:pt x="272256" y="209550"/>
                  <a:pt x="274478" y="210571"/>
                </a:cubicBezTo>
                <a:close/>
                <a:moveTo>
                  <a:pt x="67772" y="201612"/>
                </a:moveTo>
                <a:lnTo>
                  <a:pt x="117609" y="201612"/>
                </a:lnTo>
                <a:cubicBezTo>
                  <a:pt x="120101" y="201612"/>
                  <a:pt x="121881" y="203729"/>
                  <a:pt x="121881" y="206198"/>
                </a:cubicBezTo>
                <a:cubicBezTo>
                  <a:pt x="121881" y="208668"/>
                  <a:pt x="120101" y="210784"/>
                  <a:pt x="117609" y="210784"/>
                </a:cubicBezTo>
                <a:lnTo>
                  <a:pt x="67772" y="210784"/>
                </a:lnTo>
                <a:cubicBezTo>
                  <a:pt x="65280" y="210784"/>
                  <a:pt x="63500" y="208668"/>
                  <a:pt x="63500" y="206198"/>
                </a:cubicBezTo>
                <a:cubicBezTo>
                  <a:pt x="63500" y="203729"/>
                  <a:pt x="65280" y="201612"/>
                  <a:pt x="67772" y="201612"/>
                </a:cubicBezTo>
                <a:close/>
                <a:moveTo>
                  <a:pt x="279033" y="179387"/>
                </a:moveTo>
                <a:cubicBezTo>
                  <a:pt x="281964" y="179387"/>
                  <a:pt x="283796" y="181428"/>
                  <a:pt x="283796" y="183810"/>
                </a:cubicBezTo>
                <a:lnTo>
                  <a:pt x="283796" y="184150"/>
                </a:lnTo>
                <a:cubicBezTo>
                  <a:pt x="283796" y="186531"/>
                  <a:pt x="281964" y="188572"/>
                  <a:pt x="279400" y="188572"/>
                </a:cubicBezTo>
                <a:cubicBezTo>
                  <a:pt x="276835" y="188572"/>
                  <a:pt x="274637" y="186531"/>
                  <a:pt x="274637" y="184150"/>
                </a:cubicBezTo>
                <a:lnTo>
                  <a:pt x="274637" y="183810"/>
                </a:lnTo>
                <a:cubicBezTo>
                  <a:pt x="274637" y="181428"/>
                  <a:pt x="276469" y="179387"/>
                  <a:pt x="279033" y="179387"/>
                </a:cubicBezTo>
                <a:close/>
                <a:moveTo>
                  <a:pt x="155574" y="179387"/>
                </a:moveTo>
                <a:cubicBezTo>
                  <a:pt x="158139" y="179387"/>
                  <a:pt x="159971" y="181219"/>
                  <a:pt x="159971" y="184150"/>
                </a:cubicBezTo>
                <a:cubicBezTo>
                  <a:pt x="159971" y="186348"/>
                  <a:pt x="158139" y="188546"/>
                  <a:pt x="155574" y="188546"/>
                </a:cubicBezTo>
                <a:cubicBezTo>
                  <a:pt x="152644" y="188546"/>
                  <a:pt x="150812" y="186348"/>
                  <a:pt x="150812" y="184150"/>
                </a:cubicBezTo>
                <a:cubicBezTo>
                  <a:pt x="150812" y="181219"/>
                  <a:pt x="152644" y="179387"/>
                  <a:pt x="155574" y="179387"/>
                </a:cubicBezTo>
                <a:close/>
                <a:moveTo>
                  <a:pt x="67772" y="168275"/>
                </a:moveTo>
                <a:lnTo>
                  <a:pt x="117609" y="168275"/>
                </a:lnTo>
                <a:cubicBezTo>
                  <a:pt x="120101" y="168275"/>
                  <a:pt x="121881" y="170473"/>
                  <a:pt x="121881" y="173038"/>
                </a:cubicBezTo>
                <a:cubicBezTo>
                  <a:pt x="121881" y="175602"/>
                  <a:pt x="120101" y="177434"/>
                  <a:pt x="117609" y="177434"/>
                </a:cubicBezTo>
                <a:lnTo>
                  <a:pt x="67772" y="177434"/>
                </a:lnTo>
                <a:cubicBezTo>
                  <a:pt x="65280" y="177434"/>
                  <a:pt x="63500" y="175602"/>
                  <a:pt x="63500" y="173038"/>
                </a:cubicBezTo>
                <a:cubicBezTo>
                  <a:pt x="63500" y="170473"/>
                  <a:pt x="65280" y="168275"/>
                  <a:pt x="67772" y="168275"/>
                </a:cubicBezTo>
                <a:close/>
                <a:moveTo>
                  <a:pt x="39813" y="168275"/>
                </a:moveTo>
                <a:lnTo>
                  <a:pt x="43948" y="168275"/>
                </a:lnTo>
                <a:cubicBezTo>
                  <a:pt x="46580" y="168275"/>
                  <a:pt x="48836" y="170473"/>
                  <a:pt x="48836" y="173038"/>
                </a:cubicBezTo>
                <a:cubicBezTo>
                  <a:pt x="48836" y="175602"/>
                  <a:pt x="46580" y="177434"/>
                  <a:pt x="43948" y="177434"/>
                </a:cubicBezTo>
                <a:lnTo>
                  <a:pt x="39813" y="177434"/>
                </a:lnTo>
                <a:cubicBezTo>
                  <a:pt x="37181" y="177434"/>
                  <a:pt x="34925" y="175602"/>
                  <a:pt x="34925" y="173038"/>
                </a:cubicBezTo>
                <a:cubicBezTo>
                  <a:pt x="34925" y="170473"/>
                  <a:pt x="37181" y="168275"/>
                  <a:pt x="39813" y="168275"/>
                </a:cubicBezTo>
                <a:close/>
                <a:moveTo>
                  <a:pt x="269382" y="148998"/>
                </a:moveTo>
                <a:cubicBezTo>
                  <a:pt x="272064" y="147637"/>
                  <a:pt x="275130" y="148318"/>
                  <a:pt x="276279" y="150359"/>
                </a:cubicBezTo>
                <a:cubicBezTo>
                  <a:pt x="277429" y="152400"/>
                  <a:pt x="277046" y="155121"/>
                  <a:pt x="274364" y="156142"/>
                </a:cubicBezTo>
                <a:cubicBezTo>
                  <a:pt x="273980" y="156822"/>
                  <a:pt x="272831" y="156822"/>
                  <a:pt x="272448" y="156822"/>
                </a:cubicBezTo>
                <a:cubicBezTo>
                  <a:pt x="270532" y="156822"/>
                  <a:pt x="268999" y="156142"/>
                  <a:pt x="267850" y="155121"/>
                </a:cubicBezTo>
                <a:cubicBezTo>
                  <a:pt x="266700" y="152740"/>
                  <a:pt x="267466" y="150018"/>
                  <a:pt x="269382" y="148998"/>
                </a:cubicBezTo>
                <a:close/>
                <a:moveTo>
                  <a:pt x="166528" y="148658"/>
                </a:moveTo>
                <a:cubicBezTo>
                  <a:pt x="168751" y="150018"/>
                  <a:pt x="169492" y="152740"/>
                  <a:pt x="168010" y="154781"/>
                </a:cubicBezTo>
                <a:cubicBezTo>
                  <a:pt x="167269" y="156142"/>
                  <a:pt x="165788" y="156822"/>
                  <a:pt x="163936" y="156822"/>
                </a:cubicBezTo>
                <a:cubicBezTo>
                  <a:pt x="163195" y="156822"/>
                  <a:pt x="162454" y="156822"/>
                  <a:pt x="161713" y="156482"/>
                </a:cubicBezTo>
                <a:cubicBezTo>
                  <a:pt x="159120" y="155121"/>
                  <a:pt x="158750" y="152400"/>
                  <a:pt x="159861" y="150359"/>
                </a:cubicBezTo>
                <a:cubicBezTo>
                  <a:pt x="161343" y="148318"/>
                  <a:pt x="163936" y="147637"/>
                  <a:pt x="166528" y="148658"/>
                </a:cubicBezTo>
                <a:close/>
                <a:moveTo>
                  <a:pt x="217442" y="136525"/>
                </a:moveTo>
                <a:cubicBezTo>
                  <a:pt x="219982" y="136525"/>
                  <a:pt x="221796" y="138663"/>
                  <a:pt x="221796" y="141158"/>
                </a:cubicBezTo>
                <a:lnTo>
                  <a:pt x="221796" y="179290"/>
                </a:lnTo>
                <a:lnTo>
                  <a:pt x="245745" y="179290"/>
                </a:lnTo>
                <a:cubicBezTo>
                  <a:pt x="248285" y="179290"/>
                  <a:pt x="250462" y="181428"/>
                  <a:pt x="250462" y="183923"/>
                </a:cubicBezTo>
                <a:cubicBezTo>
                  <a:pt x="250462" y="186418"/>
                  <a:pt x="248285" y="188556"/>
                  <a:pt x="245745" y="188556"/>
                </a:cubicBezTo>
                <a:lnTo>
                  <a:pt x="217442" y="188556"/>
                </a:lnTo>
                <a:cubicBezTo>
                  <a:pt x="214539" y="188556"/>
                  <a:pt x="212725" y="186418"/>
                  <a:pt x="212725" y="183923"/>
                </a:cubicBezTo>
                <a:lnTo>
                  <a:pt x="212725" y="141158"/>
                </a:lnTo>
                <a:cubicBezTo>
                  <a:pt x="212725" y="138663"/>
                  <a:pt x="214539" y="136525"/>
                  <a:pt x="217442" y="136525"/>
                </a:cubicBezTo>
                <a:close/>
                <a:moveTo>
                  <a:pt x="67789" y="133350"/>
                </a:moveTo>
                <a:lnTo>
                  <a:pt x="126758" y="133350"/>
                </a:lnTo>
                <a:cubicBezTo>
                  <a:pt x="129260" y="133350"/>
                  <a:pt x="131405" y="135466"/>
                  <a:pt x="131405" y="137936"/>
                </a:cubicBezTo>
                <a:cubicBezTo>
                  <a:pt x="131405" y="140406"/>
                  <a:pt x="129260" y="142522"/>
                  <a:pt x="126758" y="142522"/>
                </a:cubicBezTo>
                <a:lnTo>
                  <a:pt x="67789" y="142522"/>
                </a:lnTo>
                <a:cubicBezTo>
                  <a:pt x="65287" y="142522"/>
                  <a:pt x="63500" y="140406"/>
                  <a:pt x="63500" y="137936"/>
                </a:cubicBezTo>
                <a:cubicBezTo>
                  <a:pt x="63500" y="135466"/>
                  <a:pt x="65287" y="133350"/>
                  <a:pt x="67789" y="133350"/>
                </a:cubicBezTo>
                <a:close/>
                <a:moveTo>
                  <a:pt x="183938" y="125357"/>
                </a:moveTo>
                <a:cubicBezTo>
                  <a:pt x="186161" y="123825"/>
                  <a:pt x="189124" y="124591"/>
                  <a:pt x="190235" y="127273"/>
                </a:cubicBezTo>
                <a:cubicBezTo>
                  <a:pt x="191717" y="129572"/>
                  <a:pt x="190976" y="132638"/>
                  <a:pt x="188753" y="133787"/>
                </a:cubicBezTo>
                <a:cubicBezTo>
                  <a:pt x="188013" y="134170"/>
                  <a:pt x="187272" y="134554"/>
                  <a:pt x="186161" y="134554"/>
                </a:cubicBezTo>
                <a:cubicBezTo>
                  <a:pt x="184679" y="134554"/>
                  <a:pt x="183197" y="133787"/>
                  <a:pt x="182086" y="132255"/>
                </a:cubicBezTo>
                <a:cubicBezTo>
                  <a:pt x="180975" y="129572"/>
                  <a:pt x="181716" y="126507"/>
                  <a:pt x="183938" y="125357"/>
                </a:cubicBezTo>
                <a:close/>
                <a:moveTo>
                  <a:pt x="250666" y="124845"/>
                </a:moveTo>
                <a:cubicBezTo>
                  <a:pt x="253259" y="126206"/>
                  <a:pt x="253630" y="128927"/>
                  <a:pt x="252518" y="130969"/>
                </a:cubicBezTo>
                <a:cubicBezTo>
                  <a:pt x="251407" y="132329"/>
                  <a:pt x="249925" y="133010"/>
                  <a:pt x="248444" y="133010"/>
                </a:cubicBezTo>
                <a:cubicBezTo>
                  <a:pt x="247332" y="133010"/>
                  <a:pt x="246591" y="133010"/>
                  <a:pt x="245851" y="132669"/>
                </a:cubicBezTo>
                <a:cubicBezTo>
                  <a:pt x="243628" y="131309"/>
                  <a:pt x="242887" y="128587"/>
                  <a:pt x="243998" y="126546"/>
                </a:cubicBezTo>
                <a:cubicBezTo>
                  <a:pt x="245480" y="124505"/>
                  <a:pt x="248444" y="123825"/>
                  <a:pt x="250666" y="124845"/>
                </a:cubicBezTo>
                <a:close/>
                <a:moveTo>
                  <a:pt x="217311" y="117475"/>
                </a:moveTo>
                <a:cubicBezTo>
                  <a:pt x="219781" y="117475"/>
                  <a:pt x="221897" y="119591"/>
                  <a:pt x="221897" y="122061"/>
                </a:cubicBezTo>
                <a:cubicBezTo>
                  <a:pt x="221897" y="124530"/>
                  <a:pt x="219781" y="126647"/>
                  <a:pt x="217311" y="126647"/>
                </a:cubicBezTo>
                <a:cubicBezTo>
                  <a:pt x="214842" y="126647"/>
                  <a:pt x="212725" y="124530"/>
                  <a:pt x="212725" y="122061"/>
                </a:cubicBezTo>
                <a:cubicBezTo>
                  <a:pt x="212725" y="119591"/>
                  <a:pt x="214489" y="117475"/>
                  <a:pt x="217311" y="117475"/>
                </a:cubicBezTo>
                <a:close/>
                <a:moveTo>
                  <a:pt x="217404" y="108189"/>
                </a:moveTo>
                <a:cubicBezTo>
                  <a:pt x="175221" y="108189"/>
                  <a:pt x="140970" y="142336"/>
                  <a:pt x="140970" y="184390"/>
                </a:cubicBezTo>
                <a:cubicBezTo>
                  <a:pt x="140970" y="226444"/>
                  <a:pt x="175221" y="260230"/>
                  <a:pt x="217404" y="260230"/>
                </a:cubicBezTo>
                <a:cubicBezTo>
                  <a:pt x="259227" y="260230"/>
                  <a:pt x="293478" y="226444"/>
                  <a:pt x="293478" y="184390"/>
                </a:cubicBezTo>
                <a:cubicBezTo>
                  <a:pt x="293478" y="142336"/>
                  <a:pt x="259227" y="108189"/>
                  <a:pt x="217404" y="108189"/>
                </a:cubicBezTo>
                <a:close/>
                <a:moveTo>
                  <a:pt x="67836" y="98425"/>
                </a:moveTo>
                <a:lnTo>
                  <a:pt x="155278" y="98425"/>
                </a:lnTo>
                <a:cubicBezTo>
                  <a:pt x="157808" y="98425"/>
                  <a:pt x="159976" y="100541"/>
                  <a:pt x="159976" y="103011"/>
                </a:cubicBezTo>
                <a:cubicBezTo>
                  <a:pt x="159976" y="105480"/>
                  <a:pt x="157808" y="107597"/>
                  <a:pt x="155278" y="107597"/>
                </a:cubicBezTo>
                <a:lnTo>
                  <a:pt x="67836" y="107597"/>
                </a:lnTo>
                <a:cubicBezTo>
                  <a:pt x="65307" y="107597"/>
                  <a:pt x="63500" y="105480"/>
                  <a:pt x="63500" y="103011"/>
                </a:cubicBezTo>
                <a:cubicBezTo>
                  <a:pt x="63500" y="100541"/>
                  <a:pt x="65307" y="98425"/>
                  <a:pt x="67836" y="98425"/>
                </a:cubicBezTo>
                <a:close/>
                <a:moveTo>
                  <a:pt x="39813" y="98425"/>
                </a:moveTo>
                <a:lnTo>
                  <a:pt x="43948" y="98425"/>
                </a:lnTo>
                <a:cubicBezTo>
                  <a:pt x="46580" y="98425"/>
                  <a:pt x="48836" y="100541"/>
                  <a:pt x="48836" y="103011"/>
                </a:cubicBezTo>
                <a:cubicBezTo>
                  <a:pt x="48836" y="105480"/>
                  <a:pt x="46580" y="107597"/>
                  <a:pt x="43948" y="107597"/>
                </a:cubicBezTo>
                <a:lnTo>
                  <a:pt x="39813" y="107597"/>
                </a:lnTo>
                <a:cubicBezTo>
                  <a:pt x="37181" y="107597"/>
                  <a:pt x="34925" y="105480"/>
                  <a:pt x="34925" y="103011"/>
                </a:cubicBezTo>
                <a:cubicBezTo>
                  <a:pt x="34925" y="100541"/>
                  <a:pt x="37181" y="98425"/>
                  <a:pt x="39813" y="98425"/>
                </a:cubicBezTo>
                <a:close/>
                <a:moveTo>
                  <a:pt x="67829" y="65087"/>
                </a:moveTo>
                <a:lnTo>
                  <a:pt x="201324" y="65087"/>
                </a:lnTo>
                <a:cubicBezTo>
                  <a:pt x="203849" y="65087"/>
                  <a:pt x="206014" y="67203"/>
                  <a:pt x="206014" y="69673"/>
                </a:cubicBezTo>
                <a:cubicBezTo>
                  <a:pt x="206014" y="72142"/>
                  <a:pt x="203849" y="74259"/>
                  <a:pt x="201324" y="74259"/>
                </a:cubicBezTo>
                <a:lnTo>
                  <a:pt x="67829" y="74259"/>
                </a:lnTo>
                <a:cubicBezTo>
                  <a:pt x="65304" y="74259"/>
                  <a:pt x="63500" y="72142"/>
                  <a:pt x="63500" y="69673"/>
                </a:cubicBezTo>
                <a:cubicBezTo>
                  <a:pt x="63500" y="67203"/>
                  <a:pt x="65304" y="65087"/>
                  <a:pt x="67829" y="65087"/>
                </a:cubicBezTo>
                <a:close/>
                <a:moveTo>
                  <a:pt x="39813" y="65087"/>
                </a:moveTo>
                <a:lnTo>
                  <a:pt x="43948" y="65087"/>
                </a:lnTo>
                <a:cubicBezTo>
                  <a:pt x="46580" y="65087"/>
                  <a:pt x="48836" y="67203"/>
                  <a:pt x="48836" y="69673"/>
                </a:cubicBezTo>
                <a:cubicBezTo>
                  <a:pt x="48836" y="72142"/>
                  <a:pt x="46580" y="74259"/>
                  <a:pt x="43948" y="74259"/>
                </a:cubicBezTo>
                <a:lnTo>
                  <a:pt x="39813" y="74259"/>
                </a:lnTo>
                <a:cubicBezTo>
                  <a:pt x="37181" y="74259"/>
                  <a:pt x="34925" y="72142"/>
                  <a:pt x="34925" y="69673"/>
                </a:cubicBezTo>
                <a:cubicBezTo>
                  <a:pt x="34925" y="67203"/>
                  <a:pt x="37181" y="65087"/>
                  <a:pt x="39813" y="65087"/>
                </a:cubicBezTo>
                <a:close/>
                <a:moveTo>
                  <a:pt x="69223" y="8986"/>
                </a:moveTo>
                <a:lnTo>
                  <a:pt x="69223" y="13658"/>
                </a:lnTo>
                <a:cubicBezTo>
                  <a:pt x="69223" y="21206"/>
                  <a:pt x="75352" y="27676"/>
                  <a:pt x="82924" y="27676"/>
                </a:cubicBezTo>
                <a:lnTo>
                  <a:pt x="157194" y="27676"/>
                </a:lnTo>
                <a:cubicBezTo>
                  <a:pt x="164766" y="27676"/>
                  <a:pt x="170895" y="21206"/>
                  <a:pt x="170895" y="13658"/>
                </a:cubicBezTo>
                <a:lnTo>
                  <a:pt x="170895" y="8986"/>
                </a:lnTo>
                <a:lnTo>
                  <a:pt x="69223" y="8986"/>
                </a:lnTo>
                <a:close/>
                <a:moveTo>
                  <a:pt x="13700" y="8986"/>
                </a:moveTo>
                <a:cubicBezTo>
                  <a:pt x="11177" y="8986"/>
                  <a:pt x="9013" y="11142"/>
                  <a:pt x="9013" y="13658"/>
                </a:cubicBezTo>
                <a:lnTo>
                  <a:pt x="9013" y="290423"/>
                </a:lnTo>
                <a:cubicBezTo>
                  <a:pt x="9013" y="292939"/>
                  <a:pt x="11177" y="295096"/>
                  <a:pt x="13700" y="295096"/>
                </a:cubicBezTo>
                <a:lnTo>
                  <a:pt x="226418" y="295096"/>
                </a:lnTo>
                <a:cubicBezTo>
                  <a:pt x="228941" y="295096"/>
                  <a:pt x="231105" y="292939"/>
                  <a:pt x="231105" y="290423"/>
                </a:cubicBezTo>
                <a:lnTo>
                  <a:pt x="231105" y="268497"/>
                </a:lnTo>
                <a:cubicBezTo>
                  <a:pt x="226778" y="269216"/>
                  <a:pt x="222091" y="269576"/>
                  <a:pt x="217404" y="269576"/>
                </a:cubicBezTo>
                <a:cubicBezTo>
                  <a:pt x="170174" y="269576"/>
                  <a:pt x="131596" y="231476"/>
                  <a:pt x="131596" y="184390"/>
                </a:cubicBezTo>
                <a:cubicBezTo>
                  <a:pt x="131596" y="137304"/>
                  <a:pt x="170174" y="98844"/>
                  <a:pt x="217404" y="98844"/>
                </a:cubicBezTo>
                <a:cubicBezTo>
                  <a:pt x="222091" y="98844"/>
                  <a:pt x="226778" y="99563"/>
                  <a:pt x="231105" y="100282"/>
                </a:cubicBezTo>
                <a:lnTo>
                  <a:pt x="231105" y="13658"/>
                </a:lnTo>
                <a:cubicBezTo>
                  <a:pt x="231105" y="11142"/>
                  <a:pt x="228941" y="8986"/>
                  <a:pt x="226418" y="8986"/>
                </a:cubicBezTo>
                <a:lnTo>
                  <a:pt x="180269" y="8986"/>
                </a:lnTo>
                <a:lnTo>
                  <a:pt x="180269" y="13658"/>
                </a:lnTo>
                <a:cubicBezTo>
                  <a:pt x="180269" y="26238"/>
                  <a:pt x="169813" y="36662"/>
                  <a:pt x="157194" y="36662"/>
                </a:cubicBezTo>
                <a:lnTo>
                  <a:pt x="82924" y="36662"/>
                </a:lnTo>
                <a:cubicBezTo>
                  <a:pt x="70305" y="36662"/>
                  <a:pt x="59849" y="26238"/>
                  <a:pt x="59849" y="13658"/>
                </a:cubicBezTo>
                <a:lnTo>
                  <a:pt x="59849" y="8986"/>
                </a:lnTo>
                <a:lnTo>
                  <a:pt x="13700" y="8986"/>
                </a:lnTo>
                <a:close/>
                <a:moveTo>
                  <a:pt x="13700" y="0"/>
                </a:moveTo>
                <a:lnTo>
                  <a:pt x="226418" y="0"/>
                </a:lnTo>
                <a:cubicBezTo>
                  <a:pt x="233989" y="0"/>
                  <a:pt x="240479" y="6110"/>
                  <a:pt x="240479" y="13658"/>
                </a:cubicBezTo>
                <a:lnTo>
                  <a:pt x="240479" y="102079"/>
                </a:lnTo>
                <a:cubicBezTo>
                  <a:pt x="276172" y="112503"/>
                  <a:pt x="302852" y="145212"/>
                  <a:pt x="302852" y="184390"/>
                </a:cubicBezTo>
                <a:cubicBezTo>
                  <a:pt x="302852" y="223209"/>
                  <a:pt x="276172" y="256277"/>
                  <a:pt x="240479" y="266341"/>
                </a:cubicBezTo>
                <a:lnTo>
                  <a:pt x="240479" y="290423"/>
                </a:lnTo>
                <a:cubicBezTo>
                  <a:pt x="240479" y="297971"/>
                  <a:pt x="233989" y="304441"/>
                  <a:pt x="226418" y="304441"/>
                </a:cubicBezTo>
                <a:lnTo>
                  <a:pt x="13700" y="304441"/>
                </a:lnTo>
                <a:cubicBezTo>
                  <a:pt x="6129" y="304441"/>
                  <a:pt x="0" y="297971"/>
                  <a:pt x="0" y="290423"/>
                </a:cubicBezTo>
                <a:lnTo>
                  <a:pt x="0" y="13658"/>
                </a:lnTo>
                <a:cubicBezTo>
                  <a:pt x="0" y="6110"/>
                  <a:pt x="6129" y="0"/>
                  <a:pt x="13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6" name="Freeform 813">
            <a:extLst>
              <a:ext uri="{FF2B5EF4-FFF2-40B4-BE49-F238E27FC236}">
                <a16:creationId xmlns:a16="http://schemas.microsoft.com/office/drawing/2014/main" id="{424B7E36-ED2C-FA4A-A7FC-C2389FC56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984" y="5750398"/>
            <a:ext cx="886901" cy="886901"/>
          </a:xfrm>
          <a:custGeom>
            <a:avLst/>
            <a:gdLst/>
            <a:ahLst/>
            <a:cxnLst/>
            <a:rect l="0" t="0" r="r" b="b"/>
            <a:pathLst>
              <a:path w="304441" h="305370">
                <a:moveTo>
                  <a:pt x="58202" y="197423"/>
                </a:moveTo>
                <a:lnTo>
                  <a:pt x="58202" y="216091"/>
                </a:lnTo>
                <a:lnTo>
                  <a:pt x="76898" y="216091"/>
                </a:lnTo>
                <a:lnTo>
                  <a:pt x="76898" y="206757"/>
                </a:lnTo>
                <a:lnTo>
                  <a:pt x="76898" y="197423"/>
                </a:lnTo>
                <a:lnTo>
                  <a:pt x="58202" y="197423"/>
                </a:lnTo>
                <a:close/>
                <a:moveTo>
                  <a:pt x="193880" y="155800"/>
                </a:moveTo>
                <a:cubicBezTo>
                  <a:pt x="195673" y="153988"/>
                  <a:pt x="198540" y="153988"/>
                  <a:pt x="200333" y="155800"/>
                </a:cubicBezTo>
                <a:lnTo>
                  <a:pt x="208577" y="164134"/>
                </a:lnTo>
                <a:lnTo>
                  <a:pt x="216822" y="155800"/>
                </a:lnTo>
                <a:cubicBezTo>
                  <a:pt x="218614" y="153988"/>
                  <a:pt x="221482" y="153988"/>
                  <a:pt x="223274" y="155800"/>
                </a:cubicBezTo>
                <a:cubicBezTo>
                  <a:pt x="225067" y="157612"/>
                  <a:pt x="225067" y="160511"/>
                  <a:pt x="223274" y="162685"/>
                </a:cubicBezTo>
                <a:lnTo>
                  <a:pt x="215030" y="171019"/>
                </a:lnTo>
                <a:lnTo>
                  <a:pt x="223274" y="179353"/>
                </a:lnTo>
                <a:cubicBezTo>
                  <a:pt x="225067" y="180803"/>
                  <a:pt x="225067" y="183702"/>
                  <a:pt x="223274" y="185876"/>
                </a:cubicBezTo>
                <a:cubicBezTo>
                  <a:pt x="222557" y="186601"/>
                  <a:pt x="221124" y="186963"/>
                  <a:pt x="220048" y="186963"/>
                </a:cubicBezTo>
                <a:cubicBezTo>
                  <a:pt x="218973" y="186963"/>
                  <a:pt x="217897" y="186601"/>
                  <a:pt x="216822" y="185876"/>
                </a:cubicBezTo>
                <a:lnTo>
                  <a:pt x="208577" y="177542"/>
                </a:lnTo>
                <a:lnTo>
                  <a:pt x="200333" y="185876"/>
                </a:lnTo>
                <a:cubicBezTo>
                  <a:pt x="199616" y="186601"/>
                  <a:pt x="198182" y="186963"/>
                  <a:pt x="197107" y="186963"/>
                </a:cubicBezTo>
                <a:cubicBezTo>
                  <a:pt x="196031" y="186963"/>
                  <a:pt x="194597" y="186601"/>
                  <a:pt x="193880" y="185876"/>
                </a:cubicBezTo>
                <a:cubicBezTo>
                  <a:pt x="192088" y="183702"/>
                  <a:pt x="192088" y="180803"/>
                  <a:pt x="193880" y="179353"/>
                </a:cubicBezTo>
                <a:lnTo>
                  <a:pt x="202125" y="171019"/>
                </a:lnTo>
                <a:lnTo>
                  <a:pt x="193880" y="162685"/>
                </a:lnTo>
                <a:cubicBezTo>
                  <a:pt x="192088" y="160511"/>
                  <a:pt x="192088" y="157612"/>
                  <a:pt x="193880" y="155800"/>
                </a:cubicBezTo>
                <a:close/>
                <a:moveTo>
                  <a:pt x="109723" y="84343"/>
                </a:moveTo>
                <a:cubicBezTo>
                  <a:pt x="111497" y="82550"/>
                  <a:pt x="114334" y="82550"/>
                  <a:pt x="116107" y="84343"/>
                </a:cubicBezTo>
                <a:lnTo>
                  <a:pt x="124264" y="92587"/>
                </a:lnTo>
                <a:lnTo>
                  <a:pt x="132422" y="84343"/>
                </a:lnTo>
                <a:cubicBezTo>
                  <a:pt x="134195" y="82550"/>
                  <a:pt x="137387" y="82550"/>
                  <a:pt x="138806" y="84343"/>
                </a:cubicBezTo>
                <a:cubicBezTo>
                  <a:pt x="140933" y="86135"/>
                  <a:pt x="140933" y="89003"/>
                  <a:pt x="138806" y="91154"/>
                </a:cubicBezTo>
                <a:lnTo>
                  <a:pt x="130648" y="99398"/>
                </a:lnTo>
                <a:lnTo>
                  <a:pt x="138806" y="107285"/>
                </a:lnTo>
                <a:cubicBezTo>
                  <a:pt x="140933" y="109436"/>
                  <a:pt x="140933" y="112304"/>
                  <a:pt x="138806" y="114096"/>
                </a:cubicBezTo>
                <a:cubicBezTo>
                  <a:pt x="138096" y="114813"/>
                  <a:pt x="136678" y="115530"/>
                  <a:pt x="135968" y="115530"/>
                </a:cubicBezTo>
                <a:cubicBezTo>
                  <a:pt x="134550" y="115530"/>
                  <a:pt x="133486" y="114813"/>
                  <a:pt x="132422" y="114096"/>
                </a:cubicBezTo>
                <a:lnTo>
                  <a:pt x="124264" y="105851"/>
                </a:lnTo>
                <a:lnTo>
                  <a:pt x="116107" y="114096"/>
                </a:lnTo>
                <a:cubicBezTo>
                  <a:pt x="115398" y="114813"/>
                  <a:pt x="113979" y="115530"/>
                  <a:pt x="112915" y="115530"/>
                </a:cubicBezTo>
                <a:cubicBezTo>
                  <a:pt x="111851" y="115530"/>
                  <a:pt x="110433" y="114813"/>
                  <a:pt x="109723" y="114096"/>
                </a:cubicBezTo>
                <a:cubicBezTo>
                  <a:pt x="107950" y="112304"/>
                  <a:pt x="107950" y="109436"/>
                  <a:pt x="109723" y="107285"/>
                </a:cubicBezTo>
                <a:lnTo>
                  <a:pt x="117881" y="99398"/>
                </a:lnTo>
                <a:lnTo>
                  <a:pt x="109723" y="91154"/>
                </a:lnTo>
                <a:cubicBezTo>
                  <a:pt x="107950" y="89003"/>
                  <a:pt x="107950" y="86135"/>
                  <a:pt x="109723" y="84343"/>
                </a:cubicBezTo>
                <a:close/>
                <a:moveTo>
                  <a:pt x="210344" y="53470"/>
                </a:moveTo>
                <a:cubicBezTo>
                  <a:pt x="204571" y="53470"/>
                  <a:pt x="199881" y="58161"/>
                  <a:pt x="199881" y="63933"/>
                </a:cubicBezTo>
                <a:cubicBezTo>
                  <a:pt x="199881" y="69706"/>
                  <a:pt x="204571" y="74397"/>
                  <a:pt x="210344" y="74397"/>
                </a:cubicBezTo>
                <a:cubicBezTo>
                  <a:pt x="215756" y="74397"/>
                  <a:pt x="220447" y="69706"/>
                  <a:pt x="220447" y="63933"/>
                </a:cubicBezTo>
                <a:cubicBezTo>
                  <a:pt x="220447" y="58161"/>
                  <a:pt x="215756" y="53470"/>
                  <a:pt x="210344" y="53470"/>
                </a:cubicBezTo>
                <a:close/>
                <a:moveTo>
                  <a:pt x="166063" y="52388"/>
                </a:moveTo>
                <a:lnTo>
                  <a:pt x="186197" y="63876"/>
                </a:lnTo>
                <a:lnTo>
                  <a:pt x="166063" y="75364"/>
                </a:lnTo>
                <a:lnTo>
                  <a:pt x="166063" y="68543"/>
                </a:lnTo>
                <a:lnTo>
                  <a:pt x="116087" y="68543"/>
                </a:lnTo>
                <a:cubicBezTo>
                  <a:pt x="99189" y="68543"/>
                  <a:pt x="85167" y="82544"/>
                  <a:pt x="85167" y="99776"/>
                </a:cubicBezTo>
                <a:cubicBezTo>
                  <a:pt x="85167" y="116649"/>
                  <a:pt x="99189" y="130650"/>
                  <a:pt x="116087" y="130650"/>
                </a:cubicBezTo>
                <a:lnTo>
                  <a:pt x="214960" y="130650"/>
                </a:lnTo>
                <a:cubicBezTo>
                  <a:pt x="237611" y="130650"/>
                  <a:pt x="255229" y="148600"/>
                  <a:pt x="255229" y="171217"/>
                </a:cubicBezTo>
                <a:cubicBezTo>
                  <a:pt x="255229" y="193115"/>
                  <a:pt x="237611" y="211424"/>
                  <a:pt x="214960" y="211424"/>
                </a:cubicBezTo>
                <a:lnTo>
                  <a:pt x="85886" y="211424"/>
                </a:lnTo>
                <a:lnTo>
                  <a:pt x="85886" y="216091"/>
                </a:lnTo>
                <a:cubicBezTo>
                  <a:pt x="85886" y="221117"/>
                  <a:pt x="81931" y="225066"/>
                  <a:pt x="76898" y="225066"/>
                </a:cubicBezTo>
                <a:lnTo>
                  <a:pt x="58202" y="225066"/>
                </a:lnTo>
                <a:cubicBezTo>
                  <a:pt x="53168" y="225066"/>
                  <a:pt x="49213" y="221117"/>
                  <a:pt x="49213" y="216091"/>
                </a:cubicBezTo>
                <a:lnTo>
                  <a:pt x="49213" y="197423"/>
                </a:lnTo>
                <a:cubicBezTo>
                  <a:pt x="49213" y="192397"/>
                  <a:pt x="53168" y="188448"/>
                  <a:pt x="58202" y="188448"/>
                </a:cubicBezTo>
                <a:lnTo>
                  <a:pt x="76898" y="188448"/>
                </a:lnTo>
                <a:cubicBezTo>
                  <a:pt x="81931" y="188448"/>
                  <a:pt x="85886" y="192397"/>
                  <a:pt x="85886" y="197423"/>
                </a:cubicBezTo>
                <a:lnTo>
                  <a:pt x="85886" y="202090"/>
                </a:lnTo>
                <a:lnTo>
                  <a:pt x="214960" y="202090"/>
                </a:lnTo>
                <a:cubicBezTo>
                  <a:pt x="232218" y="202090"/>
                  <a:pt x="246240" y="188089"/>
                  <a:pt x="246240" y="171217"/>
                </a:cubicBezTo>
                <a:cubicBezTo>
                  <a:pt x="246240" y="153985"/>
                  <a:pt x="232218" y="139984"/>
                  <a:pt x="214960" y="139984"/>
                </a:cubicBezTo>
                <a:lnTo>
                  <a:pt x="116087" y="139984"/>
                </a:lnTo>
                <a:cubicBezTo>
                  <a:pt x="94155" y="139984"/>
                  <a:pt x="75819" y="121675"/>
                  <a:pt x="75819" y="99776"/>
                </a:cubicBezTo>
                <a:cubicBezTo>
                  <a:pt x="75819" y="77518"/>
                  <a:pt x="94155" y="59209"/>
                  <a:pt x="116087" y="59209"/>
                </a:cubicBezTo>
                <a:lnTo>
                  <a:pt x="166063" y="59209"/>
                </a:lnTo>
                <a:lnTo>
                  <a:pt x="166063" y="52388"/>
                </a:lnTo>
                <a:close/>
                <a:moveTo>
                  <a:pt x="210344" y="44450"/>
                </a:moveTo>
                <a:cubicBezTo>
                  <a:pt x="221168" y="44450"/>
                  <a:pt x="229827" y="53109"/>
                  <a:pt x="229827" y="63933"/>
                </a:cubicBezTo>
                <a:cubicBezTo>
                  <a:pt x="229827" y="74757"/>
                  <a:pt x="221168" y="83777"/>
                  <a:pt x="210344" y="83777"/>
                </a:cubicBezTo>
                <a:cubicBezTo>
                  <a:pt x="199159" y="83777"/>
                  <a:pt x="190500" y="74757"/>
                  <a:pt x="190500" y="63933"/>
                </a:cubicBezTo>
                <a:cubicBezTo>
                  <a:pt x="190500" y="53109"/>
                  <a:pt x="199159" y="44450"/>
                  <a:pt x="210344" y="44450"/>
                </a:cubicBezTo>
                <a:close/>
                <a:moveTo>
                  <a:pt x="23363" y="27755"/>
                </a:moveTo>
                <a:lnTo>
                  <a:pt x="23363" y="240425"/>
                </a:lnTo>
                <a:lnTo>
                  <a:pt x="281437" y="240425"/>
                </a:lnTo>
                <a:lnTo>
                  <a:pt x="281437" y="27755"/>
                </a:lnTo>
                <a:lnTo>
                  <a:pt x="23363" y="27755"/>
                </a:lnTo>
                <a:close/>
                <a:moveTo>
                  <a:pt x="152400" y="0"/>
                </a:moveTo>
                <a:cubicBezTo>
                  <a:pt x="154916" y="0"/>
                  <a:pt x="157073" y="2163"/>
                  <a:pt x="157073" y="4686"/>
                </a:cubicBezTo>
                <a:lnTo>
                  <a:pt x="157073" y="18384"/>
                </a:lnTo>
                <a:lnTo>
                  <a:pt x="286110" y="18384"/>
                </a:lnTo>
                <a:lnTo>
                  <a:pt x="299768" y="18384"/>
                </a:lnTo>
                <a:cubicBezTo>
                  <a:pt x="302284" y="18384"/>
                  <a:pt x="304441" y="20546"/>
                  <a:pt x="304441" y="23069"/>
                </a:cubicBezTo>
                <a:cubicBezTo>
                  <a:pt x="304441" y="25593"/>
                  <a:pt x="302284" y="27755"/>
                  <a:pt x="299768" y="27755"/>
                </a:cubicBezTo>
                <a:lnTo>
                  <a:pt x="290423" y="27755"/>
                </a:lnTo>
                <a:lnTo>
                  <a:pt x="290423" y="240425"/>
                </a:lnTo>
                <a:lnTo>
                  <a:pt x="299768" y="240425"/>
                </a:lnTo>
                <a:cubicBezTo>
                  <a:pt x="302284" y="240425"/>
                  <a:pt x="304441" y="242587"/>
                  <a:pt x="304441" y="245111"/>
                </a:cubicBezTo>
                <a:cubicBezTo>
                  <a:pt x="304441" y="247634"/>
                  <a:pt x="302284" y="249797"/>
                  <a:pt x="299768" y="249797"/>
                </a:cubicBezTo>
                <a:lnTo>
                  <a:pt x="286110" y="249797"/>
                </a:lnTo>
                <a:lnTo>
                  <a:pt x="217817" y="249797"/>
                </a:lnTo>
                <a:lnTo>
                  <a:pt x="239383" y="298819"/>
                </a:lnTo>
                <a:cubicBezTo>
                  <a:pt x="240461" y="301342"/>
                  <a:pt x="239383" y="303865"/>
                  <a:pt x="237227" y="304946"/>
                </a:cubicBezTo>
                <a:cubicBezTo>
                  <a:pt x="236508" y="305307"/>
                  <a:pt x="235789" y="305307"/>
                  <a:pt x="235429" y="305307"/>
                </a:cubicBezTo>
                <a:cubicBezTo>
                  <a:pt x="233632" y="305307"/>
                  <a:pt x="231835" y="304225"/>
                  <a:pt x="231116" y="302784"/>
                </a:cubicBezTo>
                <a:lnTo>
                  <a:pt x="208112" y="249797"/>
                </a:lnTo>
                <a:lnTo>
                  <a:pt x="157073" y="249797"/>
                </a:lnTo>
                <a:lnTo>
                  <a:pt x="157073" y="300621"/>
                </a:lnTo>
                <a:cubicBezTo>
                  <a:pt x="157073" y="303144"/>
                  <a:pt x="154916" y="305307"/>
                  <a:pt x="152400" y="305307"/>
                </a:cubicBezTo>
                <a:cubicBezTo>
                  <a:pt x="149884" y="305307"/>
                  <a:pt x="147727" y="303144"/>
                  <a:pt x="147727" y="300621"/>
                </a:cubicBezTo>
                <a:lnTo>
                  <a:pt x="147727" y="249797"/>
                </a:lnTo>
                <a:lnTo>
                  <a:pt x="96688" y="249797"/>
                </a:lnTo>
                <a:lnTo>
                  <a:pt x="73325" y="302784"/>
                </a:lnTo>
                <a:cubicBezTo>
                  <a:pt x="72606" y="304946"/>
                  <a:pt x="69730" y="306028"/>
                  <a:pt x="67574" y="304946"/>
                </a:cubicBezTo>
                <a:cubicBezTo>
                  <a:pt x="65058" y="303865"/>
                  <a:pt x="63979" y="301342"/>
                  <a:pt x="65058" y="298819"/>
                </a:cubicBezTo>
                <a:lnTo>
                  <a:pt x="86624" y="249797"/>
                </a:lnTo>
                <a:lnTo>
                  <a:pt x="18331" y="249797"/>
                </a:lnTo>
                <a:lnTo>
                  <a:pt x="4673" y="249797"/>
                </a:lnTo>
                <a:cubicBezTo>
                  <a:pt x="2157" y="249797"/>
                  <a:pt x="0" y="247634"/>
                  <a:pt x="0" y="245111"/>
                </a:cubicBezTo>
                <a:cubicBezTo>
                  <a:pt x="0" y="242587"/>
                  <a:pt x="2157" y="240425"/>
                  <a:pt x="4673" y="240425"/>
                </a:cubicBezTo>
                <a:lnTo>
                  <a:pt x="13659" y="240425"/>
                </a:lnTo>
                <a:lnTo>
                  <a:pt x="13659" y="27755"/>
                </a:lnTo>
                <a:lnTo>
                  <a:pt x="4673" y="27755"/>
                </a:lnTo>
                <a:cubicBezTo>
                  <a:pt x="2157" y="27755"/>
                  <a:pt x="0" y="25593"/>
                  <a:pt x="0" y="23069"/>
                </a:cubicBezTo>
                <a:cubicBezTo>
                  <a:pt x="0" y="20546"/>
                  <a:pt x="2157" y="18384"/>
                  <a:pt x="4673" y="18384"/>
                </a:cubicBezTo>
                <a:lnTo>
                  <a:pt x="18331" y="18384"/>
                </a:lnTo>
                <a:lnTo>
                  <a:pt x="147727" y="18384"/>
                </a:lnTo>
                <a:lnTo>
                  <a:pt x="147727" y="4686"/>
                </a:lnTo>
                <a:cubicBezTo>
                  <a:pt x="147727" y="2163"/>
                  <a:pt x="149884" y="0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7" name="Freeform 812">
            <a:extLst>
              <a:ext uri="{FF2B5EF4-FFF2-40B4-BE49-F238E27FC236}">
                <a16:creationId xmlns:a16="http://schemas.microsoft.com/office/drawing/2014/main" id="{21F6541C-0ED9-704E-9BF0-49B2E659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3175" y="6227790"/>
            <a:ext cx="891519" cy="891522"/>
          </a:xfrm>
          <a:custGeom>
            <a:avLst/>
            <a:gdLst/>
            <a:ahLst/>
            <a:cxnLst/>
            <a:rect l="0" t="0" r="r" b="b"/>
            <a:pathLst>
              <a:path w="305769" h="305669">
                <a:moveTo>
                  <a:pt x="91520" y="193338"/>
                </a:moveTo>
                <a:lnTo>
                  <a:pt x="91520" y="241276"/>
                </a:lnTo>
                <a:lnTo>
                  <a:pt x="122378" y="217307"/>
                </a:lnTo>
                <a:lnTo>
                  <a:pt x="91520" y="193338"/>
                </a:lnTo>
                <a:close/>
                <a:moveTo>
                  <a:pt x="85062" y="179744"/>
                </a:moveTo>
                <a:cubicBezTo>
                  <a:pt x="86497" y="179028"/>
                  <a:pt x="88291" y="179028"/>
                  <a:pt x="89726" y="180101"/>
                </a:cubicBezTo>
                <a:lnTo>
                  <a:pt x="132784" y="213730"/>
                </a:lnTo>
                <a:cubicBezTo>
                  <a:pt x="133860" y="214445"/>
                  <a:pt x="134578" y="215876"/>
                  <a:pt x="134578" y="217307"/>
                </a:cubicBezTo>
                <a:cubicBezTo>
                  <a:pt x="134578" y="218738"/>
                  <a:pt x="133860" y="219811"/>
                  <a:pt x="132784" y="220885"/>
                </a:cubicBezTo>
                <a:lnTo>
                  <a:pt x="89726" y="254155"/>
                </a:lnTo>
                <a:cubicBezTo>
                  <a:pt x="89009" y="254870"/>
                  <a:pt x="87932" y="254870"/>
                  <a:pt x="86856" y="254870"/>
                </a:cubicBezTo>
                <a:cubicBezTo>
                  <a:pt x="86138" y="254870"/>
                  <a:pt x="85779" y="254870"/>
                  <a:pt x="85062" y="254513"/>
                </a:cubicBezTo>
                <a:cubicBezTo>
                  <a:pt x="83268" y="253797"/>
                  <a:pt x="82550" y="252366"/>
                  <a:pt x="82550" y="250220"/>
                </a:cubicBezTo>
                <a:lnTo>
                  <a:pt x="82550" y="183679"/>
                </a:lnTo>
                <a:cubicBezTo>
                  <a:pt x="82550" y="182248"/>
                  <a:pt x="83268" y="180459"/>
                  <a:pt x="85062" y="179744"/>
                </a:cubicBezTo>
                <a:close/>
                <a:moveTo>
                  <a:pt x="97272" y="153628"/>
                </a:moveTo>
                <a:cubicBezTo>
                  <a:pt x="99784" y="153628"/>
                  <a:pt x="101938" y="155785"/>
                  <a:pt x="101938" y="158301"/>
                </a:cubicBezTo>
                <a:cubicBezTo>
                  <a:pt x="101938" y="160817"/>
                  <a:pt x="99784" y="162974"/>
                  <a:pt x="97272" y="162974"/>
                </a:cubicBezTo>
                <a:cubicBezTo>
                  <a:pt x="71787" y="162974"/>
                  <a:pt x="46662" y="165849"/>
                  <a:pt x="25484" y="171241"/>
                </a:cubicBezTo>
                <a:cubicBezTo>
                  <a:pt x="20100" y="172678"/>
                  <a:pt x="15793" y="176632"/>
                  <a:pt x="13998" y="182024"/>
                </a:cubicBezTo>
                <a:cubicBezTo>
                  <a:pt x="11127" y="193166"/>
                  <a:pt x="9332" y="205387"/>
                  <a:pt x="9332" y="218326"/>
                </a:cubicBezTo>
                <a:cubicBezTo>
                  <a:pt x="9332" y="230547"/>
                  <a:pt x="11127" y="243487"/>
                  <a:pt x="13998" y="254270"/>
                </a:cubicBezTo>
                <a:cubicBezTo>
                  <a:pt x="15793" y="259661"/>
                  <a:pt x="20100" y="263615"/>
                  <a:pt x="25484" y="265412"/>
                </a:cubicBezTo>
                <a:cubicBezTo>
                  <a:pt x="46662" y="270444"/>
                  <a:pt x="71787" y="273320"/>
                  <a:pt x="97272" y="273320"/>
                </a:cubicBezTo>
                <a:cubicBezTo>
                  <a:pt x="115219" y="273320"/>
                  <a:pt x="132807" y="272241"/>
                  <a:pt x="148959" y="269366"/>
                </a:cubicBezTo>
                <a:cubicBezTo>
                  <a:pt x="150036" y="269007"/>
                  <a:pt x="151471" y="269366"/>
                  <a:pt x="152189" y="270085"/>
                </a:cubicBezTo>
                <a:lnTo>
                  <a:pt x="185571" y="292370"/>
                </a:lnTo>
                <a:lnTo>
                  <a:pt x="185571" y="217248"/>
                </a:lnTo>
                <a:lnTo>
                  <a:pt x="185571" y="216889"/>
                </a:lnTo>
                <a:cubicBezTo>
                  <a:pt x="185571" y="204668"/>
                  <a:pt x="183776" y="192807"/>
                  <a:pt x="180545" y="182024"/>
                </a:cubicBezTo>
                <a:cubicBezTo>
                  <a:pt x="179110" y="176632"/>
                  <a:pt x="174802" y="172678"/>
                  <a:pt x="169418" y="171241"/>
                </a:cubicBezTo>
                <a:cubicBezTo>
                  <a:pt x="166906" y="170522"/>
                  <a:pt x="164752" y="170162"/>
                  <a:pt x="162240" y="169443"/>
                </a:cubicBezTo>
                <a:cubicBezTo>
                  <a:pt x="159727" y="169084"/>
                  <a:pt x="158291" y="166568"/>
                  <a:pt x="158650" y="164052"/>
                </a:cubicBezTo>
                <a:cubicBezTo>
                  <a:pt x="159368" y="161536"/>
                  <a:pt x="161881" y="160098"/>
                  <a:pt x="164393" y="160457"/>
                </a:cubicBezTo>
                <a:cubicBezTo>
                  <a:pt x="166906" y="160817"/>
                  <a:pt x="169059" y="161536"/>
                  <a:pt x="171572" y="162255"/>
                </a:cubicBezTo>
                <a:cubicBezTo>
                  <a:pt x="180186" y="164411"/>
                  <a:pt x="187365" y="170881"/>
                  <a:pt x="189519" y="179507"/>
                </a:cubicBezTo>
                <a:cubicBezTo>
                  <a:pt x="193108" y="190650"/>
                  <a:pt x="194544" y="203230"/>
                  <a:pt x="194903" y="216170"/>
                </a:cubicBezTo>
                <a:cubicBezTo>
                  <a:pt x="194903" y="216170"/>
                  <a:pt x="194903" y="216529"/>
                  <a:pt x="194903" y="216889"/>
                </a:cubicBezTo>
                <a:lnTo>
                  <a:pt x="194903" y="300996"/>
                </a:lnTo>
                <a:cubicBezTo>
                  <a:pt x="194903" y="302793"/>
                  <a:pt x="193826" y="304231"/>
                  <a:pt x="192390" y="304950"/>
                </a:cubicBezTo>
                <a:cubicBezTo>
                  <a:pt x="191672" y="305309"/>
                  <a:pt x="190955" y="305669"/>
                  <a:pt x="190237" y="305669"/>
                </a:cubicBezTo>
                <a:cubicBezTo>
                  <a:pt x="189519" y="305669"/>
                  <a:pt x="188442" y="305309"/>
                  <a:pt x="187724" y="304950"/>
                </a:cubicBezTo>
                <a:lnTo>
                  <a:pt x="148600" y="278711"/>
                </a:lnTo>
                <a:cubicBezTo>
                  <a:pt x="132089" y="281227"/>
                  <a:pt x="115219" y="282665"/>
                  <a:pt x="97272" y="282665"/>
                </a:cubicBezTo>
                <a:cubicBezTo>
                  <a:pt x="70711" y="282665"/>
                  <a:pt x="45226" y="279790"/>
                  <a:pt x="23331" y="274039"/>
                </a:cubicBezTo>
                <a:cubicBezTo>
                  <a:pt x="14716" y="272241"/>
                  <a:pt x="7538" y="265412"/>
                  <a:pt x="5384" y="256786"/>
                </a:cubicBezTo>
                <a:cubicBezTo>
                  <a:pt x="1795" y="244924"/>
                  <a:pt x="0" y="231625"/>
                  <a:pt x="0" y="218326"/>
                </a:cubicBezTo>
                <a:cubicBezTo>
                  <a:pt x="0" y="204668"/>
                  <a:pt x="1795" y="191369"/>
                  <a:pt x="5384" y="179507"/>
                </a:cubicBezTo>
                <a:cubicBezTo>
                  <a:pt x="7538" y="170881"/>
                  <a:pt x="14716" y="164411"/>
                  <a:pt x="23331" y="162255"/>
                </a:cubicBezTo>
                <a:cubicBezTo>
                  <a:pt x="45226" y="156863"/>
                  <a:pt x="70711" y="153628"/>
                  <a:pt x="97272" y="153628"/>
                </a:cubicBezTo>
                <a:close/>
                <a:moveTo>
                  <a:pt x="269679" y="75516"/>
                </a:moveTo>
                <a:cubicBezTo>
                  <a:pt x="227557" y="89540"/>
                  <a:pt x="200196" y="91698"/>
                  <a:pt x="189756" y="91698"/>
                </a:cubicBezTo>
                <a:lnTo>
                  <a:pt x="189756" y="135569"/>
                </a:lnTo>
                <a:cubicBezTo>
                  <a:pt x="200196" y="137727"/>
                  <a:pt x="229717" y="146717"/>
                  <a:pt x="269679" y="179800"/>
                </a:cubicBezTo>
                <a:lnTo>
                  <a:pt x="269679" y="75516"/>
                </a:lnTo>
                <a:close/>
                <a:moveTo>
                  <a:pt x="288748" y="71621"/>
                </a:moveTo>
                <a:cubicBezTo>
                  <a:pt x="290865" y="69490"/>
                  <a:pt x="293687" y="69490"/>
                  <a:pt x="295451" y="71621"/>
                </a:cubicBezTo>
                <a:cubicBezTo>
                  <a:pt x="309209" y="85470"/>
                  <a:pt x="309209" y="107841"/>
                  <a:pt x="295451" y="122045"/>
                </a:cubicBezTo>
                <a:cubicBezTo>
                  <a:pt x="294393" y="122755"/>
                  <a:pt x="293334" y="123110"/>
                  <a:pt x="292276" y="123110"/>
                </a:cubicBezTo>
                <a:cubicBezTo>
                  <a:pt x="290865" y="123110"/>
                  <a:pt x="289807" y="122755"/>
                  <a:pt x="288748" y="122045"/>
                </a:cubicBezTo>
                <a:cubicBezTo>
                  <a:pt x="287337" y="119914"/>
                  <a:pt x="287337" y="117073"/>
                  <a:pt x="288748" y="115298"/>
                </a:cubicBezTo>
                <a:cubicBezTo>
                  <a:pt x="299332" y="105000"/>
                  <a:pt x="299332" y="88310"/>
                  <a:pt x="288748" y="78013"/>
                </a:cubicBezTo>
                <a:cubicBezTo>
                  <a:pt x="287337" y="75882"/>
                  <a:pt x="287337" y="73396"/>
                  <a:pt x="288748" y="71621"/>
                </a:cubicBezTo>
                <a:close/>
                <a:moveTo>
                  <a:pt x="136113" y="59693"/>
                </a:moveTo>
                <a:cubicBezTo>
                  <a:pt x="128193" y="59693"/>
                  <a:pt x="122072" y="65806"/>
                  <a:pt x="122072" y="73358"/>
                </a:cubicBezTo>
                <a:lnTo>
                  <a:pt x="122072" y="122264"/>
                </a:lnTo>
                <a:cubicBezTo>
                  <a:pt x="122072" y="122983"/>
                  <a:pt x="122072" y="123343"/>
                  <a:pt x="122072" y="124062"/>
                </a:cubicBezTo>
                <a:lnTo>
                  <a:pt x="122072" y="160382"/>
                </a:lnTo>
                <a:lnTo>
                  <a:pt x="158794" y="135929"/>
                </a:lnTo>
                <a:cubicBezTo>
                  <a:pt x="159514" y="135210"/>
                  <a:pt x="160594" y="134850"/>
                  <a:pt x="161314" y="134850"/>
                </a:cubicBezTo>
                <a:lnTo>
                  <a:pt x="180395" y="134850"/>
                </a:lnTo>
                <a:lnTo>
                  <a:pt x="180395" y="59693"/>
                </a:lnTo>
                <a:lnTo>
                  <a:pt x="136113" y="59693"/>
                </a:lnTo>
                <a:close/>
                <a:moveTo>
                  <a:pt x="269679" y="14743"/>
                </a:moveTo>
                <a:cubicBezTo>
                  <a:pt x="229717" y="48186"/>
                  <a:pt x="200196" y="56816"/>
                  <a:pt x="189756" y="58974"/>
                </a:cubicBezTo>
                <a:lnTo>
                  <a:pt x="189756" y="82708"/>
                </a:lnTo>
                <a:cubicBezTo>
                  <a:pt x="199836" y="82348"/>
                  <a:pt x="227197" y="79831"/>
                  <a:pt x="269679" y="65447"/>
                </a:cubicBezTo>
                <a:lnTo>
                  <a:pt x="269679" y="14743"/>
                </a:lnTo>
                <a:close/>
                <a:moveTo>
                  <a:pt x="276160" y="359"/>
                </a:moveTo>
                <a:cubicBezTo>
                  <a:pt x="277960" y="1438"/>
                  <a:pt x="279040" y="2876"/>
                  <a:pt x="279040" y="4674"/>
                </a:cubicBezTo>
                <a:lnTo>
                  <a:pt x="279040" y="189869"/>
                </a:lnTo>
                <a:cubicBezTo>
                  <a:pt x="279040" y="191667"/>
                  <a:pt x="277960" y="193465"/>
                  <a:pt x="276160" y="194184"/>
                </a:cubicBezTo>
                <a:cubicBezTo>
                  <a:pt x="275440" y="194544"/>
                  <a:pt x="275080" y="194544"/>
                  <a:pt x="274360" y="194544"/>
                </a:cubicBezTo>
                <a:cubicBezTo>
                  <a:pt x="273280" y="194544"/>
                  <a:pt x="271840" y="194184"/>
                  <a:pt x="271119" y="193465"/>
                </a:cubicBezTo>
                <a:cubicBezTo>
                  <a:pt x="221797" y="149234"/>
                  <a:pt x="186875" y="144559"/>
                  <a:pt x="184715" y="144200"/>
                </a:cubicBezTo>
                <a:lnTo>
                  <a:pt x="162754" y="144200"/>
                </a:lnTo>
                <a:lnTo>
                  <a:pt x="119912" y="173327"/>
                </a:lnTo>
                <a:cubicBezTo>
                  <a:pt x="119192" y="173687"/>
                  <a:pt x="118112" y="173687"/>
                  <a:pt x="117392" y="173687"/>
                </a:cubicBezTo>
                <a:cubicBezTo>
                  <a:pt x="116672" y="173687"/>
                  <a:pt x="115952" y="173687"/>
                  <a:pt x="115232" y="173327"/>
                </a:cubicBezTo>
                <a:cubicBezTo>
                  <a:pt x="113792" y="172608"/>
                  <a:pt x="112712" y="170810"/>
                  <a:pt x="112712" y="169372"/>
                </a:cubicBezTo>
                <a:lnTo>
                  <a:pt x="112712" y="122624"/>
                </a:lnTo>
                <a:lnTo>
                  <a:pt x="112712" y="122264"/>
                </a:lnTo>
                <a:cubicBezTo>
                  <a:pt x="112712" y="121545"/>
                  <a:pt x="112712" y="121545"/>
                  <a:pt x="112712" y="121185"/>
                </a:cubicBezTo>
                <a:lnTo>
                  <a:pt x="112712" y="73358"/>
                </a:lnTo>
                <a:cubicBezTo>
                  <a:pt x="112712" y="60772"/>
                  <a:pt x="123152" y="50343"/>
                  <a:pt x="136113" y="50343"/>
                </a:cubicBezTo>
                <a:lnTo>
                  <a:pt x="184715" y="50343"/>
                </a:lnTo>
                <a:cubicBezTo>
                  <a:pt x="186515" y="50343"/>
                  <a:pt x="221437" y="45309"/>
                  <a:pt x="271119" y="1438"/>
                </a:cubicBezTo>
                <a:cubicBezTo>
                  <a:pt x="272560" y="-1"/>
                  <a:pt x="274360" y="-360"/>
                  <a:pt x="276160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8" name="Freeform 811">
            <a:extLst>
              <a:ext uri="{FF2B5EF4-FFF2-40B4-BE49-F238E27FC236}">
                <a16:creationId xmlns:a16="http://schemas.microsoft.com/office/drawing/2014/main" id="{E361A936-6345-8F4B-8C03-C99ADE25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9291" y="3942946"/>
            <a:ext cx="886901" cy="886901"/>
          </a:xfrm>
          <a:custGeom>
            <a:avLst/>
            <a:gdLst/>
            <a:ahLst/>
            <a:cxnLst/>
            <a:rect l="0" t="0" r="r" b="b"/>
            <a:pathLst>
              <a:path w="304441" h="304441">
                <a:moveTo>
                  <a:pt x="9345" y="276778"/>
                </a:moveTo>
                <a:lnTo>
                  <a:pt x="9345" y="286118"/>
                </a:lnTo>
                <a:cubicBezTo>
                  <a:pt x="9345" y="291148"/>
                  <a:pt x="13658" y="295100"/>
                  <a:pt x="18690" y="295100"/>
                </a:cubicBezTo>
                <a:lnTo>
                  <a:pt x="286110" y="295100"/>
                </a:lnTo>
                <a:cubicBezTo>
                  <a:pt x="291142" y="295100"/>
                  <a:pt x="295096" y="291148"/>
                  <a:pt x="295096" y="286118"/>
                </a:cubicBezTo>
                <a:lnTo>
                  <a:pt x="295096" y="276778"/>
                </a:lnTo>
                <a:lnTo>
                  <a:pt x="9345" y="276778"/>
                </a:lnTo>
                <a:close/>
                <a:moveTo>
                  <a:pt x="30911" y="235462"/>
                </a:moveTo>
                <a:lnTo>
                  <a:pt x="12580" y="267437"/>
                </a:lnTo>
                <a:lnTo>
                  <a:pt x="292220" y="267437"/>
                </a:lnTo>
                <a:lnTo>
                  <a:pt x="273529" y="235462"/>
                </a:lnTo>
                <a:lnTo>
                  <a:pt x="30911" y="235462"/>
                </a:lnTo>
                <a:close/>
                <a:moveTo>
                  <a:pt x="185249" y="184264"/>
                </a:moveTo>
                <a:cubicBezTo>
                  <a:pt x="187081" y="182563"/>
                  <a:pt x="190378" y="182563"/>
                  <a:pt x="191843" y="184264"/>
                </a:cubicBezTo>
                <a:cubicBezTo>
                  <a:pt x="192943" y="184944"/>
                  <a:pt x="193309" y="186305"/>
                  <a:pt x="193309" y="187326"/>
                </a:cubicBezTo>
                <a:cubicBezTo>
                  <a:pt x="193309" y="188346"/>
                  <a:pt x="192943" y="189707"/>
                  <a:pt x="191843" y="190387"/>
                </a:cubicBezTo>
                <a:cubicBezTo>
                  <a:pt x="191111" y="191068"/>
                  <a:pt x="190012" y="191748"/>
                  <a:pt x="188913" y="191748"/>
                </a:cubicBezTo>
                <a:cubicBezTo>
                  <a:pt x="187447" y="191748"/>
                  <a:pt x="185982" y="191068"/>
                  <a:pt x="185249" y="190387"/>
                </a:cubicBezTo>
                <a:cubicBezTo>
                  <a:pt x="184516" y="189707"/>
                  <a:pt x="184150" y="188346"/>
                  <a:pt x="184150" y="187326"/>
                </a:cubicBezTo>
                <a:cubicBezTo>
                  <a:pt x="184150" y="186305"/>
                  <a:pt x="184516" y="184944"/>
                  <a:pt x="185249" y="184264"/>
                </a:cubicBezTo>
                <a:close/>
                <a:moveTo>
                  <a:pt x="166511" y="184150"/>
                </a:moveTo>
                <a:cubicBezTo>
                  <a:pt x="168981" y="184150"/>
                  <a:pt x="171097" y="186267"/>
                  <a:pt x="171097" y="188736"/>
                </a:cubicBezTo>
                <a:cubicBezTo>
                  <a:pt x="171097" y="191206"/>
                  <a:pt x="168981" y="193322"/>
                  <a:pt x="166511" y="193322"/>
                </a:cubicBezTo>
                <a:cubicBezTo>
                  <a:pt x="164042" y="193322"/>
                  <a:pt x="161925" y="191206"/>
                  <a:pt x="161925" y="188736"/>
                </a:cubicBezTo>
                <a:cubicBezTo>
                  <a:pt x="161925" y="186267"/>
                  <a:pt x="164042" y="184150"/>
                  <a:pt x="166511" y="184150"/>
                </a:cubicBezTo>
                <a:close/>
                <a:moveTo>
                  <a:pt x="144286" y="184150"/>
                </a:moveTo>
                <a:cubicBezTo>
                  <a:pt x="146756" y="184150"/>
                  <a:pt x="148872" y="186267"/>
                  <a:pt x="148872" y="188736"/>
                </a:cubicBezTo>
                <a:cubicBezTo>
                  <a:pt x="148872" y="191206"/>
                  <a:pt x="146756" y="193322"/>
                  <a:pt x="144286" y="193322"/>
                </a:cubicBezTo>
                <a:cubicBezTo>
                  <a:pt x="141817" y="193322"/>
                  <a:pt x="139700" y="191206"/>
                  <a:pt x="139700" y="188736"/>
                </a:cubicBezTo>
                <a:cubicBezTo>
                  <a:pt x="139700" y="186267"/>
                  <a:pt x="141817" y="184150"/>
                  <a:pt x="144286" y="184150"/>
                </a:cubicBezTo>
                <a:close/>
                <a:moveTo>
                  <a:pt x="122238" y="184150"/>
                </a:moveTo>
                <a:cubicBezTo>
                  <a:pt x="124436" y="184150"/>
                  <a:pt x="126634" y="186267"/>
                  <a:pt x="126634" y="188736"/>
                </a:cubicBezTo>
                <a:cubicBezTo>
                  <a:pt x="126634" y="191206"/>
                  <a:pt x="124436" y="193322"/>
                  <a:pt x="122238" y="193322"/>
                </a:cubicBezTo>
                <a:cubicBezTo>
                  <a:pt x="119307" y="193322"/>
                  <a:pt x="117475" y="191206"/>
                  <a:pt x="117475" y="188736"/>
                </a:cubicBezTo>
                <a:cubicBezTo>
                  <a:pt x="117475" y="186267"/>
                  <a:pt x="119307" y="184150"/>
                  <a:pt x="122238" y="184150"/>
                </a:cubicBezTo>
                <a:close/>
                <a:moveTo>
                  <a:pt x="99836" y="184150"/>
                </a:moveTo>
                <a:cubicBezTo>
                  <a:pt x="102306" y="184150"/>
                  <a:pt x="104422" y="186267"/>
                  <a:pt x="104422" y="188736"/>
                </a:cubicBezTo>
                <a:cubicBezTo>
                  <a:pt x="104422" y="191206"/>
                  <a:pt x="102306" y="193322"/>
                  <a:pt x="99836" y="193322"/>
                </a:cubicBezTo>
                <a:cubicBezTo>
                  <a:pt x="97367" y="193322"/>
                  <a:pt x="95250" y="191206"/>
                  <a:pt x="95250" y="188736"/>
                </a:cubicBezTo>
                <a:cubicBezTo>
                  <a:pt x="95250" y="186267"/>
                  <a:pt x="97367" y="184150"/>
                  <a:pt x="99836" y="184150"/>
                </a:cubicBezTo>
                <a:close/>
                <a:moveTo>
                  <a:pt x="77611" y="184150"/>
                </a:moveTo>
                <a:cubicBezTo>
                  <a:pt x="80080" y="184150"/>
                  <a:pt x="82197" y="186267"/>
                  <a:pt x="82197" y="188736"/>
                </a:cubicBezTo>
                <a:cubicBezTo>
                  <a:pt x="82197" y="191206"/>
                  <a:pt x="80080" y="193322"/>
                  <a:pt x="77611" y="193322"/>
                </a:cubicBezTo>
                <a:cubicBezTo>
                  <a:pt x="75142" y="193322"/>
                  <a:pt x="73025" y="191206"/>
                  <a:pt x="73025" y="188736"/>
                </a:cubicBezTo>
                <a:cubicBezTo>
                  <a:pt x="73025" y="186267"/>
                  <a:pt x="75142" y="184150"/>
                  <a:pt x="77611" y="184150"/>
                </a:cubicBezTo>
                <a:close/>
                <a:moveTo>
                  <a:pt x="59823" y="176213"/>
                </a:moveTo>
                <a:lnTo>
                  <a:pt x="59823" y="199659"/>
                </a:lnTo>
                <a:lnTo>
                  <a:pt x="244255" y="199659"/>
                </a:lnTo>
                <a:lnTo>
                  <a:pt x="244255" y="176213"/>
                </a:lnTo>
                <a:lnTo>
                  <a:pt x="59823" y="176213"/>
                </a:lnTo>
                <a:close/>
                <a:moveTo>
                  <a:pt x="59823" y="166688"/>
                </a:moveTo>
                <a:lnTo>
                  <a:pt x="244255" y="166688"/>
                </a:lnTo>
                <a:cubicBezTo>
                  <a:pt x="249308" y="166688"/>
                  <a:pt x="253639" y="171084"/>
                  <a:pt x="253639" y="176213"/>
                </a:cubicBezTo>
                <a:lnTo>
                  <a:pt x="253639" y="199659"/>
                </a:lnTo>
                <a:cubicBezTo>
                  <a:pt x="253639" y="204788"/>
                  <a:pt x="249308" y="209184"/>
                  <a:pt x="244255" y="209184"/>
                </a:cubicBezTo>
                <a:lnTo>
                  <a:pt x="59823" y="209184"/>
                </a:lnTo>
                <a:cubicBezTo>
                  <a:pt x="54770" y="209184"/>
                  <a:pt x="50800" y="204788"/>
                  <a:pt x="50800" y="199659"/>
                </a:cubicBezTo>
                <a:lnTo>
                  <a:pt x="50800" y="176213"/>
                </a:lnTo>
                <a:cubicBezTo>
                  <a:pt x="50800" y="171084"/>
                  <a:pt x="54770" y="166688"/>
                  <a:pt x="59823" y="166688"/>
                </a:cubicBezTo>
                <a:close/>
                <a:moveTo>
                  <a:pt x="176200" y="139700"/>
                </a:moveTo>
                <a:lnTo>
                  <a:pt x="212372" y="139700"/>
                </a:lnTo>
                <a:cubicBezTo>
                  <a:pt x="215295" y="139700"/>
                  <a:pt x="217122" y="141817"/>
                  <a:pt x="217122" y="144286"/>
                </a:cubicBezTo>
                <a:cubicBezTo>
                  <a:pt x="217122" y="146756"/>
                  <a:pt x="215295" y="148872"/>
                  <a:pt x="212372" y="148872"/>
                </a:cubicBezTo>
                <a:lnTo>
                  <a:pt x="176200" y="148872"/>
                </a:lnTo>
                <a:cubicBezTo>
                  <a:pt x="173642" y="148872"/>
                  <a:pt x="171450" y="146756"/>
                  <a:pt x="171450" y="144286"/>
                </a:cubicBezTo>
                <a:cubicBezTo>
                  <a:pt x="171450" y="141817"/>
                  <a:pt x="173642" y="139700"/>
                  <a:pt x="176200" y="139700"/>
                </a:cubicBezTo>
                <a:close/>
                <a:moveTo>
                  <a:pt x="176136" y="111125"/>
                </a:moveTo>
                <a:lnTo>
                  <a:pt x="248954" y="111125"/>
                </a:lnTo>
                <a:cubicBezTo>
                  <a:pt x="251477" y="111125"/>
                  <a:pt x="253640" y="113242"/>
                  <a:pt x="253640" y="115711"/>
                </a:cubicBezTo>
                <a:cubicBezTo>
                  <a:pt x="253640" y="118181"/>
                  <a:pt x="251477" y="120297"/>
                  <a:pt x="248954" y="120297"/>
                </a:cubicBezTo>
                <a:lnTo>
                  <a:pt x="176136" y="120297"/>
                </a:lnTo>
                <a:cubicBezTo>
                  <a:pt x="173613" y="120297"/>
                  <a:pt x="171450" y="118181"/>
                  <a:pt x="171450" y="115711"/>
                </a:cubicBezTo>
                <a:cubicBezTo>
                  <a:pt x="171450" y="113242"/>
                  <a:pt x="173613" y="111125"/>
                  <a:pt x="176136" y="111125"/>
                </a:cubicBezTo>
                <a:close/>
                <a:moveTo>
                  <a:pt x="176136" y="84138"/>
                </a:moveTo>
                <a:lnTo>
                  <a:pt x="248954" y="84138"/>
                </a:lnTo>
                <a:cubicBezTo>
                  <a:pt x="251477" y="84138"/>
                  <a:pt x="253640" y="86255"/>
                  <a:pt x="253640" y="88724"/>
                </a:cubicBezTo>
                <a:cubicBezTo>
                  <a:pt x="253640" y="91194"/>
                  <a:pt x="251477" y="93310"/>
                  <a:pt x="248954" y="93310"/>
                </a:cubicBezTo>
                <a:lnTo>
                  <a:pt x="176136" y="93310"/>
                </a:lnTo>
                <a:cubicBezTo>
                  <a:pt x="173613" y="93310"/>
                  <a:pt x="171450" y="91194"/>
                  <a:pt x="171450" y="88724"/>
                </a:cubicBezTo>
                <a:cubicBezTo>
                  <a:pt x="171450" y="86255"/>
                  <a:pt x="173613" y="84138"/>
                  <a:pt x="176136" y="84138"/>
                </a:cubicBezTo>
                <a:close/>
                <a:moveTo>
                  <a:pt x="101600" y="65088"/>
                </a:moveTo>
                <a:cubicBezTo>
                  <a:pt x="104146" y="65088"/>
                  <a:pt x="105965" y="66871"/>
                  <a:pt x="105965" y="69367"/>
                </a:cubicBezTo>
                <a:lnTo>
                  <a:pt x="105965" y="71863"/>
                </a:lnTo>
                <a:cubicBezTo>
                  <a:pt x="111422" y="72932"/>
                  <a:pt x="115424" y="76498"/>
                  <a:pt x="117607" y="81133"/>
                </a:cubicBezTo>
                <a:cubicBezTo>
                  <a:pt x="118698" y="83272"/>
                  <a:pt x="117607" y="86125"/>
                  <a:pt x="115060" y="87194"/>
                </a:cubicBezTo>
                <a:cubicBezTo>
                  <a:pt x="112877" y="87908"/>
                  <a:pt x="109967" y="86838"/>
                  <a:pt x="108876" y="84699"/>
                </a:cubicBezTo>
                <a:cubicBezTo>
                  <a:pt x="107784" y="81846"/>
                  <a:pt x="104874" y="80063"/>
                  <a:pt x="101600" y="80063"/>
                </a:cubicBezTo>
                <a:cubicBezTo>
                  <a:pt x="97234" y="80063"/>
                  <a:pt x="93596" y="83272"/>
                  <a:pt x="93596" y="86838"/>
                </a:cubicBezTo>
                <a:cubicBezTo>
                  <a:pt x="93596" y="91473"/>
                  <a:pt x="96143" y="93612"/>
                  <a:pt x="101600" y="93612"/>
                </a:cubicBezTo>
                <a:cubicBezTo>
                  <a:pt x="111786" y="93612"/>
                  <a:pt x="118698" y="99674"/>
                  <a:pt x="118698" y="109301"/>
                </a:cubicBezTo>
                <a:cubicBezTo>
                  <a:pt x="118698" y="116788"/>
                  <a:pt x="113241" y="122849"/>
                  <a:pt x="105965" y="124632"/>
                </a:cubicBezTo>
                <a:lnTo>
                  <a:pt x="105965" y="126772"/>
                </a:lnTo>
                <a:cubicBezTo>
                  <a:pt x="105965" y="129267"/>
                  <a:pt x="104146" y="131407"/>
                  <a:pt x="101600" y="131407"/>
                </a:cubicBezTo>
                <a:cubicBezTo>
                  <a:pt x="98689" y="131407"/>
                  <a:pt x="96870" y="129267"/>
                  <a:pt x="96870" y="126772"/>
                </a:cubicBezTo>
                <a:lnTo>
                  <a:pt x="96870" y="124632"/>
                </a:lnTo>
                <a:cubicBezTo>
                  <a:pt x="91413" y="123206"/>
                  <a:pt x="87411" y="119641"/>
                  <a:pt x="85592" y="115362"/>
                </a:cubicBezTo>
                <a:cubicBezTo>
                  <a:pt x="84137" y="112866"/>
                  <a:pt x="85592" y="110370"/>
                  <a:pt x="87775" y="108944"/>
                </a:cubicBezTo>
                <a:cubicBezTo>
                  <a:pt x="90322" y="108231"/>
                  <a:pt x="93232" y="109301"/>
                  <a:pt x="93960" y="111796"/>
                </a:cubicBezTo>
                <a:cubicBezTo>
                  <a:pt x="95051" y="114292"/>
                  <a:pt x="98325" y="116075"/>
                  <a:pt x="101600" y="116075"/>
                </a:cubicBezTo>
                <a:cubicBezTo>
                  <a:pt x="105965" y="116075"/>
                  <a:pt x="109603" y="113223"/>
                  <a:pt x="109603" y="109301"/>
                </a:cubicBezTo>
                <a:cubicBezTo>
                  <a:pt x="109603" y="104665"/>
                  <a:pt x="107057" y="102526"/>
                  <a:pt x="101600" y="102526"/>
                </a:cubicBezTo>
                <a:cubicBezTo>
                  <a:pt x="91049" y="102526"/>
                  <a:pt x="84137" y="96465"/>
                  <a:pt x="84137" y="86838"/>
                </a:cubicBezTo>
                <a:cubicBezTo>
                  <a:pt x="84137" y="79707"/>
                  <a:pt x="89594" y="73645"/>
                  <a:pt x="96870" y="71863"/>
                </a:cubicBezTo>
                <a:lnTo>
                  <a:pt x="96870" y="69367"/>
                </a:lnTo>
                <a:cubicBezTo>
                  <a:pt x="96870" y="66871"/>
                  <a:pt x="98689" y="65088"/>
                  <a:pt x="101600" y="65088"/>
                </a:cubicBezTo>
                <a:close/>
                <a:moveTo>
                  <a:pt x="101421" y="56927"/>
                </a:moveTo>
                <a:cubicBezTo>
                  <a:pt x="78444" y="56927"/>
                  <a:pt x="60134" y="75529"/>
                  <a:pt x="60134" y="98068"/>
                </a:cubicBezTo>
                <a:cubicBezTo>
                  <a:pt x="60134" y="120963"/>
                  <a:pt x="78444" y="139566"/>
                  <a:pt x="101421" y="139566"/>
                </a:cubicBezTo>
                <a:cubicBezTo>
                  <a:pt x="124038" y="139566"/>
                  <a:pt x="142707" y="120963"/>
                  <a:pt x="142707" y="98068"/>
                </a:cubicBezTo>
                <a:cubicBezTo>
                  <a:pt x="142707" y="75529"/>
                  <a:pt x="124038" y="56927"/>
                  <a:pt x="101421" y="56927"/>
                </a:cubicBezTo>
                <a:close/>
                <a:moveTo>
                  <a:pt x="42054" y="50800"/>
                </a:moveTo>
                <a:cubicBezTo>
                  <a:pt x="44570" y="50800"/>
                  <a:pt x="46726" y="52956"/>
                  <a:pt x="46726" y="55471"/>
                </a:cubicBezTo>
                <a:cubicBezTo>
                  <a:pt x="46726" y="57986"/>
                  <a:pt x="44570" y="60141"/>
                  <a:pt x="42054" y="60141"/>
                </a:cubicBezTo>
                <a:cubicBezTo>
                  <a:pt x="37022" y="60141"/>
                  <a:pt x="32708" y="64093"/>
                  <a:pt x="32708" y="69482"/>
                </a:cubicBezTo>
                <a:lnTo>
                  <a:pt x="32708" y="226121"/>
                </a:lnTo>
                <a:lnTo>
                  <a:pt x="271732" y="226121"/>
                </a:lnTo>
                <a:lnTo>
                  <a:pt x="271732" y="69482"/>
                </a:lnTo>
                <a:cubicBezTo>
                  <a:pt x="271732" y="64093"/>
                  <a:pt x="267779" y="60141"/>
                  <a:pt x="262746" y="60141"/>
                </a:cubicBezTo>
                <a:lnTo>
                  <a:pt x="161745" y="60141"/>
                </a:lnTo>
                <a:cubicBezTo>
                  <a:pt x="159229" y="60141"/>
                  <a:pt x="157073" y="57986"/>
                  <a:pt x="157073" y="55471"/>
                </a:cubicBezTo>
                <a:cubicBezTo>
                  <a:pt x="157073" y="52956"/>
                  <a:pt x="159229" y="50800"/>
                  <a:pt x="161745" y="50800"/>
                </a:cubicBezTo>
                <a:lnTo>
                  <a:pt x="262746" y="50800"/>
                </a:lnTo>
                <a:cubicBezTo>
                  <a:pt x="272811" y="50800"/>
                  <a:pt x="281078" y="59063"/>
                  <a:pt x="281078" y="69482"/>
                </a:cubicBezTo>
                <a:lnTo>
                  <a:pt x="281078" y="229714"/>
                </a:lnTo>
                <a:lnTo>
                  <a:pt x="304081" y="269952"/>
                </a:lnTo>
                <a:cubicBezTo>
                  <a:pt x="304081" y="270311"/>
                  <a:pt x="304081" y="270311"/>
                  <a:pt x="304081" y="270311"/>
                </a:cubicBezTo>
                <a:lnTo>
                  <a:pt x="304081" y="270670"/>
                </a:lnTo>
                <a:cubicBezTo>
                  <a:pt x="304441" y="271029"/>
                  <a:pt x="304441" y="271748"/>
                  <a:pt x="304441" y="272107"/>
                </a:cubicBezTo>
                <a:lnTo>
                  <a:pt x="304441" y="286118"/>
                </a:lnTo>
                <a:cubicBezTo>
                  <a:pt x="304441" y="296178"/>
                  <a:pt x="296174" y="304441"/>
                  <a:pt x="286110" y="304441"/>
                </a:cubicBezTo>
                <a:lnTo>
                  <a:pt x="18690" y="304441"/>
                </a:lnTo>
                <a:cubicBezTo>
                  <a:pt x="8267" y="304441"/>
                  <a:pt x="0" y="296178"/>
                  <a:pt x="0" y="286118"/>
                </a:cubicBezTo>
                <a:lnTo>
                  <a:pt x="0" y="272107"/>
                </a:lnTo>
                <a:cubicBezTo>
                  <a:pt x="0" y="271748"/>
                  <a:pt x="0" y="271029"/>
                  <a:pt x="359" y="270670"/>
                </a:cubicBezTo>
                <a:lnTo>
                  <a:pt x="719" y="270311"/>
                </a:lnTo>
                <a:cubicBezTo>
                  <a:pt x="719" y="270311"/>
                  <a:pt x="719" y="270311"/>
                  <a:pt x="719" y="269952"/>
                </a:cubicBezTo>
                <a:lnTo>
                  <a:pt x="23723" y="229714"/>
                </a:lnTo>
                <a:lnTo>
                  <a:pt x="23723" y="69482"/>
                </a:lnTo>
                <a:cubicBezTo>
                  <a:pt x="23723" y="59063"/>
                  <a:pt x="31989" y="50800"/>
                  <a:pt x="42054" y="50800"/>
                </a:cubicBezTo>
                <a:close/>
                <a:moveTo>
                  <a:pt x="101421" y="47625"/>
                </a:moveTo>
                <a:cubicBezTo>
                  <a:pt x="129423" y="47625"/>
                  <a:pt x="152041" y="70521"/>
                  <a:pt x="152041" y="98068"/>
                </a:cubicBezTo>
                <a:cubicBezTo>
                  <a:pt x="152041" y="126329"/>
                  <a:pt x="129423" y="148867"/>
                  <a:pt x="101421" y="148867"/>
                </a:cubicBezTo>
                <a:cubicBezTo>
                  <a:pt x="73418" y="148867"/>
                  <a:pt x="50800" y="126329"/>
                  <a:pt x="50800" y="98068"/>
                </a:cubicBezTo>
                <a:cubicBezTo>
                  <a:pt x="50800" y="70521"/>
                  <a:pt x="73418" y="47625"/>
                  <a:pt x="101421" y="47625"/>
                </a:cubicBezTo>
                <a:close/>
                <a:moveTo>
                  <a:pt x="75833" y="14288"/>
                </a:moveTo>
                <a:cubicBezTo>
                  <a:pt x="78764" y="14288"/>
                  <a:pt x="80596" y="16405"/>
                  <a:pt x="80596" y="18874"/>
                </a:cubicBezTo>
                <a:lnTo>
                  <a:pt x="80596" y="37924"/>
                </a:lnTo>
                <a:cubicBezTo>
                  <a:pt x="80596" y="40394"/>
                  <a:pt x="78764" y="42510"/>
                  <a:pt x="75833" y="42510"/>
                </a:cubicBezTo>
                <a:cubicBezTo>
                  <a:pt x="73269" y="42510"/>
                  <a:pt x="71437" y="40394"/>
                  <a:pt x="71437" y="37924"/>
                </a:cubicBezTo>
                <a:lnTo>
                  <a:pt x="71437" y="18874"/>
                </a:lnTo>
                <a:cubicBezTo>
                  <a:pt x="71437" y="16405"/>
                  <a:pt x="73269" y="14288"/>
                  <a:pt x="75833" y="14288"/>
                </a:cubicBezTo>
                <a:close/>
                <a:moveTo>
                  <a:pt x="122238" y="9525"/>
                </a:moveTo>
                <a:cubicBezTo>
                  <a:pt x="124436" y="9525"/>
                  <a:pt x="126634" y="11311"/>
                  <a:pt x="126634" y="13811"/>
                </a:cubicBezTo>
                <a:lnTo>
                  <a:pt x="126634" y="33100"/>
                </a:lnTo>
                <a:cubicBezTo>
                  <a:pt x="126634" y="35600"/>
                  <a:pt x="124436" y="37743"/>
                  <a:pt x="122238" y="37743"/>
                </a:cubicBezTo>
                <a:cubicBezTo>
                  <a:pt x="119307" y="37743"/>
                  <a:pt x="117475" y="35600"/>
                  <a:pt x="117475" y="33100"/>
                </a:cubicBezTo>
                <a:lnTo>
                  <a:pt x="117475" y="13811"/>
                </a:lnTo>
                <a:cubicBezTo>
                  <a:pt x="117475" y="11311"/>
                  <a:pt x="119307" y="9525"/>
                  <a:pt x="122238" y="9525"/>
                </a:cubicBezTo>
                <a:close/>
                <a:moveTo>
                  <a:pt x="98058" y="0"/>
                </a:moveTo>
                <a:cubicBezTo>
                  <a:pt x="100989" y="0"/>
                  <a:pt x="102821" y="2143"/>
                  <a:pt x="102821" y="4644"/>
                </a:cubicBezTo>
                <a:lnTo>
                  <a:pt x="102821" y="23932"/>
                </a:lnTo>
                <a:cubicBezTo>
                  <a:pt x="102821" y="26432"/>
                  <a:pt x="100989" y="28218"/>
                  <a:pt x="98058" y="28218"/>
                </a:cubicBezTo>
                <a:cubicBezTo>
                  <a:pt x="95860" y="28218"/>
                  <a:pt x="93662" y="26432"/>
                  <a:pt x="93662" y="23932"/>
                </a:cubicBezTo>
                <a:lnTo>
                  <a:pt x="93662" y="4644"/>
                </a:lnTo>
                <a:cubicBezTo>
                  <a:pt x="93662" y="2143"/>
                  <a:pt x="95860" y="0"/>
                  <a:pt x="980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9" name="Freeform 815">
            <a:extLst>
              <a:ext uri="{FF2B5EF4-FFF2-40B4-BE49-F238E27FC236}">
                <a16:creationId xmlns:a16="http://schemas.microsoft.com/office/drawing/2014/main" id="{C1987E71-FC68-6042-98E9-DD6C389D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593" y="8662148"/>
            <a:ext cx="891522" cy="886901"/>
          </a:xfrm>
          <a:custGeom>
            <a:avLst/>
            <a:gdLst/>
            <a:ahLst/>
            <a:cxnLst/>
            <a:rect l="0" t="0" r="r" b="b"/>
            <a:pathLst>
              <a:path w="306027" h="304447">
                <a:moveTo>
                  <a:pt x="159997" y="295275"/>
                </a:moveTo>
                <a:cubicBezTo>
                  <a:pt x="162379" y="295275"/>
                  <a:pt x="164420" y="297039"/>
                  <a:pt x="164760" y="299861"/>
                </a:cubicBezTo>
                <a:cubicBezTo>
                  <a:pt x="164760" y="302331"/>
                  <a:pt x="162719" y="304095"/>
                  <a:pt x="160337" y="304447"/>
                </a:cubicBezTo>
                <a:cubicBezTo>
                  <a:pt x="157956" y="304447"/>
                  <a:pt x="155915" y="302331"/>
                  <a:pt x="155915" y="300214"/>
                </a:cubicBezTo>
                <a:cubicBezTo>
                  <a:pt x="155575" y="297745"/>
                  <a:pt x="157616" y="295628"/>
                  <a:pt x="159997" y="295275"/>
                </a:cubicBezTo>
                <a:close/>
                <a:moveTo>
                  <a:pt x="136866" y="294028"/>
                </a:moveTo>
                <a:cubicBezTo>
                  <a:pt x="139247" y="294028"/>
                  <a:pt x="140948" y="296410"/>
                  <a:pt x="140948" y="298791"/>
                </a:cubicBezTo>
                <a:cubicBezTo>
                  <a:pt x="140608" y="301172"/>
                  <a:pt x="138567" y="302873"/>
                  <a:pt x="136525" y="302873"/>
                </a:cubicBezTo>
                <a:lnTo>
                  <a:pt x="135845" y="302873"/>
                </a:lnTo>
                <a:cubicBezTo>
                  <a:pt x="133464" y="302533"/>
                  <a:pt x="131763" y="300152"/>
                  <a:pt x="132103" y="297770"/>
                </a:cubicBezTo>
                <a:cubicBezTo>
                  <a:pt x="132443" y="295389"/>
                  <a:pt x="134484" y="293688"/>
                  <a:pt x="136866" y="294028"/>
                </a:cubicBezTo>
                <a:close/>
                <a:moveTo>
                  <a:pt x="114848" y="289265"/>
                </a:moveTo>
                <a:cubicBezTo>
                  <a:pt x="117147" y="289946"/>
                  <a:pt x="118680" y="292327"/>
                  <a:pt x="118297" y="294708"/>
                </a:cubicBezTo>
                <a:cubicBezTo>
                  <a:pt x="117530" y="296749"/>
                  <a:pt x="115614" y="298110"/>
                  <a:pt x="113315" y="298110"/>
                </a:cubicBezTo>
                <a:cubicBezTo>
                  <a:pt x="112932" y="298110"/>
                  <a:pt x="112548" y="298110"/>
                  <a:pt x="112165" y="297770"/>
                </a:cubicBezTo>
                <a:cubicBezTo>
                  <a:pt x="109483" y="297090"/>
                  <a:pt x="107950" y="294708"/>
                  <a:pt x="108716" y="292327"/>
                </a:cubicBezTo>
                <a:cubicBezTo>
                  <a:pt x="109483" y="290286"/>
                  <a:pt x="112165" y="288925"/>
                  <a:pt x="114848" y="289265"/>
                </a:cubicBezTo>
                <a:close/>
                <a:moveTo>
                  <a:pt x="93134" y="282138"/>
                </a:moveTo>
                <a:cubicBezTo>
                  <a:pt x="95356" y="283287"/>
                  <a:pt x="96468" y="286353"/>
                  <a:pt x="95356" y="288652"/>
                </a:cubicBezTo>
                <a:cubicBezTo>
                  <a:pt x="94615" y="290568"/>
                  <a:pt x="92763" y="291717"/>
                  <a:pt x="91281" y="291717"/>
                </a:cubicBezTo>
                <a:cubicBezTo>
                  <a:pt x="90541" y="291717"/>
                  <a:pt x="89800" y="291334"/>
                  <a:pt x="89059" y="291334"/>
                </a:cubicBezTo>
                <a:cubicBezTo>
                  <a:pt x="86836" y="290184"/>
                  <a:pt x="85725" y="287119"/>
                  <a:pt x="86836" y="284820"/>
                </a:cubicBezTo>
                <a:cubicBezTo>
                  <a:pt x="87948" y="282138"/>
                  <a:pt x="90541" y="280988"/>
                  <a:pt x="93134" y="282138"/>
                </a:cubicBezTo>
                <a:close/>
                <a:moveTo>
                  <a:pt x="73237" y="269649"/>
                </a:moveTo>
                <a:cubicBezTo>
                  <a:pt x="75459" y="271010"/>
                  <a:pt x="75830" y="273731"/>
                  <a:pt x="74348" y="275772"/>
                </a:cubicBezTo>
                <a:cubicBezTo>
                  <a:pt x="73237" y="276793"/>
                  <a:pt x="72126" y="277473"/>
                  <a:pt x="70644" y="277473"/>
                </a:cubicBezTo>
                <a:cubicBezTo>
                  <a:pt x="69533" y="277473"/>
                  <a:pt x="68422" y="277473"/>
                  <a:pt x="67681" y="276793"/>
                </a:cubicBezTo>
                <a:cubicBezTo>
                  <a:pt x="65458" y="275432"/>
                  <a:pt x="65088" y="272711"/>
                  <a:pt x="66199" y="270669"/>
                </a:cubicBezTo>
                <a:cubicBezTo>
                  <a:pt x="68051" y="268628"/>
                  <a:pt x="71014" y="268288"/>
                  <a:pt x="73237" y="269649"/>
                </a:cubicBezTo>
                <a:close/>
                <a:moveTo>
                  <a:pt x="54851" y="255701"/>
                </a:moveTo>
                <a:cubicBezTo>
                  <a:pt x="56767" y="257402"/>
                  <a:pt x="56767" y="260123"/>
                  <a:pt x="54851" y="261824"/>
                </a:cubicBezTo>
                <a:cubicBezTo>
                  <a:pt x="54085" y="262845"/>
                  <a:pt x="52935" y="263185"/>
                  <a:pt x="51402" y="263185"/>
                </a:cubicBezTo>
                <a:cubicBezTo>
                  <a:pt x="50253" y="263185"/>
                  <a:pt x="49103" y="262845"/>
                  <a:pt x="47954" y="262165"/>
                </a:cubicBezTo>
                <a:cubicBezTo>
                  <a:pt x="46038" y="260464"/>
                  <a:pt x="46038" y="257402"/>
                  <a:pt x="47954" y="256041"/>
                </a:cubicBezTo>
                <a:cubicBezTo>
                  <a:pt x="49870" y="254000"/>
                  <a:pt x="52935" y="254000"/>
                  <a:pt x="54851" y="255701"/>
                </a:cubicBezTo>
                <a:close/>
                <a:moveTo>
                  <a:pt x="32385" y="237899"/>
                </a:moveTo>
                <a:cubicBezTo>
                  <a:pt x="34608" y="236538"/>
                  <a:pt x="37571" y="236878"/>
                  <a:pt x="39053" y="238579"/>
                </a:cubicBezTo>
                <a:cubicBezTo>
                  <a:pt x="40905" y="240620"/>
                  <a:pt x="40164" y="243342"/>
                  <a:pt x="38312" y="245043"/>
                </a:cubicBezTo>
                <a:cubicBezTo>
                  <a:pt x="37571" y="245383"/>
                  <a:pt x="36460" y="245723"/>
                  <a:pt x="35349" y="245723"/>
                </a:cubicBezTo>
                <a:cubicBezTo>
                  <a:pt x="34237" y="245723"/>
                  <a:pt x="32385" y="245043"/>
                  <a:pt x="31645" y="244022"/>
                </a:cubicBezTo>
                <a:cubicBezTo>
                  <a:pt x="30163" y="241981"/>
                  <a:pt x="30533" y="239600"/>
                  <a:pt x="32385" y="237899"/>
                </a:cubicBezTo>
                <a:close/>
                <a:moveTo>
                  <a:pt x="150636" y="234950"/>
                </a:moveTo>
                <a:cubicBezTo>
                  <a:pt x="153105" y="235303"/>
                  <a:pt x="155222" y="237420"/>
                  <a:pt x="155222" y="239889"/>
                </a:cubicBezTo>
                <a:cubicBezTo>
                  <a:pt x="154869" y="242359"/>
                  <a:pt x="153105" y="244122"/>
                  <a:pt x="150636" y="244122"/>
                </a:cubicBezTo>
                <a:lnTo>
                  <a:pt x="150283" y="244122"/>
                </a:lnTo>
                <a:cubicBezTo>
                  <a:pt x="147814" y="244122"/>
                  <a:pt x="146050" y="242006"/>
                  <a:pt x="146050" y="239536"/>
                </a:cubicBezTo>
                <a:cubicBezTo>
                  <a:pt x="146050" y="237067"/>
                  <a:pt x="148167" y="234950"/>
                  <a:pt x="150636" y="234950"/>
                </a:cubicBezTo>
                <a:close/>
                <a:moveTo>
                  <a:pt x="130493" y="232456"/>
                </a:moveTo>
                <a:cubicBezTo>
                  <a:pt x="133086" y="233136"/>
                  <a:pt x="134568" y="235517"/>
                  <a:pt x="133827" y="237898"/>
                </a:cubicBezTo>
                <a:cubicBezTo>
                  <a:pt x="133456" y="239940"/>
                  <a:pt x="131234" y="240960"/>
                  <a:pt x="129381" y="240960"/>
                </a:cubicBezTo>
                <a:cubicBezTo>
                  <a:pt x="129011" y="240960"/>
                  <a:pt x="128270" y="240960"/>
                  <a:pt x="127900" y="240960"/>
                </a:cubicBezTo>
                <a:cubicBezTo>
                  <a:pt x="125677" y="240280"/>
                  <a:pt x="123825" y="237558"/>
                  <a:pt x="124566" y="235517"/>
                </a:cubicBezTo>
                <a:cubicBezTo>
                  <a:pt x="125677" y="233136"/>
                  <a:pt x="128270" y="231775"/>
                  <a:pt x="130493" y="232456"/>
                </a:cubicBezTo>
                <a:close/>
                <a:moveTo>
                  <a:pt x="112554" y="223400"/>
                </a:moveTo>
                <a:cubicBezTo>
                  <a:pt x="115147" y="224933"/>
                  <a:pt x="115518" y="227998"/>
                  <a:pt x="114406" y="230298"/>
                </a:cubicBezTo>
                <a:cubicBezTo>
                  <a:pt x="113295" y="231830"/>
                  <a:pt x="111813" y="232980"/>
                  <a:pt x="110331" y="232980"/>
                </a:cubicBezTo>
                <a:cubicBezTo>
                  <a:pt x="109591" y="232980"/>
                  <a:pt x="108479" y="232597"/>
                  <a:pt x="108109" y="232214"/>
                </a:cubicBezTo>
                <a:cubicBezTo>
                  <a:pt x="105516" y="230681"/>
                  <a:pt x="104775" y="227615"/>
                  <a:pt x="106257" y="225699"/>
                </a:cubicBezTo>
                <a:cubicBezTo>
                  <a:pt x="107368" y="223017"/>
                  <a:pt x="110331" y="222250"/>
                  <a:pt x="112554" y="223400"/>
                </a:cubicBezTo>
                <a:close/>
                <a:moveTo>
                  <a:pt x="20689" y="218509"/>
                </a:moveTo>
                <a:cubicBezTo>
                  <a:pt x="23198" y="217488"/>
                  <a:pt x="25707" y="218169"/>
                  <a:pt x="27141" y="220210"/>
                </a:cubicBezTo>
                <a:cubicBezTo>
                  <a:pt x="28216" y="222591"/>
                  <a:pt x="27500" y="224972"/>
                  <a:pt x="24990" y="226333"/>
                </a:cubicBezTo>
                <a:cubicBezTo>
                  <a:pt x="24632" y="226333"/>
                  <a:pt x="23915" y="226673"/>
                  <a:pt x="22840" y="226673"/>
                </a:cubicBezTo>
                <a:cubicBezTo>
                  <a:pt x="21406" y="226673"/>
                  <a:pt x="19614" y="225993"/>
                  <a:pt x="18897" y="224292"/>
                </a:cubicBezTo>
                <a:cubicBezTo>
                  <a:pt x="17463" y="222251"/>
                  <a:pt x="18538" y="219529"/>
                  <a:pt x="20689" y="218509"/>
                </a:cubicBezTo>
                <a:close/>
                <a:moveTo>
                  <a:pt x="89535" y="212839"/>
                </a:moveTo>
                <a:lnTo>
                  <a:pt x="95832" y="212839"/>
                </a:lnTo>
                <a:cubicBezTo>
                  <a:pt x="98055" y="214200"/>
                  <a:pt x="98055" y="216921"/>
                  <a:pt x="96203" y="218962"/>
                </a:cubicBezTo>
                <a:cubicBezTo>
                  <a:pt x="95462" y="219983"/>
                  <a:pt x="93980" y="220323"/>
                  <a:pt x="92869" y="220323"/>
                </a:cubicBezTo>
                <a:cubicBezTo>
                  <a:pt x="91758" y="220323"/>
                  <a:pt x="90647" y="219983"/>
                  <a:pt x="89535" y="218962"/>
                </a:cubicBezTo>
                <a:cubicBezTo>
                  <a:pt x="87683" y="217602"/>
                  <a:pt x="87313" y="214540"/>
                  <a:pt x="89535" y="212839"/>
                </a:cubicBezTo>
                <a:close/>
                <a:moveTo>
                  <a:pt x="77206" y="194696"/>
                </a:moveTo>
                <a:cubicBezTo>
                  <a:pt x="79428" y="193675"/>
                  <a:pt x="82762" y="194015"/>
                  <a:pt x="83873" y="196056"/>
                </a:cubicBezTo>
                <a:cubicBezTo>
                  <a:pt x="85355" y="198098"/>
                  <a:pt x="84614" y="200819"/>
                  <a:pt x="82762" y="202180"/>
                </a:cubicBezTo>
                <a:cubicBezTo>
                  <a:pt x="81651" y="202520"/>
                  <a:pt x="80910" y="202860"/>
                  <a:pt x="79799" y="202860"/>
                </a:cubicBezTo>
                <a:cubicBezTo>
                  <a:pt x="78687" y="202860"/>
                  <a:pt x="76835" y="202180"/>
                  <a:pt x="75724" y="200819"/>
                </a:cubicBezTo>
                <a:cubicBezTo>
                  <a:pt x="74613" y="198778"/>
                  <a:pt x="75354" y="196056"/>
                  <a:pt x="77206" y="194696"/>
                </a:cubicBezTo>
                <a:close/>
                <a:moveTo>
                  <a:pt x="243938" y="169971"/>
                </a:moveTo>
                <a:cubicBezTo>
                  <a:pt x="237080" y="204237"/>
                  <a:pt x="210728" y="232011"/>
                  <a:pt x="176796" y="241028"/>
                </a:cubicBezTo>
                <a:lnTo>
                  <a:pt x="187264" y="291165"/>
                </a:lnTo>
                <a:cubicBezTo>
                  <a:pt x="241772" y="277819"/>
                  <a:pt x="284368" y="233093"/>
                  <a:pt x="294476" y="177906"/>
                </a:cubicBezTo>
                <a:lnTo>
                  <a:pt x="243938" y="169971"/>
                </a:lnTo>
                <a:close/>
                <a:moveTo>
                  <a:pt x="184767" y="110463"/>
                </a:moveTo>
                <a:cubicBezTo>
                  <a:pt x="179804" y="110463"/>
                  <a:pt x="175550" y="114362"/>
                  <a:pt x="175550" y="119680"/>
                </a:cubicBezTo>
                <a:cubicBezTo>
                  <a:pt x="175550" y="124642"/>
                  <a:pt x="179804" y="128542"/>
                  <a:pt x="184767" y="128542"/>
                </a:cubicBezTo>
                <a:cubicBezTo>
                  <a:pt x="189730" y="128542"/>
                  <a:pt x="193983" y="124642"/>
                  <a:pt x="193983" y="119680"/>
                </a:cubicBezTo>
                <a:cubicBezTo>
                  <a:pt x="193983" y="114362"/>
                  <a:pt x="189730" y="110463"/>
                  <a:pt x="184767" y="110463"/>
                </a:cubicBezTo>
                <a:close/>
                <a:moveTo>
                  <a:pt x="153807" y="107950"/>
                </a:moveTo>
                <a:cubicBezTo>
                  <a:pt x="156347" y="107950"/>
                  <a:pt x="158524" y="109765"/>
                  <a:pt x="158524" y="112305"/>
                </a:cubicBezTo>
                <a:cubicBezTo>
                  <a:pt x="158524" y="115207"/>
                  <a:pt x="156347" y="117022"/>
                  <a:pt x="153807" y="117022"/>
                </a:cubicBezTo>
                <a:cubicBezTo>
                  <a:pt x="134575" y="117022"/>
                  <a:pt x="118972" y="132987"/>
                  <a:pt x="118972" y="151856"/>
                </a:cubicBezTo>
                <a:cubicBezTo>
                  <a:pt x="118972" y="171450"/>
                  <a:pt x="134575" y="187053"/>
                  <a:pt x="153807" y="187053"/>
                </a:cubicBezTo>
                <a:cubicBezTo>
                  <a:pt x="173038" y="187053"/>
                  <a:pt x="188641" y="171450"/>
                  <a:pt x="188641" y="151856"/>
                </a:cubicBezTo>
                <a:cubicBezTo>
                  <a:pt x="188641" y="149679"/>
                  <a:pt x="190818" y="147502"/>
                  <a:pt x="193358" y="147502"/>
                </a:cubicBezTo>
                <a:cubicBezTo>
                  <a:pt x="195898" y="147502"/>
                  <a:pt x="198075" y="149679"/>
                  <a:pt x="198075" y="151856"/>
                </a:cubicBezTo>
                <a:cubicBezTo>
                  <a:pt x="198075" y="176530"/>
                  <a:pt x="178118" y="196487"/>
                  <a:pt x="153807" y="196487"/>
                </a:cubicBezTo>
                <a:cubicBezTo>
                  <a:pt x="129495" y="196487"/>
                  <a:pt x="109538" y="176530"/>
                  <a:pt x="109538" y="151856"/>
                </a:cubicBezTo>
                <a:cubicBezTo>
                  <a:pt x="109538" y="127907"/>
                  <a:pt x="129495" y="107950"/>
                  <a:pt x="153807" y="107950"/>
                </a:cubicBezTo>
                <a:close/>
                <a:moveTo>
                  <a:pt x="184767" y="101600"/>
                </a:moveTo>
                <a:cubicBezTo>
                  <a:pt x="194692" y="101600"/>
                  <a:pt x="202846" y="109754"/>
                  <a:pt x="202846" y="119680"/>
                </a:cubicBezTo>
                <a:cubicBezTo>
                  <a:pt x="202846" y="129605"/>
                  <a:pt x="194692" y="137759"/>
                  <a:pt x="184767" y="137759"/>
                </a:cubicBezTo>
                <a:cubicBezTo>
                  <a:pt x="174487" y="137759"/>
                  <a:pt x="166688" y="129605"/>
                  <a:pt x="166688" y="119680"/>
                </a:cubicBezTo>
                <a:cubicBezTo>
                  <a:pt x="166688" y="109754"/>
                  <a:pt x="174487" y="101600"/>
                  <a:pt x="184767" y="101600"/>
                </a:cubicBezTo>
                <a:close/>
                <a:moveTo>
                  <a:pt x="252602" y="47694"/>
                </a:moveTo>
                <a:lnTo>
                  <a:pt x="218308" y="85567"/>
                </a:lnTo>
                <a:cubicBezTo>
                  <a:pt x="235997" y="103242"/>
                  <a:pt x="246104" y="127048"/>
                  <a:pt x="246104" y="151215"/>
                </a:cubicBezTo>
                <a:cubicBezTo>
                  <a:pt x="246104" y="154461"/>
                  <a:pt x="245743" y="157707"/>
                  <a:pt x="245382" y="160954"/>
                </a:cubicBezTo>
                <a:lnTo>
                  <a:pt x="295920" y="168889"/>
                </a:lnTo>
                <a:cubicBezTo>
                  <a:pt x="296642" y="163118"/>
                  <a:pt x="297003" y="156986"/>
                  <a:pt x="297003" y="151215"/>
                </a:cubicBezTo>
                <a:cubicBezTo>
                  <a:pt x="297003" y="112260"/>
                  <a:pt x="280758" y="74747"/>
                  <a:pt x="252602" y="47694"/>
                </a:cubicBezTo>
                <a:close/>
                <a:moveTo>
                  <a:pt x="251880" y="36513"/>
                </a:moveTo>
                <a:cubicBezTo>
                  <a:pt x="253324" y="36513"/>
                  <a:pt x="254407" y="36873"/>
                  <a:pt x="255129" y="37595"/>
                </a:cubicBezTo>
                <a:cubicBezTo>
                  <a:pt x="287617" y="66451"/>
                  <a:pt x="306027" y="108292"/>
                  <a:pt x="306027" y="151215"/>
                </a:cubicBezTo>
                <a:cubicBezTo>
                  <a:pt x="306027" y="159150"/>
                  <a:pt x="305666" y="167085"/>
                  <a:pt x="304583" y="174660"/>
                </a:cubicBezTo>
                <a:cubicBezTo>
                  <a:pt x="294837" y="237061"/>
                  <a:pt x="246826" y="287919"/>
                  <a:pt x="184737" y="300904"/>
                </a:cubicBezTo>
                <a:cubicBezTo>
                  <a:pt x="184376" y="300904"/>
                  <a:pt x="184015" y="301265"/>
                  <a:pt x="183654" y="301265"/>
                </a:cubicBezTo>
                <a:cubicBezTo>
                  <a:pt x="181488" y="301265"/>
                  <a:pt x="179683" y="299461"/>
                  <a:pt x="178961" y="297297"/>
                </a:cubicBezTo>
                <a:lnTo>
                  <a:pt x="166688" y="238503"/>
                </a:lnTo>
                <a:cubicBezTo>
                  <a:pt x="166688" y="237061"/>
                  <a:pt x="166688" y="235978"/>
                  <a:pt x="167410" y="234896"/>
                </a:cubicBezTo>
                <a:cubicBezTo>
                  <a:pt x="168132" y="234175"/>
                  <a:pt x="169215" y="233093"/>
                  <a:pt x="170298" y="233093"/>
                </a:cubicBezTo>
                <a:cubicBezTo>
                  <a:pt x="204230" y="225879"/>
                  <a:pt x="230582" y="198105"/>
                  <a:pt x="235636" y="164200"/>
                </a:cubicBezTo>
                <a:cubicBezTo>
                  <a:pt x="236358" y="159150"/>
                  <a:pt x="236719" y="155182"/>
                  <a:pt x="236719" y="151215"/>
                </a:cubicBezTo>
                <a:cubicBezTo>
                  <a:pt x="236719" y="127769"/>
                  <a:pt x="226611" y="105406"/>
                  <a:pt x="208923" y="89174"/>
                </a:cubicBezTo>
                <a:cubicBezTo>
                  <a:pt x="207118" y="87732"/>
                  <a:pt x="206757" y="84846"/>
                  <a:pt x="208562" y="83043"/>
                </a:cubicBezTo>
                <a:lnTo>
                  <a:pt x="248631" y="37956"/>
                </a:lnTo>
                <a:cubicBezTo>
                  <a:pt x="249714" y="36873"/>
                  <a:pt x="250797" y="36513"/>
                  <a:pt x="251880" y="36513"/>
                </a:cubicBezTo>
                <a:close/>
                <a:moveTo>
                  <a:pt x="147475" y="9380"/>
                </a:moveTo>
                <a:cubicBezTo>
                  <a:pt x="71046" y="11906"/>
                  <a:pt x="9329" y="75045"/>
                  <a:pt x="9329" y="152617"/>
                </a:cubicBezTo>
                <a:cubicBezTo>
                  <a:pt x="9329" y="167049"/>
                  <a:pt x="11482" y="181480"/>
                  <a:pt x="15788" y="195551"/>
                </a:cubicBezTo>
                <a:lnTo>
                  <a:pt x="63870" y="178594"/>
                </a:lnTo>
                <a:cubicBezTo>
                  <a:pt x="61358" y="170296"/>
                  <a:pt x="59923" y="161637"/>
                  <a:pt x="59923" y="152617"/>
                </a:cubicBezTo>
                <a:cubicBezTo>
                  <a:pt x="59923" y="103549"/>
                  <a:pt x="98675" y="62778"/>
                  <a:pt x="147475" y="60253"/>
                </a:cubicBezTo>
                <a:lnTo>
                  <a:pt x="147475" y="9380"/>
                </a:lnTo>
                <a:close/>
                <a:moveTo>
                  <a:pt x="152139" y="0"/>
                </a:moveTo>
                <a:cubicBezTo>
                  <a:pt x="154651" y="0"/>
                  <a:pt x="156804" y="2165"/>
                  <a:pt x="156804" y="4690"/>
                </a:cubicBezTo>
                <a:lnTo>
                  <a:pt x="156804" y="64943"/>
                </a:lnTo>
                <a:cubicBezTo>
                  <a:pt x="156804" y="67469"/>
                  <a:pt x="154651" y="69633"/>
                  <a:pt x="152139" y="69633"/>
                </a:cubicBezTo>
                <a:cubicBezTo>
                  <a:pt x="106569" y="69633"/>
                  <a:pt x="69252" y="106796"/>
                  <a:pt x="69252" y="152617"/>
                </a:cubicBezTo>
                <a:cubicBezTo>
                  <a:pt x="69252" y="161997"/>
                  <a:pt x="70687" y="171378"/>
                  <a:pt x="73917" y="180037"/>
                </a:cubicBezTo>
                <a:cubicBezTo>
                  <a:pt x="74634" y="182563"/>
                  <a:pt x="73558" y="185088"/>
                  <a:pt x="71046" y="185810"/>
                </a:cubicBezTo>
                <a:lnTo>
                  <a:pt x="14353" y="205654"/>
                </a:lnTo>
                <a:cubicBezTo>
                  <a:pt x="13994" y="205654"/>
                  <a:pt x="13276" y="206014"/>
                  <a:pt x="12917" y="206014"/>
                </a:cubicBezTo>
                <a:cubicBezTo>
                  <a:pt x="10765" y="206014"/>
                  <a:pt x="9329" y="204932"/>
                  <a:pt x="8612" y="202767"/>
                </a:cubicBezTo>
                <a:cubicBezTo>
                  <a:pt x="2870" y="186892"/>
                  <a:pt x="0" y="169935"/>
                  <a:pt x="0" y="152617"/>
                </a:cubicBezTo>
                <a:cubicBezTo>
                  <a:pt x="0" y="68551"/>
                  <a:pt x="68534" y="0"/>
                  <a:pt x="152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0" name="Freeform 816">
            <a:extLst>
              <a:ext uri="{FF2B5EF4-FFF2-40B4-BE49-F238E27FC236}">
                <a16:creationId xmlns:a16="http://schemas.microsoft.com/office/drawing/2014/main" id="{6085B062-C8BB-BD45-9BAC-0BD787E2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298" y="10871649"/>
            <a:ext cx="891522" cy="812993"/>
          </a:xfrm>
          <a:custGeom>
            <a:avLst/>
            <a:gdLst/>
            <a:ahLst/>
            <a:cxnLst/>
            <a:rect l="0" t="0" r="r" b="b"/>
            <a:pathLst>
              <a:path w="305661" h="279041">
                <a:moveTo>
                  <a:pt x="204835" y="221507"/>
                </a:moveTo>
                <a:lnTo>
                  <a:pt x="210248" y="269691"/>
                </a:lnTo>
                <a:lnTo>
                  <a:pt x="294694" y="269691"/>
                </a:lnTo>
                <a:lnTo>
                  <a:pt x="288559" y="250633"/>
                </a:lnTo>
                <a:lnTo>
                  <a:pt x="204835" y="221507"/>
                </a:lnTo>
                <a:close/>
                <a:moveTo>
                  <a:pt x="110284" y="218989"/>
                </a:moveTo>
                <a:lnTo>
                  <a:pt x="104510" y="269691"/>
                </a:lnTo>
                <a:lnTo>
                  <a:pt x="200865" y="269691"/>
                </a:lnTo>
                <a:lnTo>
                  <a:pt x="195091" y="218989"/>
                </a:lnTo>
                <a:lnTo>
                  <a:pt x="110284" y="218989"/>
                </a:lnTo>
                <a:close/>
                <a:moveTo>
                  <a:pt x="26559" y="218989"/>
                </a:moveTo>
                <a:lnTo>
                  <a:pt x="10680" y="269691"/>
                </a:lnTo>
                <a:lnTo>
                  <a:pt x="95488" y="269691"/>
                </a:lnTo>
                <a:lnTo>
                  <a:pt x="101262" y="218989"/>
                </a:lnTo>
                <a:lnTo>
                  <a:pt x="26559" y="218989"/>
                </a:lnTo>
                <a:close/>
                <a:moveTo>
                  <a:pt x="199782" y="177277"/>
                </a:moveTo>
                <a:lnTo>
                  <a:pt x="203391" y="211078"/>
                </a:lnTo>
                <a:lnTo>
                  <a:pt x="285311" y="239846"/>
                </a:lnTo>
                <a:lnTo>
                  <a:pt x="273763" y="203168"/>
                </a:lnTo>
                <a:lnTo>
                  <a:pt x="199782" y="177277"/>
                </a:lnTo>
                <a:close/>
                <a:moveTo>
                  <a:pt x="194730" y="131250"/>
                </a:moveTo>
                <a:lnTo>
                  <a:pt x="198700" y="167209"/>
                </a:lnTo>
                <a:lnTo>
                  <a:pt x="270515" y="192380"/>
                </a:lnTo>
                <a:lnTo>
                  <a:pt x="251027" y="131250"/>
                </a:lnTo>
                <a:lnTo>
                  <a:pt x="194730" y="131250"/>
                </a:lnTo>
                <a:close/>
                <a:moveTo>
                  <a:pt x="54347" y="131250"/>
                </a:moveTo>
                <a:lnTo>
                  <a:pt x="43520" y="165770"/>
                </a:lnTo>
                <a:lnTo>
                  <a:pt x="83217" y="165770"/>
                </a:lnTo>
                <a:cubicBezTo>
                  <a:pt x="85744" y="165770"/>
                  <a:pt x="87909" y="167928"/>
                  <a:pt x="87909" y="170445"/>
                </a:cubicBezTo>
                <a:cubicBezTo>
                  <a:pt x="87909" y="172962"/>
                  <a:pt x="85744" y="175120"/>
                  <a:pt x="83217" y="175120"/>
                </a:cubicBezTo>
                <a:lnTo>
                  <a:pt x="40633" y="175120"/>
                </a:lnTo>
                <a:lnTo>
                  <a:pt x="29807" y="210000"/>
                </a:lnTo>
                <a:lnTo>
                  <a:pt x="101983" y="210000"/>
                </a:lnTo>
                <a:lnTo>
                  <a:pt x="104149" y="191661"/>
                </a:lnTo>
                <a:cubicBezTo>
                  <a:pt x="104510" y="189144"/>
                  <a:pt x="106675" y="186986"/>
                  <a:pt x="109201" y="187346"/>
                </a:cubicBezTo>
                <a:cubicBezTo>
                  <a:pt x="111727" y="187705"/>
                  <a:pt x="113532" y="189863"/>
                  <a:pt x="113532" y="192380"/>
                </a:cubicBezTo>
                <a:lnTo>
                  <a:pt x="111366" y="210000"/>
                </a:lnTo>
                <a:lnTo>
                  <a:pt x="194008" y="210000"/>
                </a:lnTo>
                <a:lnTo>
                  <a:pt x="190038" y="175120"/>
                </a:lnTo>
                <a:lnTo>
                  <a:pt x="138793" y="175120"/>
                </a:lnTo>
                <a:cubicBezTo>
                  <a:pt x="136267" y="175120"/>
                  <a:pt x="134102" y="172962"/>
                  <a:pt x="134102" y="170445"/>
                </a:cubicBezTo>
                <a:cubicBezTo>
                  <a:pt x="134102" y="167928"/>
                  <a:pt x="136267" y="165770"/>
                  <a:pt x="138793" y="165770"/>
                </a:cubicBezTo>
                <a:lnTo>
                  <a:pt x="188956" y="165770"/>
                </a:lnTo>
                <a:lnTo>
                  <a:pt x="185347" y="131250"/>
                </a:lnTo>
                <a:lnTo>
                  <a:pt x="125802" y="131250"/>
                </a:lnTo>
                <a:lnTo>
                  <a:pt x="115336" y="171524"/>
                </a:lnTo>
                <a:cubicBezTo>
                  <a:pt x="114975" y="173681"/>
                  <a:pt x="113171" y="175120"/>
                  <a:pt x="111005" y="175120"/>
                </a:cubicBezTo>
                <a:cubicBezTo>
                  <a:pt x="108840" y="175120"/>
                  <a:pt x="107036" y="173681"/>
                  <a:pt x="106675" y="171524"/>
                </a:cubicBezTo>
                <a:lnTo>
                  <a:pt x="96570" y="131250"/>
                </a:lnTo>
                <a:lnTo>
                  <a:pt x="54347" y="131250"/>
                </a:lnTo>
                <a:close/>
                <a:moveTo>
                  <a:pt x="110007" y="36267"/>
                </a:moveTo>
                <a:cubicBezTo>
                  <a:pt x="102513" y="36267"/>
                  <a:pt x="96446" y="42334"/>
                  <a:pt x="96446" y="50185"/>
                </a:cubicBezTo>
                <a:cubicBezTo>
                  <a:pt x="96446" y="57680"/>
                  <a:pt x="102513" y="63746"/>
                  <a:pt x="110007" y="63746"/>
                </a:cubicBezTo>
                <a:cubicBezTo>
                  <a:pt x="117502" y="63746"/>
                  <a:pt x="123925" y="57680"/>
                  <a:pt x="123925" y="50185"/>
                </a:cubicBezTo>
                <a:cubicBezTo>
                  <a:pt x="123925" y="42334"/>
                  <a:pt x="117502" y="36267"/>
                  <a:pt x="110007" y="36267"/>
                </a:cubicBezTo>
                <a:close/>
                <a:moveTo>
                  <a:pt x="110007" y="26988"/>
                </a:moveTo>
                <a:cubicBezTo>
                  <a:pt x="122498" y="26988"/>
                  <a:pt x="132847" y="37338"/>
                  <a:pt x="132847" y="50185"/>
                </a:cubicBezTo>
                <a:cubicBezTo>
                  <a:pt x="132847" y="62676"/>
                  <a:pt x="122498" y="72668"/>
                  <a:pt x="110007" y="72668"/>
                </a:cubicBezTo>
                <a:cubicBezTo>
                  <a:pt x="97517" y="72668"/>
                  <a:pt x="87167" y="62676"/>
                  <a:pt x="87167" y="50185"/>
                </a:cubicBezTo>
                <a:cubicBezTo>
                  <a:pt x="87167" y="37338"/>
                  <a:pt x="97517" y="26988"/>
                  <a:pt x="110007" y="26988"/>
                </a:cubicBezTo>
                <a:close/>
                <a:moveTo>
                  <a:pt x="111005" y="8989"/>
                </a:moveTo>
                <a:cubicBezTo>
                  <a:pt x="87909" y="8989"/>
                  <a:pt x="69143" y="27689"/>
                  <a:pt x="69143" y="51062"/>
                </a:cubicBezTo>
                <a:cubicBezTo>
                  <a:pt x="69143" y="66884"/>
                  <a:pt x="78526" y="81986"/>
                  <a:pt x="93322" y="88819"/>
                </a:cubicBezTo>
                <a:cubicBezTo>
                  <a:pt x="94766" y="89178"/>
                  <a:pt x="95848" y="90616"/>
                  <a:pt x="96209" y="91695"/>
                </a:cubicBezTo>
                <a:lnTo>
                  <a:pt x="111005" y="151387"/>
                </a:lnTo>
                <a:lnTo>
                  <a:pt x="126162" y="91695"/>
                </a:lnTo>
                <a:cubicBezTo>
                  <a:pt x="126523" y="90616"/>
                  <a:pt x="127245" y="89178"/>
                  <a:pt x="128689" y="88819"/>
                </a:cubicBezTo>
                <a:cubicBezTo>
                  <a:pt x="143485" y="81986"/>
                  <a:pt x="152868" y="66884"/>
                  <a:pt x="152868" y="51062"/>
                </a:cubicBezTo>
                <a:cubicBezTo>
                  <a:pt x="152868" y="27689"/>
                  <a:pt x="134102" y="8989"/>
                  <a:pt x="111005" y="8989"/>
                </a:cubicBezTo>
                <a:close/>
                <a:moveTo>
                  <a:pt x="111005" y="0"/>
                </a:moveTo>
                <a:cubicBezTo>
                  <a:pt x="139154" y="0"/>
                  <a:pt x="162251" y="22654"/>
                  <a:pt x="162251" y="51062"/>
                </a:cubicBezTo>
                <a:cubicBezTo>
                  <a:pt x="162251" y="69760"/>
                  <a:pt x="151424" y="87380"/>
                  <a:pt x="134463" y="96010"/>
                </a:cubicBezTo>
                <a:lnTo>
                  <a:pt x="127967" y="121901"/>
                </a:lnTo>
                <a:lnTo>
                  <a:pt x="254636" y="121901"/>
                </a:lnTo>
                <a:cubicBezTo>
                  <a:pt x="256801" y="121901"/>
                  <a:pt x="258245" y="123339"/>
                  <a:pt x="258967" y="125137"/>
                </a:cubicBezTo>
                <a:lnTo>
                  <a:pt x="305520" y="272928"/>
                </a:lnTo>
                <a:cubicBezTo>
                  <a:pt x="305881" y="274366"/>
                  <a:pt x="305520" y="275804"/>
                  <a:pt x="304799" y="277243"/>
                </a:cubicBezTo>
                <a:cubicBezTo>
                  <a:pt x="303716" y="278321"/>
                  <a:pt x="302272" y="279041"/>
                  <a:pt x="300829" y="279041"/>
                </a:cubicBezTo>
                <a:lnTo>
                  <a:pt x="4545" y="279041"/>
                </a:lnTo>
                <a:cubicBezTo>
                  <a:pt x="3102" y="279041"/>
                  <a:pt x="1658" y="278321"/>
                  <a:pt x="937" y="277243"/>
                </a:cubicBezTo>
                <a:cubicBezTo>
                  <a:pt x="-146" y="275804"/>
                  <a:pt x="-146" y="274366"/>
                  <a:pt x="215" y="272928"/>
                </a:cubicBezTo>
                <a:lnTo>
                  <a:pt x="46408" y="125137"/>
                </a:lnTo>
                <a:cubicBezTo>
                  <a:pt x="47129" y="123339"/>
                  <a:pt x="48934" y="121901"/>
                  <a:pt x="50738" y="121901"/>
                </a:cubicBezTo>
                <a:lnTo>
                  <a:pt x="94044" y="121901"/>
                </a:lnTo>
                <a:lnTo>
                  <a:pt x="87548" y="96010"/>
                </a:lnTo>
                <a:cubicBezTo>
                  <a:pt x="70587" y="87380"/>
                  <a:pt x="59760" y="69760"/>
                  <a:pt x="59760" y="51062"/>
                </a:cubicBezTo>
                <a:cubicBezTo>
                  <a:pt x="59760" y="22654"/>
                  <a:pt x="82857" y="0"/>
                  <a:pt x="1110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1" name="Freeform 817">
            <a:extLst>
              <a:ext uri="{FF2B5EF4-FFF2-40B4-BE49-F238E27FC236}">
                <a16:creationId xmlns:a16="http://schemas.microsoft.com/office/drawing/2014/main" id="{7B1CB5B0-AFAB-0C47-A101-BFB3B83A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0240" y="11087609"/>
            <a:ext cx="891519" cy="794516"/>
          </a:xfrm>
          <a:custGeom>
            <a:avLst/>
            <a:gdLst/>
            <a:ahLst/>
            <a:cxnLst/>
            <a:rect l="0" t="0" r="r" b="b"/>
            <a:pathLst>
              <a:path w="306027" h="272691">
                <a:moveTo>
                  <a:pt x="71731" y="166624"/>
                </a:moveTo>
                <a:lnTo>
                  <a:pt x="21519" y="263342"/>
                </a:lnTo>
                <a:lnTo>
                  <a:pt x="81774" y="263342"/>
                </a:lnTo>
                <a:lnTo>
                  <a:pt x="122661" y="184601"/>
                </a:lnTo>
                <a:lnTo>
                  <a:pt x="112977" y="166624"/>
                </a:lnTo>
                <a:cubicBezTo>
                  <a:pt x="106880" y="170938"/>
                  <a:pt x="99707" y="173096"/>
                  <a:pt x="92533" y="173096"/>
                </a:cubicBezTo>
                <a:cubicBezTo>
                  <a:pt x="85002" y="173096"/>
                  <a:pt x="77829" y="170938"/>
                  <a:pt x="71731" y="166624"/>
                </a:cubicBezTo>
                <a:close/>
                <a:moveTo>
                  <a:pt x="92533" y="126714"/>
                </a:moveTo>
                <a:lnTo>
                  <a:pt x="76035" y="158354"/>
                </a:lnTo>
                <a:cubicBezTo>
                  <a:pt x="85719" y="165905"/>
                  <a:pt x="98989" y="165905"/>
                  <a:pt x="108673" y="158354"/>
                </a:cubicBezTo>
                <a:lnTo>
                  <a:pt x="92533" y="126714"/>
                </a:lnTo>
                <a:close/>
                <a:moveTo>
                  <a:pt x="178612" y="87163"/>
                </a:moveTo>
                <a:cubicBezTo>
                  <a:pt x="180763" y="88242"/>
                  <a:pt x="181481" y="91118"/>
                  <a:pt x="180763" y="93276"/>
                </a:cubicBezTo>
                <a:lnTo>
                  <a:pt x="91816" y="263342"/>
                </a:lnTo>
                <a:lnTo>
                  <a:pt x="159603" y="263342"/>
                </a:lnTo>
                <a:lnTo>
                  <a:pt x="183633" y="217680"/>
                </a:lnTo>
                <a:lnTo>
                  <a:pt x="168569" y="188556"/>
                </a:lnTo>
                <a:cubicBezTo>
                  <a:pt x="167852" y="187118"/>
                  <a:pt x="167852" y="185680"/>
                  <a:pt x="168569" y="184242"/>
                </a:cubicBezTo>
                <a:lnTo>
                  <a:pt x="182557" y="157275"/>
                </a:lnTo>
                <a:lnTo>
                  <a:pt x="173590" y="140017"/>
                </a:lnTo>
                <a:cubicBezTo>
                  <a:pt x="172873" y="138579"/>
                  <a:pt x="172873" y="137141"/>
                  <a:pt x="173590" y="135703"/>
                </a:cubicBezTo>
                <a:lnTo>
                  <a:pt x="182557" y="118444"/>
                </a:lnTo>
                <a:lnTo>
                  <a:pt x="182557" y="109096"/>
                </a:lnTo>
                <a:cubicBezTo>
                  <a:pt x="182557" y="106579"/>
                  <a:pt x="184709" y="104422"/>
                  <a:pt x="187219" y="104422"/>
                </a:cubicBezTo>
                <a:cubicBezTo>
                  <a:pt x="189730" y="104422"/>
                  <a:pt x="191882" y="106579"/>
                  <a:pt x="191882" y="109096"/>
                </a:cubicBezTo>
                <a:lnTo>
                  <a:pt x="191882" y="119523"/>
                </a:lnTo>
                <a:cubicBezTo>
                  <a:pt x="191882" y="120242"/>
                  <a:pt x="191523" y="120601"/>
                  <a:pt x="191523" y="120961"/>
                </a:cubicBezTo>
                <a:cubicBezTo>
                  <a:pt x="191523" y="121321"/>
                  <a:pt x="191523" y="121321"/>
                  <a:pt x="191523" y="121321"/>
                </a:cubicBezTo>
                <a:cubicBezTo>
                  <a:pt x="191523" y="121321"/>
                  <a:pt x="191523" y="121321"/>
                  <a:pt x="191165" y="121680"/>
                </a:cubicBezTo>
                <a:lnTo>
                  <a:pt x="182915" y="137860"/>
                </a:lnTo>
                <a:lnTo>
                  <a:pt x="191882" y="155118"/>
                </a:lnTo>
                <a:cubicBezTo>
                  <a:pt x="192241" y="156556"/>
                  <a:pt x="192241" y="157995"/>
                  <a:pt x="191882" y="159433"/>
                </a:cubicBezTo>
                <a:lnTo>
                  <a:pt x="177536" y="186399"/>
                </a:lnTo>
                <a:lnTo>
                  <a:pt x="192958" y="215163"/>
                </a:lnTo>
                <a:cubicBezTo>
                  <a:pt x="193316" y="216601"/>
                  <a:pt x="193316" y="218399"/>
                  <a:pt x="192958" y="219837"/>
                </a:cubicBezTo>
                <a:lnTo>
                  <a:pt x="166417" y="270174"/>
                </a:lnTo>
                <a:cubicBezTo>
                  <a:pt x="166417" y="270533"/>
                  <a:pt x="166059" y="270893"/>
                  <a:pt x="166059" y="270893"/>
                </a:cubicBezTo>
                <a:cubicBezTo>
                  <a:pt x="165700" y="271252"/>
                  <a:pt x="165700" y="271252"/>
                  <a:pt x="165700" y="271252"/>
                </a:cubicBezTo>
                <a:cubicBezTo>
                  <a:pt x="165341" y="271612"/>
                  <a:pt x="164983" y="271972"/>
                  <a:pt x="164624" y="271972"/>
                </a:cubicBezTo>
                <a:cubicBezTo>
                  <a:pt x="164265" y="271972"/>
                  <a:pt x="164265" y="271972"/>
                  <a:pt x="164265" y="271972"/>
                </a:cubicBezTo>
                <a:cubicBezTo>
                  <a:pt x="163548" y="272331"/>
                  <a:pt x="163189" y="272691"/>
                  <a:pt x="162472" y="272691"/>
                </a:cubicBezTo>
                <a:lnTo>
                  <a:pt x="4662" y="272691"/>
                </a:lnTo>
                <a:cubicBezTo>
                  <a:pt x="2152" y="272691"/>
                  <a:pt x="0" y="270533"/>
                  <a:pt x="0" y="267657"/>
                </a:cubicBezTo>
                <a:cubicBezTo>
                  <a:pt x="0" y="265500"/>
                  <a:pt x="2152" y="263342"/>
                  <a:pt x="4662" y="263342"/>
                </a:cubicBezTo>
                <a:lnTo>
                  <a:pt x="10760" y="263342"/>
                </a:lnTo>
                <a:lnTo>
                  <a:pt x="88230" y="114849"/>
                </a:lnTo>
                <a:cubicBezTo>
                  <a:pt x="89664" y="111613"/>
                  <a:pt x="95044" y="111613"/>
                  <a:pt x="96479" y="114849"/>
                </a:cubicBezTo>
                <a:lnTo>
                  <a:pt x="127682" y="174893"/>
                </a:lnTo>
                <a:lnTo>
                  <a:pt x="172514" y="88961"/>
                </a:lnTo>
                <a:cubicBezTo>
                  <a:pt x="173590" y="86804"/>
                  <a:pt x="176460" y="85725"/>
                  <a:pt x="178612" y="87163"/>
                </a:cubicBezTo>
                <a:close/>
                <a:moveTo>
                  <a:pt x="117736" y="9341"/>
                </a:moveTo>
                <a:lnTo>
                  <a:pt x="127456" y="25509"/>
                </a:lnTo>
                <a:cubicBezTo>
                  <a:pt x="128177" y="26946"/>
                  <a:pt x="128177" y="28742"/>
                  <a:pt x="127456" y="30179"/>
                </a:cubicBezTo>
                <a:lnTo>
                  <a:pt x="117736" y="46347"/>
                </a:lnTo>
                <a:lnTo>
                  <a:pt x="184340" y="46347"/>
                </a:lnTo>
                <a:lnTo>
                  <a:pt x="184340" y="9341"/>
                </a:lnTo>
                <a:lnTo>
                  <a:pt x="117736" y="9341"/>
                </a:lnTo>
                <a:close/>
                <a:moveTo>
                  <a:pt x="109815" y="0"/>
                </a:moveTo>
                <a:lnTo>
                  <a:pt x="189020" y="0"/>
                </a:lnTo>
                <a:cubicBezTo>
                  <a:pt x="191540" y="0"/>
                  <a:pt x="193700" y="2156"/>
                  <a:pt x="193700" y="4671"/>
                </a:cubicBezTo>
                <a:lnTo>
                  <a:pt x="193700" y="51017"/>
                </a:lnTo>
                <a:lnTo>
                  <a:pt x="193700" y="69700"/>
                </a:lnTo>
                <a:lnTo>
                  <a:pt x="294866" y="263350"/>
                </a:lnTo>
                <a:lnTo>
                  <a:pt x="301347" y="263350"/>
                </a:lnTo>
                <a:cubicBezTo>
                  <a:pt x="303867" y="263350"/>
                  <a:pt x="306027" y="265505"/>
                  <a:pt x="306027" y="267661"/>
                </a:cubicBezTo>
                <a:cubicBezTo>
                  <a:pt x="306027" y="270535"/>
                  <a:pt x="303867" y="272691"/>
                  <a:pt x="301347" y="272691"/>
                </a:cubicBezTo>
                <a:lnTo>
                  <a:pt x="187220" y="272691"/>
                </a:lnTo>
                <a:cubicBezTo>
                  <a:pt x="184700" y="272691"/>
                  <a:pt x="182900" y="270535"/>
                  <a:pt x="182900" y="267661"/>
                </a:cubicBezTo>
                <a:cubicBezTo>
                  <a:pt x="182900" y="265505"/>
                  <a:pt x="184700" y="263350"/>
                  <a:pt x="187220" y="263350"/>
                </a:cubicBezTo>
                <a:lnTo>
                  <a:pt x="284426" y="263350"/>
                </a:lnTo>
                <a:lnTo>
                  <a:pt x="185060" y="72933"/>
                </a:lnTo>
                <a:cubicBezTo>
                  <a:pt x="184700" y="72933"/>
                  <a:pt x="184700" y="72933"/>
                  <a:pt x="184700" y="72574"/>
                </a:cubicBezTo>
                <a:cubicBezTo>
                  <a:pt x="184700" y="72574"/>
                  <a:pt x="184700" y="72215"/>
                  <a:pt x="184700" y="71856"/>
                </a:cubicBezTo>
                <a:cubicBezTo>
                  <a:pt x="184700" y="71496"/>
                  <a:pt x="184340" y="71137"/>
                  <a:pt x="184340" y="70778"/>
                </a:cubicBezTo>
                <a:lnTo>
                  <a:pt x="184340" y="55688"/>
                </a:lnTo>
                <a:lnTo>
                  <a:pt x="109815" y="55688"/>
                </a:lnTo>
                <a:cubicBezTo>
                  <a:pt x="108015" y="55688"/>
                  <a:pt x="106215" y="54610"/>
                  <a:pt x="105495" y="53173"/>
                </a:cubicBezTo>
                <a:cubicBezTo>
                  <a:pt x="104775" y="51736"/>
                  <a:pt x="104775" y="49940"/>
                  <a:pt x="105495" y="48503"/>
                </a:cubicBezTo>
                <a:lnTo>
                  <a:pt x="118096" y="28024"/>
                </a:lnTo>
                <a:lnTo>
                  <a:pt x="105495" y="7186"/>
                </a:lnTo>
                <a:cubicBezTo>
                  <a:pt x="104775" y="5749"/>
                  <a:pt x="104775" y="3952"/>
                  <a:pt x="105495" y="2515"/>
                </a:cubicBezTo>
                <a:cubicBezTo>
                  <a:pt x="106215" y="1078"/>
                  <a:pt x="108015" y="0"/>
                  <a:pt x="1098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2" name="Freeform 818">
            <a:extLst>
              <a:ext uri="{FF2B5EF4-FFF2-40B4-BE49-F238E27FC236}">
                <a16:creationId xmlns:a16="http://schemas.microsoft.com/office/drawing/2014/main" id="{4794921A-FBA1-EF4A-BA26-F62D09AB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952" y="9145675"/>
            <a:ext cx="849947" cy="886901"/>
          </a:xfrm>
          <a:custGeom>
            <a:avLst/>
            <a:gdLst/>
            <a:ahLst/>
            <a:cxnLst/>
            <a:rect l="0" t="0" r="r" b="b"/>
            <a:pathLst>
              <a:path w="291740" h="304440">
                <a:moveTo>
                  <a:pt x="57508" y="96838"/>
                </a:moveTo>
                <a:lnTo>
                  <a:pt x="68620" y="116711"/>
                </a:lnTo>
                <a:lnTo>
                  <a:pt x="61810" y="116711"/>
                </a:lnTo>
                <a:lnTo>
                  <a:pt x="61810" y="152481"/>
                </a:lnTo>
                <a:cubicBezTo>
                  <a:pt x="61810" y="198730"/>
                  <a:pt x="99449" y="236669"/>
                  <a:pt x="145333" y="236669"/>
                </a:cubicBezTo>
                <a:cubicBezTo>
                  <a:pt x="167558" y="236669"/>
                  <a:pt x="188349" y="227636"/>
                  <a:pt x="204122" y="211738"/>
                </a:cubicBezTo>
                <a:cubicBezTo>
                  <a:pt x="205914" y="209931"/>
                  <a:pt x="208782" y="209931"/>
                  <a:pt x="210574" y="211738"/>
                </a:cubicBezTo>
                <a:cubicBezTo>
                  <a:pt x="212367" y="213544"/>
                  <a:pt x="212367" y="216435"/>
                  <a:pt x="210574" y="218242"/>
                </a:cubicBezTo>
                <a:cubicBezTo>
                  <a:pt x="193009" y="235946"/>
                  <a:pt x="170067" y="245702"/>
                  <a:pt x="145333" y="245702"/>
                </a:cubicBezTo>
                <a:cubicBezTo>
                  <a:pt x="94430" y="245341"/>
                  <a:pt x="52848" y="203789"/>
                  <a:pt x="52848" y="152481"/>
                </a:cubicBezTo>
                <a:lnTo>
                  <a:pt x="52848" y="116711"/>
                </a:lnTo>
                <a:lnTo>
                  <a:pt x="46037" y="116711"/>
                </a:lnTo>
                <a:lnTo>
                  <a:pt x="57508" y="96838"/>
                </a:lnTo>
                <a:close/>
                <a:moveTo>
                  <a:pt x="145870" y="92075"/>
                </a:moveTo>
                <a:cubicBezTo>
                  <a:pt x="148386" y="92075"/>
                  <a:pt x="150184" y="94249"/>
                  <a:pt x="150184" y="96423"/>
                </a:cubicBezTo>
                <a:lnTo>
                  <a:pt x="150184" y="104394"/>
                </a:lnTo>
                <a:cubicBezTo>
                  <a:pt x="160248" y="105843"/>
                  <a:pt x="168515" y="112002"/>
                  <a:pt x="172109" y="120698"/>
                </a:cubicBezTo>
                <a:cubicBezTo>
                  <a:pt x="173187" y="123234"/>
                  <a:pt x="172109" y="125770"/>
                  <a:pt x="169593" y="126857"/>
                </a:cubicBezTo>
                <a:cubicBezTo>
                  <a:pt x="167436" y="127582"/>
                  <a:pt x="164920" y="126857"/>
                  <a:pt x="163842" y="124321"/>
                </a:cubicBezTo>
                <a:cubicBezTo>
                  <a:pt x="160967" y="117437"/>
                  <a:pt x="153778" y="113089"/>
                  <a:pt x="145511" y="113089"/>
                </a:cubicBezTo>
                <a:cubicBezTo>
                  <a:pt x="135087" y="113089"/>
                  <a:pt x="126461" y="120698"/>
                  <a:pt x="126461" y="130480"/>
                </a:cubicBezTo>
                <a:cubicBezTo>
                  <a:pt x="126461" y="141712"/>
                  <a:pt x="133290" y="147509"/>
                  <a:pt x="145870" y="147509"/>
                </a:cubicBezTo>
                <a:cubicBezTo>
                  <a:pt x="166718" y="147509"/>
                  <a:pt x="174266" y="161277"/>
                  <a:pt x="174266" y="173958"/>
                </a:cubicBezTo>
                <a:cubicBezTo>
                  <a:pt x="174266" y="187001"/>
                  <a:pt x="163842" y="197870"/>
                  <a:pt x="150184" y="200044"/>
                </a:cubicBezTo>
                <a:lnTo>
                  <a:pt x="150184" y="207653"/>
                </a:lnTo>
                <a:cubicBezTo>
                  <a:pt x="150184" y="210189"/>
                  <a:pt x="148386" y="212363"/>
                  <a:pt x="145870" y="212363"/>
                </a:cubicBezTo>
                <a:cubicBezTo>
                  <a:pt x="143354" y="212363"/>
                  <a:pt x="141557" y="210189"/>
                  <a:pt x="141557" y="207653"/>
                </a:cubicBezTo>
                <a:lnTo>
                  <a:pt x="141557" y="200044"/>
                </a:lnTo>
                <a:cubicBezTo>
                  <a:pt x="131493" y="198595"/>
                  <a:pt x="123226" y="192436"/>
                  <a:pt x="119632" y="183378"/>
                </a:cubicBezTo>
                <a:cubicBezTo>
                  <a:pt x="118194" y="181204"/>
                  <a:pt x="119632" y="178668"/>
                  <a:pt x="121788" y="177581"/>
                </a:cubicBezTo>
                <a:cubicBezTo>
                  <a:pt x="123945" y="176494"/>
                  <a:pt x="126820" y="177581"/>
                  <a:pt x="127539" y="180117"/>
                </a:cubicBezTo>
                <a:cubicBezTo>
                  <a:pt x="130415" y="186639"/>
                  <a:pt x="137963" y="191349"/>
                  <a:pt x="145870" y="191349"/>
                </a:cubicBezTo>
                <a:cubicBezTo>
                  <a:pt x="156294" y="191349"/>
                  <a:pt x="164920" y="183378"/>
                  <a:pt x="164920" y="173958"/>
                </a:cubicBezTo>
                <a:cubicBezTo>
                  <a:pt x="164920" y="165987"/>
                  <a:pt x="161686" y="156567"/>
                  <a:pt x="145870" y="156567"/>
                </a:cubicBezTo>
                <a:cubicBezTo>
                  <a:pt x="125023" y="156567"/>
                  <a:pt x="117475" y="143161"/>
                  <a:pt x="117475" y="130480"/>
                </a:cubicBezTo>
                <a:cubicBezTo>
                  <a:pt x="117475" y="117437"/>
                  <a:pt x="127539" y="106205"/>
                  <a:pt x="141557" y="104394"/>
                </a:cubicBezTo>
                <a:lnTo>
                  <a:pt x="141557" y="96423"/>
                </a:lnTo>
                <a:cubicBezTo>
                  <a:pt x="141557" y="94249"/>
                  <a:pt x="143354" y="92075"/>
                  <a:pt x="145870" y="92075"/>
                </a:cubicBezTo>
                <a:close/>
                <a:moveTo>
                  <a:pt x="145179" y="58738"/>
                </a:moveTo>
                <a:cubicBezTo>
                  <a:pt x="196082" y="58738"/>
                  <a:pt x="237306" y="100306"/>
                  <a:pt x="237306" y="151191"/>
                </a:cubicBezTo>
                <a:lnTo>
                  <a:pt x="237306" y="186666"/>
                </a:lnTo>
                <a:lnTo>
                  <a:pt x="244117" y="186666"/>
                </a:lnTo>
                <a:lnTo>
                  <a:pt x="233004" y="206017"/>
                </a:lnTo>
                <a:lnTo>
                  <a:pt x="221892" y="186666"/>
                </a:lnTo>
                <a:lnTo>
                  <a:pt x="228703" y="186666"/>
                </a:lnTo>
                <a:lnTo>
                  <a:pt x="228703" y="151191"/>
                </a:lnTo>
                <a:cubicBezTo>
                  <a:pt x="228703" y="105323"/>
                  <a:pt x="191063" y="67697"/>
                  <a:pt x="145179" y="67697"/>
                </a:cubicBezTo>
                <a:cubicBezTo>
                  <a:pt x="122954" y="67697"/>
                  <a:pt x="102163" y="76297"/>
                  <a:pt x="86390" y="92064"/>
                </a:cubicBezTo>
                <a:cubicBezTo>
                  <a:pt x="85315" y="93139"/>
                  <a:pt x="84240" y="93497"/>
                  <a:pt x="83164" y="93497"/>
                </a:cubicBezTo>
                <a:cubicBezTo>
                  <a:pt x="81730" y="93497"/>
                  <a:pt x="80655" y="93139"/>
                  <a:pt x="79938" y="92064"/>
                </a:cubicBezTo>
                <a:cubicBezTo>
                  <a:pt x="77787" y="90272"/>
                  <a:pt x="77787" y="87406"/>
                  <a:pt x="79938" y="85972"/>
                </a:cubicBezTo>
                <a:cubicBezTo>
                  <a:pt x="97144" y="68413"/>
                  <a:pt x="120445" y="58738"/>
                  <a:pt x="145179" y="58738"/>
                </a:cubicBezTo>
                <a:close/>
                <a:moveTo>
                  <a:pt x="242410" y="43075"/>
                </a:moveTo>
                <a:cubicBezTo>
                  <a:pt x="273737" y="70796"/>
                  <a:pt x="291740" y="110397"/>
                  <a:pt x="291740" y="152157"/>
                </a:cubicBezTo>
                <a:cubicBezTo>
                  <a:pt x="291740" y="232439"/>
                  <a:pt x="226207" y="297960"/>
                  <a:pt x="145911" y="297960"/>
                </a:cubicBezTo>
                <a:lnTo>
                  <a:pt x="24206" y="297960"/>
                </a:lnTo>
                <a:lnTo>
                  <a:pt x="24206" y="304440"/>
                </a:lnTo>
                <a:lnTo>
                  <a:pt x="4762" y="293280"/>
                </a:lnTo>
                <a:lnTo>
                  <a:pt x="24206" y="281760"/>
                </a:lnTo>
                <a:lnTo>
                  <a:pt x="24206" y="288600"/>
                </a:lnTo>
                <a:lnTo>
                  <a:pt x="145911" y="288600"/>
                </a:lnTo>
                <a:cubicBezTo>
                  <a:pt x="221166" y="288600"/>
                  <a:pt x="282378" y="227399"/>
                  <a:pt x="282378" y="152157"/>
                </a:cubicBezTo>
                <a:cubicBezTo>
                  <a:pt x="282378" y="112917"/>
                  <a:pt x="265815" y="75836"/>
                  <a:pt x="236649" y="49915"/>
                </a:cubicBezTo>
                <a:cubicBezTo>
                  <a:pt x="234489" y="48115"/>
                  <a:pt x="234489" y="45235"/>
                  <a:pt x="236289" y="43435"/>
                </a:cubicBezTo>
                <a:cubicBezTo>
                  <a:pt x="237729" y="41635"/>
                  <a:pt x="240610" y="41275"/>
                  <a:pt x="242410" y="43075"/>
                </a:cubicBezTo>
                <a:close/>
                <a:moveTo>
                  <a:pt x="267173" y="0"/>
                </a:moveTo>
                <a:lnTo>
                  <a:pt x="286977" y="11191"/>
                </a:lnTo>
                <a:lnTo>
                  <a:pt x="267173" y="22381"/>
                </a:lnTo>
                <a:lnTo>
                  <a:pt x="267173" y="15522"/>
                </a:lnTo>
                <a:lnTo>
                  <a:pt x="145829" y="15522"/>
                </a:lnTo>
                <a:cubicBezTo>
                  <a:pt x="70214" y="15522"/>
                  <a:pt x="9002" y="76892"/>
                  <a:pt x="9002" y="152700"/>
                </a:cubicBezTo>
                <a:cubicBezTo>
                  <a:pt x="9002" y="191688"/>
                  <a:pt x="25925" y="229231"/>
                  <a:pt x="55091" y="255222"/>
                </a:cubicBezTo>
                <a:cubicBezTo>
                  <a:pt x="56891" y="256666"/>
                  <a:pt x="56891" y="259915"/>
                  <a:pt x="55451" y="261720"/>
                </a:cubicBezTo>
                <a:cubicBezTo>
                  <a:pt x="54371" y="262442"/>
                  <a:pt x="53290" y="263164"/>
                  <a:pt x="52210" y="263164"/>
                </a:cubicBezTo>
                <a:cubicBezTo>
                  <a:pt x="50770" y="263164"/>
                  <a:pt x="49690" y="262803"/>
                  <a:pt x="48970" y="261720"/>
                </a:cubicBezTo>
                <a:cubicBezTo>
                  <a:pt x="18003" y="234285"/>
                  <a:pt x="0" y="194576"/>
                  <a:pt x="0" y="152700"/>
                </a:cubicBezTo>
                <a:cubicBezTo>
                  <a:pt x="0" y="72199"/>
                  <a:pt x="65533" y="6498"/>
                  <a:pt x="145829" y="6498"/>
                </a:cubicBezTo>
                <a:lnTo>
                  <a:pt x="267173" y="6498"/>
                </a:lnTo>
                <a:lnTo>
                  <a:pt x="267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908ECC-DA64-B54E-9FEF-320A4C1410A5}"/>
              </a:ext>
            </a:extLst>
          </p:cNvPr>
          <p:cNvSpPr txBox="1"/>
          <p:nvPr/>
        </p:nvSpPr>
        <p:spPr>
          <a:xfrm>
            <a:off x="17946629" y="3418939"/>
            <a:ext cx="251062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TERRORISM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3D2449-1AC0-EE47-8ABA-040D6CED0329}"/>
              </a:ext>
            </a:extLst>
          </p:cNvPr>
          <p:cNvSpPr txBox="1"/>
          <p:nvPr/>
        </p:nvSpPr>
        <p:spPr>
          <a:xfrm>
            <a:off x="17946629" y="5845637"/>
            <a:ext cx="480612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MODERN DAY SLAVERY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FBBF30-AF7E-9F49-BD5D-A2E3311F8EE7}"/>
              </a:ext>
            </a:extLst>
          </p:cNvPr>
          <p:cNvSpPr txBox="1"/>
          <p:nvPr/>
        </p:nvSpPr>
        <p:spPr>
          <a:xfrm>
            <a:off x="17946629" y="8272335"/>
            <a:ext cx="356059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CYBER-WARFARE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7127DD-582F-3B4C-9AB9-3D43CB196B0F}"/>
              </a:ext>
            </a:extLst>
          </p:cNvPr>
          <p:cNvSpPr txBox="1"/>
          <p:nvPr/>
        </p:nvSpPr>
        <p:spPr>
          <a:xfrm>
            <a:off x="17946629" y="10673689"/>
            <a:ext cx="9220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GB" sz="32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BEC</a:t>
            </a:r>
            <a:endParaRPr lang="en-US" sz="32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C0C116-D052-D941-85C9-3CC7E737EBF4}"/>
              </a:ext>
            </a:extLst>
          </p:cNvPr>
          <p:cNvSpPr txBox="1"/>
          <p:nvPr/>
        </p:nvSpPr>
        <p:spPr>
          <a:xfrm>
            <a:off x="2740281" y="3418939"/>
            <a:ext cx="372089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ARMED ROBBERY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240B453-2C7C-3941-86E9-338981A1633F}"/>
              </a:ext>
            </a:extLst>
          </p:cNvPr>
          <p:cNvSpPr txBox="1"/>
          <p:nvPr/>
        </p:nvSpPr>
        <p:spPr>
          <a:xfrm>
            <a:off x="95369" y="5845637"/>
            <a:ext cx="6365845" cy="107721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GB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SEXUAL EXPLOITATION</a:t>
            </a:r>
          </a:p>
          <a:p>
            <a:pPr algn="r"/>
            <a:r>
              <a:rPr lang="en-GB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OF CHILDREN </a:t>
            </a:r>
            <a:endParaRPr lang="en-US" sz="3200" b="1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DD98E3-18C3-3E4A-8BF9-31BEC7613352}"/>
              </a:ext>
            </a:extLst>
          </p:cNvPr>
          <p:cNvSpPr txBox="1"/>
          <p:nvPr/>
        </p:nvSpPr>
        <p:spPr>
          <a:xfrm>
            <a:off x="3591469" y="8272335"/>
            <a:ext cx="286969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CYBER-CRIME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87573D-02AE-2C47-898B-5517F1E2347B}"/>
              </a:ext>
            </a:extLst>
          </p:cNvPr>
          <p:cNvSpPr txBox="1"/>
          <p:nvPr/>
        </p:nvSpPr>
        <p:spPr>
          <a:xfrm>
            <a:off x="2530300" y="10673689"/>
            <a:ext cx="393088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CYBER-TERRORISM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5510017" y="559523"/>
            <a:ext cx="13319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CRIME, CRIMINALITY &amp; TERRORISM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62EB59F-6965-7743-3AB8-F9AF625AD0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62EB59F-6965-7743-3AB8-F9AF625AD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BF0F30-9194-A480-EE25-9FCCA8FA161D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19437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DB2C3-4933-A293-C031-4766E845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6" y="2529332"/>
            <a:ext cx="20732621" cy="9936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3DDB9-DA22-898F-95F5-EFC0F3E4A28A}"/>
              </a:ext>
            </a:extLst>
          </p:cNvPr>
          <p:cNvSpPr txBox="1"/>
          <p:nvPr/>
        </p:nvSpPr>
        <p:spPr>
          <a:xfrm>
            <a:off x="6686060" y="612372"/>
            <a:ext cx="11857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CYBERCRIME LAWS &amp; POLICIES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06559E-0DA8-427E-0DAA-69091CED7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C06559E-0DA8-427E-0DAA-69091CED7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4A06A3-42BB-916C-7A51-ED6355350598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63927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huspuppie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119" r="25119"/>
          <a:stretch>
            <a:fillRect/>
          </a:stretch>
        </p:blipFill>
        <p:spPr>
          <a:xfrm>
            <a:off x="1218884" y="2770910"/>
            <a:ext cx="7122846" cy="8853826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11020729" y="4322236"/>
            <a:ext cx="4266089" cy="82126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JM" sz="3200" b="1" dirty="0">
                <a:solidFill>
                  <a:schemeClr val="tx1"/>
                </a:solidFill>
                <a:cs typeface="Calibri"/>
              </a:rPr>
              <a:t>SOCIAL MEDIA INFLUENCER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7673796" y="4322236"/>
            <a:ext cx="4266089" cy="821267"/>
          </a:xfrm>
        </p:spPr>
        <p:txBody>
          <a:bodyPr rtlCol="0"/>
          <a:lstStyle/>
          <a:p>
            <a:pPr>
              <a:defRPr/>
            </a:pPr>
            <a:r>
              <a:rPr lang="en-JM" sz="3200" b="1" dirty="0">
                <a:solidFill>
                  <a:schemeClr val="tx1"/>
                </a:solidFill>
                <a:cs typeface="Calibri"/>
              </a:rPr>
              <a:t>CYBER-CRIMINAL</a:t>
            </a:r>
          </a:p>
          <a:p>
            <a:pPr>
              <a:defRPr/>
            </a:pPr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0969942" y="8271935"/>
            <a:ext cx="4266089" cy="1227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JM" sz="3500" b="1" dirty="0">
                <a:solidFill>
                  <a:schemeClr val="tx1"/>
                </a:solidFill>
                <a:cs typeface="Calibri"/>
              </a:rPr>
              <a:t>MULTIPLE JURISDICTION</a:t>
            </a:r>
          </a:p>
          <a:p>
            <a:pPr>
              <a:defRPr/>
            </a:pPr>
            <a:endParaRPr lang="en-JM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17673796" y="8174569"/>
            <a:ext cx="6297560" cy="112183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JM" sz="3500" b="1" dirty="0">
                <a:solidFill>
                  <a:schemeClr val="tx1"/>
                </a:solidFill>
                <a:cs typeface="Calibri"/>
              </a:rPr>
              <a:t>ONLINE EVIDENCE - INSTAGRAM</a:t>
            </a:r>
          </a:p>
          <a:p>
            <a:pPr>
              <a:defRPr/>
            </a:pPr>
            <a:endParaRPr lang="en-JM" dirty="0"/>
          </a:p>
        </p:txBody>
      </p:sp>
      <p:sp>
        <p:nvSpPr>
          <p:cNvPr id="15" name="Rounded Rectangle 14"/>
          <p:cNvSpPr/>
          <p:nvPr/>
        </p:nvSpPr>
        <p:spPr>
          <a:xfrm>
            <a:off x="16514166" y="7996769"/>
            <a:ext cx="1231581" cy="11768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JM" sz="2900" dirty="0">
              <a:latin typeface="Open Sans"/>
              <a:cs typeface="Open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93384" y="8030636"/>
            <a:ext cx="1227347" cy="11768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JM" sz="2900" dirty="0">
              <a:latin typeface="Open Sans"/>
              <a:cs typeface="Open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514166" y="4148667"/>
            <a:ext cx="1231581" cy="11726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JM" sz="2900" dirty="0">
              <a:latin typeface="Open Sans"/>
              <a:cs typeface="Open San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93384" y="4148667"/>
            <a:ext cx="1227347" cy="11726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JM" sz="2900" dirty="0">
              <a:latin typeface="Open Sans"/>
              <a:cs typeface="Open Sans"/>
            </a:endParaRPr>
          </a:p>
        </p:txBody>
      </p:sp>
      <p:pic>
        <p:nvPicPr>
          <p:cNvPr id="40978" name="Picture 2" descr="settings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026156" y="4351867"/>
            <a:ext cx="76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 descr="vynil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0026156" y="8238067"/>
            <a:ext cx="76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4" descr="heart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6772334" y="4419600"/>
            <a:ext cx="715246" cy="63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30" descr="lab.png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16827350" y="8280400"/>
            <a:ext cx="60944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1218885" y="612372"/>
            <a:ext cx="18925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CASE STUDY 1: MOTIVATED OFFENDER: MR. HUSH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964B5FF-7B6F-D11B-BB31-272662F0A7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3961800" imgH="1625040" progId="Photoshop.Image.16">
                  <p:embed/>
                </p:oleObj>
              </mc:Choice>
              <mc:Fallback>
                <p:oleObj name="Image" r:id="rId7" imgW="3961800" imgH="1625040" progId="Photoshop.Image.16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964B5FF-7B6F-D11B-BB31-272662F0A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26A78B-ABC0-10CE-E6C7-B8087E13CC00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mance sc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883" y="3200400"/>
            <a:ext cx="21939885" cy="9753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4505637" y="612372"/>
            <a:ext cx="15374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SUITABLE TARGET: SOCIAL ENGINEERING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B49FB5-D176-EDE3-FD0C-14751D828F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B49FB5-D176-EDE3-FD0C-14751D828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933E39-E608-92F2-7021-92267C85D29F}"/>
              </a:ext>
            </a:extLst>
          </p:cNvPr>
          <p:cNvSpPr txBox="1"/>
          <p:nvPr/>
        </p:nvSpPr>
        <p:spPr>
          <a:xfrm>
            <a:off x="5522691" y="1346971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12273470" y="8365067"/>
            <a:ext cx="931091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A</a:t>
            </a:r>
            <a:endParaRPr lang="en-JM" sz="37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10385895" y="5867400"/>
            <a:ext cx="3250353" cy="3251200"/>
          </a:xfrm>
          <a:prstGeom prst="arc">
            <a:avLst>
              <a:gd name="adj1" fmla="val 16200000"/>
              <a:gd name="adj2" fmla="val 2820158"/>
            </a:avLst>
          </a:prstGeom>
          <a:ln w="57150" cmpd="sng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sz="7500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10089640" y="5571068"/>
            <a:ext cx="3838635" cy="3839635"/>
          </a:xfrm>
          <a:prstGeom prst="arc">
            <a:avLst>
              <a:gd name="adj1" fmla="val 16200000"/>
              <a:gd name="adj2" fmla="val 6830857"/>
            </a:avLst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>
            <a:off x="9801848" y="5283201"/>
            <a:ext cx="4414218" cy="4415368"/>
          </a:xfrm>
          <a:prstGeom prst="arc">
            <a:avLst>
              <a:gd name="adj1" fmla="val 16200000"/>
              <a:gd name="adj2" fmla="val 8139569"/>
            </a:avLst>
          </a:prstGeom>
          <a:ln w="571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>
            <a:off x="9514056" y="4995335"/>
            <a:ext cx="4989802" cy="4991101"/>
          </a:xfrm>
          <a:prstGeom prst="arc">
            <a:avLst>
              <a:gd name="adj1" fmla="val 16200000"/>
              <a:gd name="adj2" fmla="val 10495990"/>
            </a:avLst>
          </a:prstGeom>
          <a:ln w="5715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11" name="Arc 10"/>
          <p:cNvSpPr>
            <a:spLocks noChangeAspect="1"/>
          </p:cNvSpPr>
          <p:nvPr/>
        </p:nvSpPr>
        <p:spPr>
          <a:xfrm>
            <a:off x="9226265" y="4707468"/>
            <a:ext cx="5565385" cy="5566835"/>
          </a:xfrm>
          <a:prstGeom prst="arc">
            <a:avLst>
              <a:gd name="adj1" fmla="val 16200000"/>
              <a:gd name="adj2" fmla="val 11698194"/>
            </a:avLst>
          </a:prstGeom>
          <a:ln w="571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12" name="Arc 11"/>
          <p:cNvSpPr>
            <a:spLocks noChangeAspect="1"/>
          </p:cNvSpPr>
          <p:nvPr/>
        </p:nvSpPr>
        <p:spPr>
          <a:xfrm>
            <a:off x="8938473" y="4419601"/>
            <a:ext cx="6140968" cy="6142568"/>
          </a:xfrm>
          <a:prstGeom prst="arc">
            <a:avLst>
              <a:gd name="adj1" fmla="val 16200000"/>
              <a:gd name="adj2" fmla="val 12230549"/>
            </a:avLst>
          </a:prstGeom>
          <a:ln w="571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13" name="Arc 12"/>
          <p:cNvSpPr>
            <a:spLocks noChangeAspect="1"/>
          </p:cNvSpPr>
          <p:nvPr/>
        </p:nvSpPr>
        <p:spPr>
          <a:xfrm>
            <a:off x="8650681" y="4131735"/>
            <a:ext cx="6716552" cy="6718301"/>
          </a:xfrm>
          <a:prstGeom prst="arc">
            <a:avLst>
              <a:gd name="adj1" fmla="val 16200000"/>
              <a:gd name="adj2" fmla="val 11138544"/>
            </a:avLst>
          </a:prstGeom>
          <a:ln w="571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243797" tIns="121899" rIns="243797" bIns="121899" anchor="ctr"/>
          <a:lstStyle/>
          <a:p>
            <a:pPr algn="ctr">
              <a:defRPr/>
            </a:pPr>
            <a:endParaRPr lang="en-US" dirty="0">
              <a:ln w="57150" cmpd="sng">
                <a:solidFill>
                  <a:srgbClr val="000000"/>
                </a:solidFill>
              </a:ln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auto">
          <a:xfrm>
            <a:off x="10648293" y="8568267"/>
            <a:ext cx="121888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B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9835704" y="8365067"/>
            <a:ext cx="121888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C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auto">
          <a:xfrm>
            <a:off x="9429410" y="7349067"/>
            <a:ext cx="121888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D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auto">
          <a:xfrm>
            <a:off x="9226263" y="6129867"/>
            <a:ext cx="121888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E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auto">
          <a:xfrm>
            <a:off x="8938472" y="5435600"/>
            <a:ext cx="1506674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F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auto">
          <a:xfrm>
            <a:off x="8125883" y="6451600"/>
            <a:ext cx="12188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JM" sz="3700" b="1" dirty="0">
                <a:solidFill>
                  <a:schemeClr val="accent1"/>
                </a:solidFill>
                <a:cs typeface="Calibri" pitchFamily="34" charset="0"/>
              </a:rPr>
              <a:t>G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5439178" y="6282267"/>
            <a:ext cx="2742486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 txBox="1">
            <a:spLocks/>
          </p:cNvSpPr>
          <p:nvPr/>
        </p:nvSpPr>
        <p:spPr>
          <a:xfrm>
            <a:off x="18283238" y="5638801"/>
            <a:ext cx="5281824" cy="2396067"/>
          </a:xfrm>
          <a:prstGeom prst="rect">
            <a:avLst/>
          </a:prstGeom>
        </p:spPr>
        <p:txBody>
          <a:bodyPr lIns="243797" tIns="121899" rIns="243797" bIns="121899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3200" b="1" dirty="0">
                <a:solidFill>
                  <a:srgbClr val="FF0000"/>
                </a:solidFill>
              </a:rPr>
              <a:t>PREFERENCE OF TRADITIONAL MEDIA </a:t>
            </a:r>
            <a:endParaRPr lang="en-JM" sz="3200" dirty="0">
              <a:solidFill>
                <a:srgbClr val="FF0000"/>
              </a:solidFill>
            </a:endParaRP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PRE - 2015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Audio Cassettes, Leaflets, Open Air Lectures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3928275" y="3280835"/>
            <a:ext cx="3394249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/>
          <p:cNvSpPr txBox="1">
            <a:spLocks/>
          </p:cNvSpPr>
          <p:nvPr/>
        </p:nvSpPr>
        <p:spPr>
          <a:xfrm>
            <a:off x="17064355" y="2387600"/>
            <a:ext cx="6094413" cy="2116667"/>
          </a:xfrm>
          <a:prstGeom prst="rect">
            <a:avLst/>
          </a:prstGeom>
        </p:spPr>
        <p:txBody>
          <a:bodyPr lIns="243797" tIns="121899" rIns="243797" bIns="12189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2900" b="1" dirty="0">
                <a:solidFill>
                  <a:srgbClr val="FF0000"/>
                </a:solidFill>
              </a:rPr>
              <a:t>SOCIAL MEDIA PRIMARILY USED FOR PROPAGANDA</a:t>
            </a:r>
            <a:endParaRPr lang="en-JM" sz="29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4118722" y="7713133"/>
            <a:ext cx="1929897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 txBox="1">
            <a:spLocks/>
          </p:cNvSpPr>
          <p:nvPr/>
        </p:nvSpPr>
        <p:spPr>
          <a:xfrm>
            <a:off x="16454915" y="7950201"/>
            <a:ext cx="4596203" cy="1955800"/>
          </a:xfrm>
          <a:prstGeom prst="rect">
            <a:avLst/>
          </a:prstGeom>
        </p:spPr>
        <p:txBody>
          <a:bodyPr lIns="243797" tIns="121899" rIns="243797" bIns="121899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2900" b="1" dirty="0">
                <a:solidFill>
                  <a:srgbClr val="FF0000"/>
                </a:solidFill>
              </a:rPr>
              <a:t>USE OF SOCIAL MEDIA 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 POST - 2015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You Tube, Twitter &amp; FaceBook</a:t>
            </a:r>
          </a:p>
          <a:p>
            <a:pPr marL="0" indent="0">
              <a:buNone/>
              <a:defRPr/>
            </a:pPr>
            <a:endParaRPr lang="en-JM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256432" y="5842000"/>
            <a:ext cx="3394249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 txBox="1">
            <a:spLocks/>
          </p:cNvSpPr>
          <p:nvPr/>
        </p:nvSpPr>
        <p:spPr>
          <a:xfrm>
            <a:off x="609441" y="4013200"/>
            <a:ext cx="5561154" cy="2269067"/>
          </a:xfrm>
          <a:prstGeom prst="rect">
            <a:avLst/>
          </a:prstGeom>
        </p:spPr>
        <p:txBody>
          <a:bodyPr lIns="243797" tIns="121899" rIns="243797" bIns="121899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2900" b="1" dirty="0">
                <a:solidFill>
                  <a:srgbClr val="FF0000"/>
                </a:solidFill>
              </a:rPr>
              <a:t>CONTENT FOCUSES ON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ON-GOING ATTACKS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OPERATIONAL VICTORIES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BEHEADING OF HOSTAGES</a:t>
            </a: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406295" y="6565901"/>
            <a:ext cx="5192949" cy="2269067"/>
          </a:xfrm>
          <a:prstGeom prst="rect">
            <a:avLst/>
          </a:prstGeom>
        </p:spPr>
        <p:txBody>
          <a:bodyPr lIns="243797" tIns="121899" rIns="243797" bIns="12189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2900" b="1" dirty="0">
                <a:solidFill>
                  <a:srgbClr val="FF0000"/>
                </a:solidFill>
              </a:rPr>
              <a:t>SOCIAL MEDIA USE </a:t>
            </a:r>
            <a:r>
              <a:rPr lang="en-JM" sz="2900" b="1" dirty="0">
                <a:solidFill>
                  <a:srgbClr val="111340"/>
                </a:solidFill>
              </a:rPr>
              <a:t>INFLUENCED BY: 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INTERNET PENETRATION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OTHER FACTORS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65603" y="6934200"/>
            <a:ext cx="3394249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 txBox="1">
            <a:spLocks/>
          </p:cNvSpPr>
          <p:nvPr/>
        </p:nvSpPr>
        <p:spPr>
          <a:xfrm>
            <a:off x="17876943" y="9872133"/>
            <a:ext cx="6094413" cy="2269067"/>
          </a:xfrm>
          <a:prstGeom prst="rect">
            <a:avLst/>
          </a:prstGeom>
        </p:spPr>
        <p:txBody>
          <a:bodyPr lIns="243797" tIns="121899" rIns="243797" bIns="12189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2900" b="1" dirty="0">
                <a:solidFill>
                  <a:srgbClr val="FF0000"/>
                </a:solidFill>
              </a:rPr>
              <a:t>NOT AS SOPHISTICATED AS ISIL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More Advanced after pledging to ISIL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28488" y="9461501"/>
            <a:ext cx="5510365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5"/>
          <p:cNvSpPr txBox="1">
            <a:spLocks/>
          </p:cNvSpPr>
          <p:nvPr/>
        </p:nvSpPr>
        <p:spPr>
          <a:xfrm>
            <a:off x="1015735" y="9499600"/>
            <a:ext cx="3978297" cy="2269067"/>
          </a:xfrm>
          <a:prstGeom prst="rect">
            <a:avLst/>
          </a:prstGeom>
        </p:spPr>
        <p:txBody>
          <a:bodyPr lIns="243797" tIns="121899" rIns="243797" bIns="12189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JM" sz="2900" b="1" dirty="0">
                <a:solidFill>
                  <a:srgbClr val="FF0000"/>
                </a:solidFill>
              </a:rPr>
              <a:t>TWITTER RESULTS </a:t>
            </a:r>
            <a:r>
              <a:rPr lang="en-JM" sz="2900" b="1" dirty="0">
                <a:solidFill>
                  <a:srgbClr val="111340"/>
                </a:solidFill>
              </a:rPr>
              <a:t>BETWEEN 2012 - 2017</a:t>
            </a:r>
          </a:p>
          <a:p>
            <a:pPr marL="0" indent="0">
              <a:defRPr/>
            </a:pPr>
            <a:r>
              <a:rPr lang="en-JM" sz="2900" b="1" dirty="0">
                <a:solidFill>
                  <a:srgbClr val="111340"/>
                </a:solidFill>
              </a:rPr>
              <a:t>BOKO HARAM – 159,095</a:t>
            </a:r>
          </a:p>
          <a:p>
            <a:pPr marL="0" indent="0">
              <a:buNone/>
              <a:defRPr/>
            </a:pPr>
            <a:endParaRPr lang="en-JM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2870215" y="10274301"/>
            <a:ext cx="5006728" cy="0"/>
          </a:xfrm>
          <a:prstGeom prst="line">
            <a:avLst/>
          </a:prstGeom>
          <a:ln w="12700" cmpd="sng">
            <a:solidFill>
              <a:srgbClr val="CFD6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05E5460-C9D1-57DB-86E1-77B84778F7B8}"/>
              </a:ext>
            </a:extLst>
          </p:cNvPr>
          <p:cNvSpPr txBox="1"/>
          <p:nvPr/>
        </p:nvSpPr>
        <p:spPr>
          <a:xfrm>
            <a:off x="5446297" y="612372"/>
            <a:ext cx="13613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BOKO HARAM – ONLINE OR OFFLINE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35A762-294F-1EC4-D92A-19B1DE2B7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35A762-294F-1EC4-D92A-19B1DE2B7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066B1D-F53D-4655-EF4E-03325F0D7115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8" grpId="0"/>
      <p:bldP spid="29" grpId="0"/>
      <p:bldP spid="31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8280030"/>
            <a:ext cx="406294" cy="345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70"/>
          </p:nvPr>
        </p:nvSpPr>
        <p:spPr>
          <a:xfrm>
            <a:off x="812588" y="8483178"/>
            <a:ext cx="5429951" cy="799890"/>
          </a:xfrm>
        </p:spPr>
        <p:txBody>
          <a:bodyPr rtlCol="0"/>
          <a:lstStyle/>
          <a:p>
            <a:pPr algn="ctr">
              <a:defRPr/>
            </a:pPr>
            <a:r>
              <a:rPr lang="en-JM" dirty="0">
                <a:solidFill>
                  <a:srgbClr val="00B0F0"/>
                </a:solidFill>
                <a:latin typeface="Open Sans Light"/>
                <a:cs typeface="Open Sans Light"/>
              </a:rPr>
              <a:t>OSAMA BIN LADEN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71"/>
          </p:nvPr>
        </p:nvSpPr>
        <p:spPr>
          <a:xfrm>
            <a:off x="1824094" y="8974117"/>
            <a:ext cx="3254584" cy="617906"/>
          </a:xfrm>
        </p:spPr>
        <p:txBody>
          <a:bodyPr rtlCol="0"/>
          <a:lstStyle/>
          <a:p>
            <a:pPr algn="ctr">
              <a:defRPr/>
            </a:pPr>
            <a:r>
              <a:rPr lang="en-JM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Tahoma" pitchFamily="34" charset="0"/>
                <a:cs typeface="Open Sans Light"/>
              </a:rPr>
              <a:t>AL – QA’IDA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6500707" y="8483177"/>
            <a:ext cx="5429951" cy="799893"/>
          </a:xfrm>
        </p:spPr>
        <p:txBody>
          <a:bodyPr rtlCol="0"/>
          <a:lstStyle/>
          <a:p>
            <a:pPr algn="ctr">
              <a:defRPr/>
            </a:pPr>
            <a:r>
              <a:rPr lang="en-JM" sz="2933" dirty="0">
                <a:solidFill>
                  <a:srgbClr val="00B0F0"/>
                </a:solidFill>
                <a:latin typeface="Open Sans Light"/>
                <a:cs typeface="Open Sans Light"/>
              </a:rPr>
              <a:t>ABUBAKAR AL-BAGHDADI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73"/>
          </p:nvPr>
        </p:nvSpPr>
        <p:spPr>
          <a:xfrm>
            <a:off x="7309066" y="8961421"/>
            <a:ext cx="3254584" cy="617906"/>
          </a:xfrm>
        </p:spPr>
        <p:txBody>
          <a:bodyPr rtlCol="0"/>
          <a:lstStyle/>
          <a:p>
            <a:pPr algn="ctr">
              <a:defRPr/>
            </a:pPr>
            <a:r>
              <a:rPr lang="en-JM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Tahoma" pitchFamily="34" charset="0"/>
                <a:cs typeface="Open Sans Light"/>
              </a:rPr>
              <a:t>ISIS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75"/>
          </p:nvPr>
        </p:nvSpPr>
        <p:spPr>
          <a:xfrm>
            <a:off x="11985679" y="8483177"/>
            <a:ext cx="5429954" cy="799893"/>
          </a:xfrm>
        </p:spPr>
        <p:txBody>
          <a:bodyPr rtlCol="0"/>
          <a:lstStyle/>
          <a:p>
            <a:pPr algn="ctr">
              <a:defRPr/>
            </a:pPr>
            <a:r>
              <a:rPr lang="en-JM" dirty="0">
                <a:solidFill>
                  <a:srgbClr val="00B0F0"/>
                </a:solidFill>
                <a:latin typeface="Open Sans Light"/>
                <a:cs typeface="Open Sans Light"/>
              </a:rPr>
              <a:t>MOHAMMED YUSUF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76"/>
          </p:nvPr>
        </p:nvSpPr>
        <p:spPr>
          <a:xfrm>
            <a:off x="12832124" y="8961421"/>
            <a:ext cx="3254587" cy="617906"/>
          </a:xfrm>
        </p:spPr>
        <p:txBody>
          <a:bodyPr rtlCol="0"/>
          <a:lstStyle/>
          <a:p>
            <a:pPr algn="ctr">
              <a:defRPr/>
            </a:pPr>
            <a:r>
              <a:rPr lang="en-JM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Tahoma" pitchFamily="34" charset="0"/>
                <a:cs typeface="Open Sans Light"/>
              </a:rPr>
              <a:t>BOKO HARAM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78"/>
          </p:nvPr>
        </p:nvSpPr>
        <p:spPr>
          <a:xfrm>
            <a:off x="17673796" y="8483177"/>
            <a:ext cx="5429951" cy="799893"/>
          </a:xfrm>
        </p:spPr>
        <p:txBody>
          <a:bodyPr rtlCol="0"/>
          <a:lstStyle/>
          <a:p>
            <a:pPr algn="ctr">
              <a:defRPr/>
            </a:pPr>
            <a:r>
              <a:rPr lang="en-JM" dirty="0">
                <a:solidFill>
                  <a:srgbClr val="00B0F0"/>
                </a:solidFill>
                <a:latin typeface="Open Sans Light"/>
                <a:cs typeface="Open Sans Light"/>
              </a:rPr>
              <a:t>ABUBAKAR SHEKAU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79"/>
          </p:nvPr>
        </p:nvSpPr>
        <p:spPr>
          <a:xfrm>
            <a:off x="18482155" y="8961421"/>
            <a:ext cx="3254584" cy="617906"/>
          </a:xfrm>
        </p:spPr>
        <p:txBody>
          <a:bodyPr rtlCol="0"/>
          <a:lstStyle/>
          <a:p>
            <a:pPr algn="ctr">
              <a:defRPr/>
            </a:pPr>
            <a:r>
              <a:rPr lang="en-JM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ea typeface="Tahoma" pitchFamily="34" charset="0"/>
                <a:cs typeface="Open Sans Light"/>
              </a:rPr>
              <a:t>BOKO - HARAM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883346" y="4217088"/>
            <a:ext cx="386402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09066" y="4318662"/>
            <a:ext cx="386402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2696693" y="4318662"/>
            <a:ext cx="385979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8202828" y="4318662"/>
            <a:ext cx="3864025" cy="38640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 dirty="0"/>
          </a:p>
        </p:txBody>
      </p:sp>
      <p:sp>
        <p:nvSpPr>
          <p:cNvPr id="2049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218882" y="2337977"/>
            <a:ext cx="13407708" cy="863375"/>
          </a:xfrm>
        </p:spPr>
        <p:txBody>
          <a:bodyPr/>
          <a:lstStyle/>
          <a:p>
            <a:pPr marL="0" indent="0">
              <a:buNone/>
            </a:pPr>
            <a:r>
              <a:rPr lang="en-JM" sz="3199" b="1" dirty="0">
                <a:latin typeface="Open Sans Light" charset="0"/>
                <a:ea typeface="Open Sans Semibold" charset="0"/>
              </a:rPr>
              <a:t>What have we learnt? </a:t>
            </a:r>
            <a:endParaRPr lang="en-US" sz="3199" b="1" dirty="0">
              <a:latin typeface="Open Sans Light" charset="0"/>
              <a:ea typeface="Open Sans Semibol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975589" y="8280030"/>
            <a:ext cx="406294" cy="345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598"/>
          </a:p>
        </p:txBody>
      </p:sp>
      <p:pic>
        <p:nvPicPr>
          <p:cNvPr id="32" name="Picture Placeholder 31" descr="shekau.jpg"/>
          <p:cNvPicPr>
            <a:picLocks noGrp="1" noChangeAspect="1"/>
          </p:cNvPicPr>
          <p:nvPr>
            <p:ph type="pic" sz="quarter" idx="67"/>
          </p:nvPr>
        </p:nvPicPr>
        <p:blipFill>
          <a:blip r:embed="rId2"/>
          <a:srcRect t="13826" b="13826"/>
          <a:stretch>
            <a:fillRect/>
          </a:stretch>
        </p:blipFill>
        <p:spPr>
          <a:xfrm>
            <a:off x="18304400" y="4420235"/>
            <a:ext cx="3656648" cy="3656648"/>
          </a:xfrm>
        </p:spPr>
      </p:pic>
      <p:pic>
        <p:nvPicPr>
          <p:cNvPr id="30" name="Picture Placeholder 29" descr="Baghdadi.jpg"/>
          <p:cNvPicPr>
            <a:picLocks noGrp="1" noChangeAspect="1"/>
          </p:cNvPicPr>
          <p:nvPr>
            <p:ph type="pic" sz="quarter" idx="6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14868" y="4420235"/>
            <a:ext cx="3656648" cy="3656648"/>
          </a:xfrm>
        </p:spPr>
      </p:pic>
      <p:pic>
        <p:nvPicPr>
          <p:cNvPr id="29" name="Picture Placeholder 28" descr="OBL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868" b="11868"/>
          <a:stretch>
            <a:fillRect/>
          </a:stretch>
        </p:blipFill>
        <p:spPr/>
      </p:pic>
      <p:pic>
        <p:nvPicPr>
          <p:cNvPr id="34" name="Picture Placeholder 33" descr="mohammad yusuf.jpg"/>
          <p:cNvPicPr>
            <a:picLocks noGrp="1" noChangeAspect="1"/>
          </p:cNvPicPr>
          <p:nvPr>
            <p:ph type="pic" sz="quarter" idx="66"/>
          </p:nvPr>
        </p:nvPicPr>
        <p:blipFill>
          <a:blip r:embed="rId5"/>
          <a:srcRect l="12548" r="12548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01AD0-D81B-ACCD-1605-C0DF38B456B2}"/>
              </a:ext>
            </a:extLst>
          </p:cNvPr>
          <p:cNvSpPr txBox="1"/>
          <p:nvPr/>
        </p:nvSpPr>
        <p:spPr>
          <a:xfrm>
            <a:off x="7345052" y="612372"/>
            <a:ext cx="9815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TERRORIST HALL OF FAME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CDB914-E72E-A170-562D-B7F5375EE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961800" imgH="1625040" progId="Photoshop.Image.16">
                  <p:embed/>
                </p:oleObj>
              </mc:Choice>
              <mc:Fallback>
                <p:oleObj name="Image" r:id="rId6" imgW="3961800" imgH="1625040" progId="Photoshop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7CDB914-E72E-A170-562D-B7F5375EE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4A9269-D5B9-5082-8649-86EC2505101D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7673796" y="4322895"/>
            <a:ext cx="4266089" cy="1316222"/>
          </a:xfrm>
        </p:spPr>
        <p:txBody>
          <a:bodyPr rtlCol="0"/>
          <a:lstStyle/>
          <a:p>
            <a:pPr>
              <a:defRPr/>
            </a:pPr>
            <a:r>
              <a:rPr lang="en-JM" sz="3732" b="1" dirty="0">
                <a:solidFill>
                  <a:schemeClr val="tx1"/>
                </a:solidFill>
                <a:cs typeface="Calibri"/>
              </a:rPr>
              <a:t>Evidence Based on Video</a:t>
            </a:r>
          </a:p>
          <a:p>
            <a:pPr>
              <a:defRPr/>
            </a:pPr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10969942" y="8271566"/>
            <a:ext cx="4266089" cy="122734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JM" sz="3732" b="1" dirty="0">
                <a:solidFill>
                  <a:schemeClr val="tx1"/>
                </a:solidFill>
                <a:cs typeface="Calibri"/>
              </a:rPr>
              <a:t>5 Police Officers Charged</a:t>
            </a:r>
          </a:p>
          <a:p>
            <a:pPr>
              <a:defRPr/>
            </a:pPr>
            <a:endParaRPr lang="en-JM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17673796" y="8174226"/>
            <a:ext cx="4266089" cy="1324687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JM" sz="3732" b="1" dirty="0">
                <a:solidFill>
                  <a:schemeClr val="tx1"/>
                </a:solidFill>
                <a:cs typeface="Calibri"/>
              </a:rPr>
              <a:t>Defendant discharged &amp; Acquitted</a:t>
            </a:r>
          </a:p>
          <a:p>
            <a:pPr>
              <a:defRPr/>
            </a:pPr>
            <a:endParaRPr lang="en-JM" dirty="0"/>
          </a:p>
        </p:txBody>
      </p:sp>
      <p:sp>
        <p:nvSpPr>
          <p:cNvPr id="15" name="Rounded Rectangle 14"/>
          <p:cNvSpPr/>
          <p:nvPr/>
        </p:nvSpPr>
        <p:spPr>
          <a:xfrm>
            <a:off x="16514166" y="7996473"/>
            <a:ext cx="1231581" cy="1176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933" dirty="0">
              <a:latin typeface="Open Sans"/>
              <a:cs typeface="Open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93384" y="8030331"/>
            <a:ext cx="1227347" cy="1176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933" dirty="0">
              <a:latin typeface="Open Sans"/>
              <a:cs typeface="Open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514166" y="4149372"/>
            <a:ext cx="1231581" cy="11723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933" dirty="0">
              <a:latin typeface="Open Sans"/>
              <a:cs typeface="Open San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93384" y="4149372"/>
            <a:ext cx="1227347" cy="11723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JM" sz="2933" dirty="0">
              <a:latin typeface="Open Sans"/>
              <a:cs typeface="Open Sans"/>
            </a:endParaRPr>
          </a:p>
        </p:txBody>
      </p:sp>
      <p:pic>
        <p:nvPicPr>
          <p:cNvPr id="40978" name="Picture 2" descr="settings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0026156" y="4352519"/>
            <a:ext cx="761802" cy="7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 descr="vynil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026156" y="8237707"/>
            <a:ext cx="761802" cy="7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4" descr="heart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6772334" y="4420235"/>
            <a:ext cx="715246" cy="63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30" descr="lab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6827350" y="8280030"/>
            <a:ext cx="609441" cy="6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10969942" y="4047420"/>
            <a:ext cx="4266089" cy="1388550"/>
          </a:xfrm>
        </p:spPr>
        <p:txBody>
          <a:bodyPr>
            <a:normAutofit/>
          </a:bodyPr>
          <a:lstStyle/>
          <a:p>
            <a:r>
              <a:rPr lang="en-GB" sz="3732" b="1" dirty="0">
                <a:solidFill>
                  <a:schemeClr val="tx1"/>
                </a:solidFill>
              </a:rPr>
              <a:t>Alleged Killing by LEA</a:t>
            </a:r>
            <a:endParaRPr lang="en-US" sz="3732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9F075-5EAF-080C-1940-CBBDBCDF31EC}"/>
              </a:ext>
            </a:extLst>
          </p:cNvPr>
          <p:cNvSpPr txBox="1"/>
          <p:nvPr/>
        </p:nvSpPr>
        <p:spPr>
          <a:xfrm>
            <a:off x="3197538" y="701802"/>
            <a:ext cx="16947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CASE  STUDY 2:  KILLING OF BOKO HARAM LEADER</a:t>
            </a:r>
            <a:endParaRPr lang="en-US" sz="54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Placeholder 6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DEC97898-5908-2B7D-572F-D354382E73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/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940C0B-97A0-B2DB-5612-CD95B579E5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3961800" imgH="1625040" progId="Photoshop.Image.16">
                  <p:embed/>
                </p:oleObj>
              </mc:Choice>
              <mc:Fallback>
                <p:oleObj name="Image" r:id="rId7" imgW="3961800" imgH="1625040" progId="Photoshop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C940C0B-97A0-B2DB-5612-CD95B579E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92F53F-344E-A1A9-888B-A3F35743AC3A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103007429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12C20-08EE-5F45-85B3-E0E6CDD44AC1}"/>
              </a:ext>
            </a:extLst>
          </p:cNvPr>
          <p:cNvSpPr txBox="1"/>
          <p:nvPr/>
        </p:nvSpPr>
        <p:spPr>
          <a:xfrm>
            <a:off x="6131766" y="612372"/>
            <a:ext cx="12114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LACK OF A CAPABLE GUARDIAN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C2BD1E2-B907-E640-9F2E-3C3B4FE7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139" y="2674634"/>
            <a:ext cx="6009043" cy="2464400"/>
          </a:xfrm>
          <a:custGeom>
            <a:avLst/>
            <a:gdLst>
              <a:gd name="connsiteX0" fmla="*/ 2785051 w 6009043"/>
              <a:gd name="connsiteY0" fmla="*/ 3 h 2464400"/>
              <a:gd name="connsiteX1" fmla="*/ 2833571 w 6009043"/>
              <a:gd name="connsiteY1" fmla="*/ 698 h 2464400"/>
              <a:gd name="connsiteX2" fmla="*/ 5997747 w 6009043"/>
              <a:gd name="connsiteY2" fmla="*/ 2332254 h 2464400"/>
              <a:gd name="connsiteX3" fmla="*/ 6009043 w 6009043"/>
              <a:gd name="connsiteY3" fmla="*/ 2464400 h 2464400"/>
              <a:gd name="connsiteX4" fmla="*/ 0 w 6009043"/>
              <a:gd name="connsiteY4" fmla="*/ 2464400 h 2464400"/>
              <a:gd name="connsiteX5" fmla="*/ 3044 w 6009043"/>
              <a:gd name="connsiteY5" fmla="*/ 2445947 h 2464400"/>
              <a:gd name="connsiteX6" fmla="*/ 166834 w 6009043"/>
              <a:gd name="connsiteY6" fmla="*/ 1607201 h 2464400"/>
              <a:gd name="connsiteX7" fmla="*/ 2785051 w 6009043"/>
              <a:gd name="connsiteY7" fmla="*/ 3 h 2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9043" h="2464400">
                <a:moveTo>
                  <a:pt x="2785051" y="3"/>
                </a:moveTo>
                <a:cubicBezTo>
                  <a:pt x="2816533" y="-44"/>
                  <a:pt x="2833571" y="698"/>
                  <a:pt x="2833571" y="698"/>
                </a:cubicBezTo>
                <a:cubicBezTo>
                  <a:pt x="4420353" y="-6845"/>
                  <a:pt x="5835157" y="937923"/>
                  <a:pt x="5997747" y="2332254"/>
                </a:cubicBezTo>
                <a:lnTo>
                  <a:pt x="6009043" y="2464400"/>
                </a:lnTo>
                <a:lnTo>
                  <a:pt x="0" y="2464400"/>
                </a:lnTo>
                <a:lnTo>
                  <a:pt x="3044" y="2445947"/>
                </a:lnTo>
                <a:cubicBezTo>
                  <a:pt x="22815" y="2272122"/>
                  <a:pt x="-26568" y="2090711"/>
                  <a:pt x="166834" y="1607201"/>
                </a:cubicBezTo>
                <a:cubicBezTo>
                  <a:pt x="826748" y="74746"/>
                  <a:pt x="2480730" y="462"/>
                  <a:pt x="2785051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98A65B-19B8-4149-B26C-4556BDE8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733" y="5267051"/>
            <a:ext cx="6902655" cy="2484177"/>
          </a:xfrm>
          <a:custGeom>
            <a:avLst/>
            <a:gdLst>
              <a:gd name="connsiteX0" fmla="*/ 853394 w 6902655"/>
              <a:gd name="connsiteY0" fmla="*/ 0 h 2484177"/>
              <a:gd name="connsiteX1" fmla="*/ 6902065 w 6902655"/>
              <a:gd name="connsiteY1" fmla="*/ 0 h 2484177"/>
              <a:gd name="connsiteX2" fmla="*/ 6902655 w 6902655"/>
              <a:gd name="connsiteY2" fmla="*/ 24549 h 2484177"/>
              <a:gd name="connsiteX3" fmla="*/ 5986205 w 6902655"/>
              <a:gd name="connsiteY3" fmla="*/ 2386794 h 2484177"/>
              <a:gd name="connsiteX4" fmla="*/ 5927411 w 6902655"/>
              <a:gd name="connsiteY4" fmla="*/ 2484177 h 2484177"/>
              <a:gd name="connsiteX5" fmla="*/ 502619 w 6902655"/>
              <a:gd name="connsiteY5" fmla="*/ 2484177 h 2484177"/>
              <a:gd name="connsiteX6" fmla="*/ 507664 w 6902655"/>
              <a:gd name="connsiteY6" fmla="*/ 2463765 h 2484177"/>
              <a:gd name="connsiteX7" fmla="*/ 554480 w 6902655"/>
              <a:gd name="connsiteY7" fmla="*/ 2375299 h 2484177"/>
              <a:gd name="connsiteX8" fmla="*/ 554480 w 6902655"/>
              <a:gd name="connsiteY8" fmla="*/ 1845609 h 2484177"/>
              <a:gd name="connsiteX9" fmla="*/ 121205 w 6902655"/>
              <a:gd name="connsiteY9" fmla="*/ 1487566 h 2484177"/>
              <a:gd name="connsiteX10" fmla="*/ 574047 w 6902655"/>
              <a:gd name="connsiteY10" fmla="*/ 383933 h 2484177"/>
              <a:gd name="connsiteX11" fmla="*/ 838074 w 6902655"/>
              <a:gd name="connsiteY11" fmla="*/ 35737 h 2484177"/>
              <a:gd name="connsiteX12" fmla="*/ 853394 w 6902655"/>
              <a:gd name="connsiteY12" fmla="*/ 0 h 24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2655" h="2484177">
                <a:moveTo>
                  <a:pt x="853394" y="0"/>
                </a:moveTo>
                <a:lnTo>
                  <a:pt x="6902065" y="0"/>
                </a:lnTo>
                <a:lnTo>
                  <a:pt x="6902655" y="24549"/>
                </a:lnTo>
                <a:cubicBezTo>
                  <a:pt x="6896540" y="992574"/>
                  <a:pt x="6374492" y="1756308"/>
                  <a:pt x="5986205" y="2386794"/>
                </a:cubicBezTo>
                <a:lnTo>
                  <a:pt x="5927411" y="2484177"/>
                </a:lnTo>
                <a:lnTo>
                  <a:pt x="502619" y="2484177"/>
                </a:lnTo>
                <a:lnTo>
                  <a:pt x="507664" y="2463765"/>
                </a:lnTo>
                <a:cubicBezTo>
                  <a:pt x="517180" y="2435476"/>
                  <a:pt x="532292" y="2405974"/>
                  <a:pt x="554480" y="2375299"/>
                </a:cubicBezTo>
                <a:cubicBezTo>
                  <a:pt x="277743" y="2204994"/>
                  <a:pt x="495778" y="2006528"/>
                  <a:pt x="554480" y="1845609"/>
                </a:cubicBezTo>
                <a:cubicBezTo>
                  <a:pt x="564263" y="1553274"/>
                  <a:pt x="376977" y="1601550"/>
                  <a:pt x="121205" y="1487566"/>
                </a:cubicBezTo>
                <a:cubicBezTo>
                  <a:pt x="-134567" y="1374923"/>
                  <a:pt x="13585" y="988718"/>
                  <a:pt x="574047" y="383933"/>
                </a:cubicBezTo>
                <a:cubicBezTo>
                  <a:pt x="714512" y="232737"/>
                  <a:pt x="793393" y="125290"/>
                  <a:pt x="838074" y="35737"/>
                </a:cubicBezTo>
                <a:lnTo>
                  <a:pt x="8533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B57450E-6BEB-E646-AFA2-FF63F277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615" y="7879244"/>
            <a:ext cx="5492092" cy="2484177"/>
          </a:xfrm>
          <a:custGeom>
            <a:avLst/>
            <a:gdLst>
              <a:gd name="connsiteX0" fmla="*/ 0 w 5492092"/>
              <a:gd name="connsiteY0" fmla="*/ 0 h 2484177"/>
              <a:gd name="connsiteX1" fmla="*/ 5346905 w 5492092"/>
              <a:gd name="connsiteY1" fmla="*/ 0 h 2484177"/>
              <a:gd name="connsiteX2" fmla="*/ 5269599 w 5492092"/>
              <a:gd name="connsiteY2" fmla="*/ 137472 h 2484177"/>
              <a:gd name="connsiteX3" fmla="*/ 5067200 w 5492092"/>
              <a:gd name="connsiteY3" fmla="*/ 780915 h 2484177"/>
              <a:gd name="connsiteX4" fmla="*/ 5076983 w 5492092"/>
              <a:gd name="connsiteY4" fmla="*/ 1054477 h 2484177"/>
              <a:gd name="connsiteX5" fmla="*/ 5399933 w 5492092"/>
              <a:gd name="connsiteY5" fmla="*/ 2228810 h 2484177"/>
              <a:gd name="connsiteX6" fmla="*/ 5492092 w 5492092"/>
              <a:gd name="connsiteY6" fmla="*/ 2484177 h 2484177"/>
              <a:gd name="connsiteX7" fmla="*/ 2013359 w 5492092"/>
              <a:gd name="connsiteY7" fmla="*/ 2484177 h 2484177"/>
              <a:gd name="connsiteX8" fmla="*/ 2054250 w 5492092"/>
              <a:gd name="connsiteY8" fmla="*/ 2222417 h 2484177"/>
              <a:gd name="connsiteX9" fmla="*/ 2101364 w 5492092"/>
              <a:gd name="connsiteY9" fmla="*/ 1710220 h 2484177"/>
              <a:gd name="connsiteX10" fmla="*/ 2077603 w 5492092"/>
              <a:gd name="connsiteY10" fmla="*/ 1541255 h 2484177"/>
              <a:gd name="connsiteX11" fmla="*/ 580709 w 5492092"/>
              <a:gd name="connsiteY11" fmla="*/ 1311947 h 2484177"/>
              <a:gd name="connsiteX12" fmla="*/ 78949 w 5492092"/>
              <a:gd name="connsiteY12" fmla="*/ 660227 h 2484177"/>
              <a:gd name="connsiteX13" fmla="*/ 118083 w 5492092"/>
              <a:gd name="connsiteY13" fmla="*/ 253908 h 2484177"/>
              <a:gd name="connsiteX14" fmla="*/ 1002 w 5492092"/>
              <a:gd name="connsiteY14" fmla="*/ 6441 h 2484177"/>
              <a:gd name="connsiteX15" fmla="*/ 0 w 5492092"/>
              <a:gd name="connsiteY15" fmla="*/ 0 h 24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2092" h="2484177">
                <a:moveTo>
                  <a:pt x="0" y="0"/>
                </a:moveTo>
                <a:lnTo>
                  <a:pt x="5346905" y="0"/>
                </a:lnTo>
                <a:lnTo>
                  <a:pt x="5269599" y="137472"/>
                </a:lnTo>
                <a:cubicBezTo>
                  <a:pt x="5146081" y="369484"/>
                  <a:pt x="5064754" y="582449"/>
                  <a:pt x="5067200" y="780915"/>
                </a:cubicBezTo>
                <a:cubicBezTo>
                  <a:pt x="5068597" y="870762"/>
                  <a:pt x="5071393" y="961949"/>
                  <a:pt x="5076983" y="1054477"/>
                </a:cubicBezTo>
                <a:cubicBezTo>
                  <a:pt x="5079604" y="1089678"/>
                  <a:pt x="5193055" y="1616225"/>
                  <a:pt x="5399933" y="2228810"/>
                </a:cubicBezTo>
                <a:lnTo>
                  <a:pt x="5492092" y="2484177"/>
                </a:lnTo>
                <a:lnTo>
                  <a:pt x="2013359" y="2484177"/>
                </a:lnTo>
                <a:lnTo>
                  <a:pt x="2054250" y="2222417"/>
                </a:lnTo>
                <a:cubicBezTo>
                  <a:pt x="2078958" y="2042911"/>
                  <a:pt x="2095599" y="1870300"/>
                  <a:pt x="2101364" y="1710220"/>
                </a:cubicBezTo>
                <a:cubicBezTo>
                  <a:pt x="2097171" y="1651217"/>
                  <a:pt x="2090183" y="1593554"/>
                  <a:pt x="2077603" y="1541255"/>
                </a:cubicBezTo>
                <a:cubicBezTo>
                  <a:pt x="1969984" y="1088001"/>
                  <a:pt x="1279539" y="1311947"/>
                  <a:pt x="580709" y="1311947"/>
                </a:cubicBezTo>
                <a:cubicBezTo>
                  <a:pt x="-118122" y="1311947"/>
                  <a:pt x="-718" y="868080"/>
                  <a:pt x="78949" y="660227"/>
                </a:cubicBezTo>
                <a:cubicBezTo>
                  <a:pt x="157218" y="452374"/>
                  <a:pt x="118083" y="253908"/>
                  <a:pt x="118083" y="253908"/>
                </a:cubicBezTo>
                <a:cubicBezTo>
                  <a:pt x="136427" y="206974"/>
                  <a:pt x="35752" y="122848"/>
                  <a:pt x="1002" y="644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C98CC84-7DC2-324B-A6AB-89E8BA88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698" y="10491437"/>
            <a:ext cx="5161562" cy="2461223"/>
          </a:xfrm>
          <a:custGeom>
            <a:avLst/>
            <a:gdLst>
              <a:gd name="connsiteX0" fmla="*/ 676531 w 5161562"/>
              <a:gd name="connsiteY0" fmla="*/ 0 h 2461223"/>
              <a:gd name="connsiteX1" fmla="*/ 4225700 w 5161562"/>
              <a:gd name="connsiteY1" fmla="*/ 0 h 2461223"/>
              <a:gd name="connsiteX2" fmla="*/ 4378836 w 5161562"/>
              <a:gd name="connsiteY2" fmla="*/ 367077 h 2461223"/>
              <a:gd name="connsiteX3" fmla="*/ 4556374 w 5161562"/>
              <a:gd name="connsiteY3" fmla="*/ 724644 h 2461223"/>
              <a:gd name="connsiteX4" fmla="*/ 5161562 w 5161562"/>
              <a:gd name="connsiteY4" fmla="*/ 2461223 h 2461223"/>
              <a:gd name="connsiteX5" fmla="*/ 4501866 w 5161562"/>
              <a:gd name="connsiteY5" fmla="*/ 2461223 h 2461223"/>
              <a:gd name="connsiteX6" fmla="*/ 528316 w 5161562"/>
              <a:gd name="connsiteY6" fmla="*/ 2461223 h 2461223"/>
              <a:gd name="connsiteX7" fmla="*/ 0 w 5161562"/>
              <a:gd name="connsiteY7" fmla="*/ 2461223 h 2461223"/>
              <a:gd name="connsiteX8" fmla="*/ 645654 w 5161562"/>
              <a:gd name="connsiteY8" fmla="*/ 163798 h 2461223"/>
              <a:gd name="connsiteX9" fmla="*/ 676531 w 5161562"/>
              <a:gd name="connsiteY9" fmla="*/ 0 h 24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562" h="2461223">
                <a:moveTo>
                  <a:pt x="676531" y="0"/>
                </a:moveTo>
                <a:lnTo>
                  <a:pt x="4225700" y="0"/>
                </a:lnTo>
                <a:lnTo>
                  <a:pt x="4378836" y="367077"/>
                </a:lnTo>
                <a:cubicBezTo>
                  <a:pt x="4434603" y="490390"/>
                  <a:pt x="4493829" y="610660"/>
                  <a:pt x="4556374" y="724644"/>
                </a:cubicBezTo>
                <a:cubicBezTo>
                  <a:pt x="5067918" y="1659313"/>
                  <a:pt x="5161562" y="2461223"/>
                  <a:pt x="5161562" y="2461223"/>
                </a:cubicBezTo>
                <a:lnTo>
                  <a:pt x="4501866" y="2461223"/>
                </a:lnTo>
                <a:lnTo>
                  <a:pt x="528316" y="2461223"/>
                </a:lnTo>
                <a:lnTo>
                  <a:pt x="0" y="2461223"/>
                </a:lnTo>
                <a:cubicBezTo>
                  <a:pt x="0" y="2461223"/>
                  <a:pt x="417464" y="1289787"/>
                  <a:pt x="645654" y="163798"/>
                </a:cubicBezTo>
                <a:lnTo>
                  <a:pt x="67653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0" name="Freeform 974">
            <a:extLst>
              <a:ext uri="{FF2B5EF4-FFF2-40B4-BE49-F238E27FC236}">
                <a16:creationId xmlns:a16="http://schemas.microsoft.com/office/drawing/2014/main" id="{498F17CC-7CF8-DB46-B23F-1E59EB7A68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8585" y="11127594"/>
            <a:ext cx="1188908" cy="1188908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" name="Freeform 975">
            <a:extLst>
              <a:ext uri="{FF2B5EF4-FFF2-40B4-BE49-F238E27FC236}">
                <a16:creationId xmlns:a16="http://schemas.microsoft.com/office/drawing/2014/main" id="{598CABB8-33A4-C849-A4C0-FCECD6097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8585" y="8526878"/>
            <a:ext cx="1188908" cy="1188908"/>
          </a:xfrm>
          <a:custGeom>
            <a:avLst/>
            <a:gdLst>
              <a:gd name="T0" fmla="*/ 4284136 w 288565"/>
              <a:gd name="T1" fmla="*/ 4883616 h 288564"/>
              <a:gd name="T2" fmla="*/ 3186841 w 288565"/>
              <a:gd name="T3" fmla="*/ 4883616 h 288564"/>
              <a:gd name="T4" fmla="*/ 2810573 w 288565"/>
              <a:gd name="T5" fmla="*/ 4796233 h 288564"/>
              <a:gd name="T6" fmla="*/ 2704084 w 288565"/>
              <a:gd name="T7" fmla="*/ 4978281 h 288564"/>
              <a:gd name="T8" fmla="*/ 3271787 w 288565"/>
              <a:gd name="T9" fmla="*/ 4228242 h 288564"/>
              <a:gd name="T10" fmla="*/ 4199189 w 288565"/>
              <a:gd name="T11" fmla="*/ 4410018 h 288564"/>
              <a:gd name="T12" fmla="*/ 3271787 w 288565"/>
              <a:gd name="T13" fmla="*/ 4228242 h 288564"/>
              <a:gd name="T14" fmla="*/ 2895777 w 288565"/>
              <a:gd name="T15" fmla="*/ 4326713 h 288564"/>
              <a:gd name="T16" fmla="*/ 2618879 w 288565"/>
              <a:gd name="T17" fmla="*/ 4326713 h 288564"/>
              <a:gd name="T18" fmla="*/ 3416154 w 288565"/>
              <a:gd name="T19" fmla="*/ 3628741 h 288564"/>
              <a:gd name="T20" fmla="*/ 2705073 w 288565"/>
              <a:gd name="T21" fmla="*/ 3810782 h 288564"/>
              <a:gd name="T22" fmla="*/ 2706270 w 288565"/>
              <a:gd name="T23" fmla="*/ 3060772 h 288564"/>
              <a:gd name="T24" fmla="*/ 3186841 w 288565"/>
              <a:gd name="T25" fmla="*/ 3211929 h 288564"/>
              <a:gd name="T26" fmla="*/ 2706270 w 288565"/>
              <a:gd name="T27" fmla="*/ 3060772 h 288564"/>
              <a:gd name="T28" fmla="*/ 3274253 w 288565"/>
              <a:gd name="T29" fmla="*/ 2576098 h 288564"/>
              <a:gd name="T30" fmla="*/ 2618879 w 288565"/>
              <a:gd name="T31" fmla="*/ 2576098 h 288564"/>
              <a:gd name="T32" fmla="*/ 4683862 w 288565"/>
              <a:gd name="T33" fmla="*/ 2161826 h 288564"/>
              <a:gd name="T34" fmla="*/ 4908246 w 288565"/>
              <a:gd name="T35" fmla="*/ 2572465 h 288564"/>
              <a:gd name="T36" fmla="*/ 4389387 w 288565"/>
              <a:gd name="T37" fmla="*/ 2594069 h 288564"/>
              <a:gd name="T38" fmla="*/ 4683862 w 288565"/>
              <a:gd name="T39" fmla="*/ 3487375 h 288564"/>
              <a:gd name="T40" fmla="*/ 4522601 w 288565"/>
              <a:gd name="T41" fmla="*/ 3566621 h 288564"/>
              <a:gd name="T42" fmla="*/ 4298202 w 288565"/>
              <a:gd name="T43" fmla="*/ 3156007 h 288564"/>
              <a:gd name="T44" fmla="*/ 4803051 w 288565"/>
              <a:gd name="T45" fmla="*/ 3141582 h 288564"/>
              <a:gd name="T46" fmla="*/ 4522601 w 288565"/>
              <a:gd name="T47" fmla="*/ 2233850 h 288564"/>
              <a:gd name="T48" fmla="*/ 4604124 w 288565"/>
              <a:gd name="T49" fmla="*/ 1907119 h 288564"/>
              <a:gd name="T50" fmla="*/ 5556475 w 288565"/>
              <a:gd name="T51" fmla="*/ 2860689 h 288564"/>
              <a:gd name="T52" fmla="*/ 3416154 w 288565"/>
              <a:gd name="T53" fmla="*/ 1893244 h 288564"/>
              <a:gd name="T54" fmla="*/ 2705073 w 288565"/>
              <a:gd name="T55" fmla="*/ 2044449 h 288564"/>
              <a:gd name="T56" fmla="*/ 178972 w 288565"/>
              <a:gd name="T57" fmla="*/ 1670515 h 288564"/>
              <a:gd name="T58" fmla="*/ 1117008 w 288565"/>
              <a:gd name="T59" fmla="*/ 3455773 h 288564"/>
              <a:gd name="T60" fmla="*/ 601475 w 288565"/>
              <a:gd name="T61" fmla="*/ 1935787 h 288564"/>
              <a:gd name="T62" fmla="*/ 4199189 w 288565"/>
              <a:gd name="T63" fmla="*/ 1325295 h 288564"/>
              <a:gd name="T64" fmla="*/ 3271787 w 288565"/>
              <a:gd name="T65" fmla="*/ 1507300 h 288564"/>
              <a:gd name="T66" fmla="*/ 2704084 w 288565"/>
              <a:gd name="T67" fmla="*/ 1325295 h 288564"/>
              <a:gd name="T68" fmla="*/ 2810573 w 288565"/>
              <a:gd name="T69" fmla="*/ 1507300 h 288564"/>
              <a:gd name="T70" fmla="*/ 2704084 w 288565"/>
              <a:gd name="T71" fmla="*/ 1325295 h 288564"/>
              <a:gd name="T72" fmla="*/ 4284136 w 288565"/>
              <a:gd name="T73" fmla="*/ 844639 h 288564"/>
              <a:gd name="T74" fmla="*/ 3186841 w 288565"/>
              <a:gd name="T75" fmla="*/ 844639 h 288564"/>
              <a:gd name="T76" fmla="*/ 2810573 w 288565"/>
              <a:gd name="T77" fmla="*/ 757323 h 288564"/>
              <a:gd name="T78" fmla="*/ 2704084 w 288565"/>
              <a:gd name="T79" fmla="*/ 939315 h 288564"/>
              <a:gd name="T80" fmla="*/ 2198220 w 288565"/>
              <a:gd name="T81" fmla="*/ 172085 h 288564"/>
              <a:gd name="T82" fmla="*/ 2842668 w 288565"/>
              <a:gd name="T83" fmla="*/ 5226639 h 288564"/>
              <a:gd name="T84" fmla="*/ 3458455 w 288565"/>
              <a:gd name="T85" fmla="*/ 5549275 h 288564"/>
              <a:gd name="T86" fmla="*/ 4525369 w 288565"/>
              <a:gd name="T87" fmla="*/ 5499092 h 288564"/>
              <a:gd name="T88" fmla="*/ 4525369 w 288565"/>
              <a:gd name="T89" fmla="*/ 1742207 h 288564"/>
              <a:gd name="T90" fmla="*/ 2198220 w 288565"/>
              <a:gd name="T91" fmla="*/ 172085 h 288564"/>
              <a:gd name="T92" fmla="*/ 1288854 w 288565"/>
              <a:gd name="T93" fmla="*/ 3455773 h 288564"/>
              <a:gd name="T94" fmla="*/ 2226868 w 288565"/>
              <a:gd name="T95" fmla="*/ 638073 h 288564"/>
              <a:gd name="T96" fmla="*/ 4052790 w 288565"/>
              <a:gd name="T97" fmla="*/ 0 h 288564"/>
              <a:gd name="T98" fmla="*/ 5735473 w 288565"/>
              <a:gd name="T99" fmla="*/ 2860689 h 288564"/>
              <a:gd name="T100" fmla="*/ 4647112 w 288565"/>
              <a:gd name="T101" fmla="*/ 5728525 h 288564"/>
              <a:gd name="T102" fmla="*/ 3501433 w 288565"/>
              <a:gd name="T103" fmla="*/ 5728525 h 288564"/>
              <a:gd name="T104" fmla="*/ 2885636 w 288565"/>
              <a:gd name="T105" fmla="*/ 5405888 h 288564"/>
              <a:gd name="T106" fmla="*/ 2226868 w 288565"/>
              <a:gd name="T107" fmla="*/ 5642469 h 288564"/>
              <a:gd name="T108" fmla="*/ 0 w 288565"/>
              <a:gd name="T109" fmla="*/ 3455773 h 288564"/>
              <a:gd name="T110" fmla="*/ 136099 w 288565"/>
              <a:gd name="T111" fmla="*/ 1441092 h 288564"/>
              <a:gd name="T112" fmla="*/ 1117008 w 288565"/>
              <a:gd name="T113" fmla="*/ 638073 h 2885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88565" h="288564">
                <a:moveTo>
                  <a:pt x="164255" y="241300"/>
                </a:moveTo>
                <a:lnTo>
                  <a:pt x="211270" y="241300"/>
                </a:lnTo>
                <a:cubicBezTo>
                  <a:pt x="213407" y="241300"/>
                  <a:pt x="215544" y="243132"/>
                  <a:pt x="215544" y="245696"/>
                </a:cubicBezTo>
                <a:cubicBezTo>
                  <a:pt x="215544" y="248261"/>
                  <a:pt x="213407" y="250459"/>
                  <a:pt x="211270" y="250459"/>
                </a:cubicBezTo>
                <a:lnTo>
                  <a:pt x="164255" y="250459"/>
                </a:lnTo>
                <a:cubicBezTo>
                  <a:pt x="161762" y="250459"/>
                  <a:pt x="160337" y="248261"/>
                  <a:pt x="160337" y="245696"/>
                </a:cubicBezTo>
                <a:cubicBezTo>
                  <a:pt x="160337" y="243132"/>
                  <a:pt x="161762" y="241300"/>
                  <a:pt x="164255" y="241300"/>
                </a:cubicBezTo>
                <a:close/>
                <a:moveTo>
                  <a:pt x="136048" y="241300"/>
                </a:moveTo>
                <a:lnTo>
                  <a:pt x="141406" y="241300"/>
                </a:lnTo>
                <a:cubicBezTo>
                  <a:pt x="143907" y="241300"/>
                  <a:pt x="145693" y="243132"/>
                  <a:pt x="145693" y="245696"/>
                </a:cubicBezTo>
                <a:cubicBezTo>
                  <a:pt x="145693" y="248261"/>
                  <a:pt x="143907" y="250459"/>
                  <a:pt x="141406" y="250459"/>
                </a:cubicBezTo>
                <a:lnTo>
                  <a:pt x="136048" y="250459"/>
                </a:lnTo>
                <a:cubicBezTo>
                  <a:pt x="133548" y="250459"/>
                  <a:pt x="131762" y="248261"/>
                  <a:pt x="131762" y="245696"/>
                </a:cubicBezTo>
                <a:cubicBezTo>
                  <a:pt x="131762" y="243132"/>
                  <a:pt x="133548" y="241300"/>
                  <a:pt x="136048" y="241300"/>
                </a:cubicBezTo>
                <a:close/>
                <a:moveTo>
                  <a:pt x="164611" y="212725"/>
                </a:moveTo>
                <a:lnTo>
                  <a:pt x="211270" y="212725"/>
                </a:lnTo>
                <a:cubicBezTo>
                  <a:pt x="213407" y="212725"/>
                  <a:pt x="215544" y="215011"/>
                  <a:pt x="215544" y="217678"/>
                </a:cubicBezTo>
                <a:cubicBezTo>
                  <a:pt x="215544" y="220345"/>
                  <a:pt x="213407" y="221869"/>
                  <a:pt x="211270" y="221869"/>
                </a:cubicBezTo>
                <a:lnTo>
                  <a:pt x="164611" y="221869"/>
                </a:lnTo>
                <a:cubicBezTo>
                  <a:pt x="161762" y="221869"/>
                  <a:pt x="160337" y="220345"/>
                  <a:pt x="160337" y="217678"/>
                </a:cubicBezTo>
                <a:cubicBezTo>
                  <a:pt x="160337" y="215011"/>
                  <a:pt x="161762" y="212725"/>
                  <a:pt x="164611" y="212725"/>
                </a:cubicBezTo>
                <a:close/>
                <a:moveTo>
                  <a:pt x="136048" y="212725"/>
                </a:moveTo>
                <a:lnTo>
                  <a:pt x="141406" y="212725"/>
                </a:lnTo>
                <a:cubicBezTo>
                  <a:pt x="143907" y="212725"/>
                  <a:pt x="145693" y="215011"/>
                  <a:pt x="145693" y="217678"/>
                </a:cubicBezTo>
                <a:cubicBezTo>
                  <a:pt x="145693" y="220345"/>
                  <a:pt x="143907" y="221869"/>
                  <a:pt x="141406" y="221869"/>
                </a:cubicBezTo>
                <a:lnTo>
                  <a:pt x="136048" y="221869"/>
                </a:lnTo>
                <a:cubicBezTo>
                  <a:pt x="133548" y="221869"/>
                  <a:pt x="131762" y="220345"/>
                  <a:pt x="131762" y="217678"/>
                </a:cubicBezTo>
                <a:cubicBezTo>
                  <a:pt x="131762" y="215011"/>
                  <a:pt x="133548" y="212725"/>
                  <a:pt x="136048" y="212725"/>
                </a:cubicBezTo>
                <a:close/>
                <a:moveTo>
                  <a:pt x="136098" y="182563"/>
                </a:moveTo>
                <a:lnTo>
                  <a:pt x="171875" y="182563"/>
                </a:lnTo>
                <a:cubicBezTo>
                  <a:pt x="174044" y="182563"/>
                  <a:pt x="175850" y="184761"/>
                  <a:pt x="175850" y="186959"/>
                </a:cubicBezTo>
                <a:cubicBezTo>
                  <a:pt x="175850" y="189524"/>
                  <a:pt x="174044" y="191722"/>
                  <a:pt x="171875" y="191722"/>
                </a:cubicBezTo>
                <a:lnTo>
                  <a:pt x="136098" y="191722"/>
                </a:lnTo>
                <a:cubicBezTo>
                  <a:pt x="133569" y="191722"/>
                  <a:pt x="131762" y="189524"/>
                  <a:pt x="131762" y="186959"/>
                </a:cubicBezTo>
                <a:cubicBezTo>
                  <a:pt x="131762" y="184761"/>
                  <a:pt x="133569" y="182563"/>
                  <a:pt x="136098" y="182563"/>
                </a:cubicBezTo>
                <a:close/>
                <a:moveTo>
                  <a:pt x="136158" y="153988"/>
                </a:moveTo>
                <a:lnTo>
                  <a:pt x="160337" y="153988"/>
                </a:lnTo>
                <a:cubicBezTo>
                  <a:pt x="162535" y="153988"/>
                  <a:pt x="164734" y="155311"/>
                  <a:pt x="164734" y="157957"/>
                </a:cubicBezTo>
                <a:cubicBezTo>
                  <a:pt x="164734" y="160272"/>
                  <a:pt x="162535" y="161594"/>
                  <a:pt x="160337" y="161594"/>
                </a:cubicBezTo>
                <a:lnTo>
                  <a:pt x="136158" y="161594"/>
                </a:lnTo>
                <a:cubicBezTo>
                  <a:pt x="133594" y="161594"/>
                  <a:pt x="131762" y="160272"/>
                  <a:pt x="131762" y="157957"/>
                </a:cubicBezTo>
                <a:cubicBezTo>
                  <a:pt x="131762" y="155311"/>
                  <a:pt x="133594" y="153988"/>
                  <a:pt x="136158" y="153988"/>
                </a:cubicBezTo>
                <a:close/>
                <a:moveTo>
                  <a:pt x="136158" y="125413"/>
                </a:moveTo>
                <a:lnTo>
                  <a:pt x="160337" y="125413"/>
                </a:lnTo>
                <a:cubicBezTo>
                  <a:pt x="162535" y="125413"/>
                  <a:pt x="164734" y="127318"/>
                  <a:pt x="164734" y="129604"/>
                </a:cubicBezTo>
                <a:cubicBezTo>
                  <a:pt x="164734" y="132271"/>
                  <a:pt x="162535" y="134557"/>
                  <a:pt x="160337" y="134557"/>
                </a:cubicBezTo>
                <a:lnTo>
                  <a:pt x="136158" y="134557"/>
                </a:lnTo>
                <a:cubicBezTo>
                  <a:pt x="133594" y="134557"/>
                  <a:pt x="131762" y="132271"/>
                  <a:pt x="131762" y="129604"/>
                </a:cubicBezTo>
                <a:cubicBezTo>
                  <a:pt x="131762" y="127318"/>
                  <a:pt x="133594" y="125413"/>
                  <a:pt x="136158" y="125413"/>
                </a:cubicBezTo>
                <a:close/>
                <a:moveTo>
                  <a:pt x="231422" y="104775"/>
                </a:moveTo>
                <a:cubicBezTo>
                  <a:pt x="233892" y="104775"/>
                  <a:pt x="235656" y="106587"/>
                  <a:pt x="235656" y="108762"/>
                </a:cubicBezTo>
                <a:lnTo>
                  <a:pt x="235656" y="112386"/>
                </a:lnTo>
                <a:cubicBezTo>
                  <a:pt x="241653" y="114199"/>
                  <a:pt x="246945" y="117823"/>
                  <a:pt x="249414" y="123622"/>
                </a:cubicBezTo>
                <a:cubicBezTo>
                  <a:pt x="250120" y="126159"/>
                  <a:pt x="249414" y="128334"/>
                  <a:pt x="246945" y="129421"/>
                </a:cubicBezTo>
                <a:cubicBezTo>
                  <a:pt x="244828" y="130509"/>
                  <a:pt x="242006" y="129421"/>
                  <a:pt x="241300" y="127247"/>
                </a:cubicBezTo>
                <a:cubicBezTo>
                  <a:pt x="239889" y="123622"/>
                  <a:pt x="235656" y="121085"/>
                  <a:pt x="231422" y="121085"/>
                </a:cubicBezTo>
                <a:cubicBezTo>
                  <a:pt x="225778" y="121085"/>
                  <a:pt x="220839" y="125072"/>
                  <a:pt x="220839" y="130509"/>
                </a:cubicBezTo>
                <a:cubicBezTo>
                  <a:pt x="220839" y="136670"/>
                  <a:pt x="224720" y="139932"/>
                  <a:pt x="231422" y="139932"/>
                </a:cubicBezTo>
                <a:cubicBezTo>
                  <a:pt x="245181" y="139932"/>
                  <a:pt x="250472" y="149356"/>
                  <a:pt x="250472" y="158054"/>
                </a:cubicBezTo>
                <a:cubicBezTo>
                  <a:pt x="250472" y="166753"/>
                  <a:pt x="244475" y="174002"/>
                  <a:pt x="235656" y="175451"/>
                </a:cubicBezTo>
                <a:lnTo>
                  <a:pt x="235656" y="179438"/>
                </a:lnTo>
                <a:cubicBezTo>
                  <a:pt x="235656" y="181613"/>
                  <a:pt x="233892" y="183788"/>
                  <a:pt x="231422" y="183788"/>
                </a:cubicBezTo>
                <a:cubicBezTo>
                  <a:pt x="228953" y="183788"/>
                  <a:pt x="227542" y="181613"/>
                  <a:pt x="227542" y="179438"/>
                </a:cubicBezTo>
                <a:lnTo>
                  <a:pt x="227542" y="175451"/>
                </a:lnTo>
                <a:cubicBezTo>
                  <a:pt x="220839" y="174364"/>
                  <a:pt x="216253" y="170377"/>
                  <a:pt x="213783" y="164578"/>
                </a:cubicBezTo>
                <a:cubicBezTo>
                  <a:pt x="213078" y="162041"/>
                  <a:pt x="213783" y="159504"/>
                  <a:pt x="216253" y="158779"/>
                </a:cubicBezTo>
                <a:cubicBezTo>
                  <a:pt x="218370" y="158054"/>
                  <a:pt x="220839" y="158779"/>
                  <a:pt x="221897" y="161316"/>
                </a:cubicBezTo>
                <a:cubicBezTo>
                  <a:pt x="223308" y="164941"/>
                  <a:pt x="227542" y="167478"/>
                  <a:pt x="231775" y="167478"/>
                </a:cubicBezTo>
                <a:cubicBezTo>
                  <a:pt x="237420" y="167478"/>
                  <a:pt x="241653" y="163491"/>
                  <a:pt x="241653" y="158054"/>
                </a:cubicBezTo>
                <a:cubicBezTo>
                  <a:pt x="241653" y="151530"/>
                  <a:pt x="238478" y="148631"/>
                  <a:pt x="231422" y="148631"/>
                </a:cubicBezTo>
                <a:cubicBezTo>
                  <a:pt x="217311" y="148631"/>
                  <a:pt x="212725" y="139207"/>
                  <a:pt x="212725" y="130509"/>
                </a:cubicBezTo>
                <a:cubicBezTo>
                  <a:pt x="212725" y="121810"/>
                  <a:pt x="219075" y="114561"/>
                  <a:pt x="227542" y="112386"/>
                </a:cubicBezTo>
                <a:lnTo>
                  <a:pt x="227542" y="108762"/>
                </a:lnTo>
                <a:cubicBezTo>
                  <a:pt x="227542" y="106587"/>
                  <a:pt x="228953" y="104775"/>
                  <a:pt x="231422" y="104775"/>
                </a:cubicBezTo>
                <a:close/>
                <a:moveTo>
                  <a:pt x="231644" y="95948"/>
                </a:moveTo>
                <a:cubicBezTo>
                  <a:pt x="204985" y="95948"/>
                  <a:pt x="183730" y="117590"/>
                  <a:pt x="183730" y="143922"/>
                </a:cubicBezTo>
                <a:cubicBezTo>
                  <a:pt x="183730" y="170614"/>
                  <a:pt x="204985" y="192256"/>
                  <a:pt x="231644" y="192256"/>
                </a:cubicBezTo>
                <a:cubicBezTo>
                  <a:pt x="257943" y="192256"/>
                  <a:pt x="279558" y="170614"/>
                  <a:pt x="279558" y="143922"/>
                </a:cubicBezTo>
                <a:cubicBezTo>
                  <a:pt x="279558" y="117590"/>
                  <a:pt x="257943" y="95948"/>
                  <a:pt x="231644" y="95948"/>
                </a:cubicBezTo>
                <a:close/>
                <a:moveTo>
                  <a:pt x="136098" y="95250"/>
                </a:moveTo>
                <a:lnTo>
                  <a:pt x="171875" y="95250"/>
                </a:lnTo>
                <a:cubicBezTo>
                  <a:pt x="174044" y="95250"/>
                  <a:pt x="175850" y="96904"/>
                  <a:pt x="175850" y="99219"/>
                </a:cubicBezTo>
                <a:cubicBezTo>
                  <a:pt x="175850" y="101203"/>
                  <a:pt x="174044" y="102857"/>
                  <a:pt x="171875" y="102857"/>
                </a:cubicBezTo>
                <a:lnTo>
                  <a:pt x="136098" y="102857"/>
                </a:lnTo>
                <a:cubicBezTo>
                  <a:pt x="133569" y="102857"/>
                  <a:pt x="131762" y="101203"/>
                  <a:pt x="131762" y="99219"/>
                </a:cubicBezTo>
                <a:cubicBezTo>
                  <a:pt x="131762" y="96904"/>
                  <a:pt x="133569" y="95250"/>
                  <a:pt x="136098" y="95250"/>
                </a:cubicBezTo>
                <a:close/>
                <a:moveTo>
                  <a:pt x="9006" y="84044"/>
                </a:moveTo>
                <a:lnTo>
                  <a:pt x="9006" y="173860"/>
                </a:lnTo>
                <a:cubicBezTo>
                  <a:pt x="9006" y="186485"/>
                  <a:pt x="19454" y="197667"/>
                  <a:pt x="32423" y="197667"/>
                </a:cubicBezTo>
                <a:cubicBezTo>
                  <a:pt x="45752" y="197667"/>
                  <a:pt x="56200" y="186485"/>
                  <a:pt x="56200" y="173860"/>
                </a:cubicBezTo>
                <a:lnTo>
                  <a:pt x="56200" y="84044"/>
                </a:lnTo>
                <a:lnTo>
                  <a:pt x="34584" y="97390"/>
                </a:lnTo>
                <a:cubicBezTo>
                  <a:pt x="33504" y="98833"/>
                  <a:pt x="31702" y="98833"/>
                  <a:pt x="30261" y="97390"/>
                </a:cubicBezTo>
                <a:lnTo>
                  <a:pt x="9006" y="84044"/>
                </a:lnTo>
                <a:close/>
                <a:moveTo>
                  <a:pt x="164611" y="66675"/>
                </a:moveTo>
                <a:lnTo>
                  <a:pt x="211270" y="66675"/>
                </a:lnTo>
                <a:cubicBezTo>
                  <a:pt x="213407" y="66675"/>
                  <a:pt x="215544" y="68873"/>
                  <a:pt x="215544" y="71437"/>
                </a:cubicBezTo>
                <a:cubicBezTo>
                  <a:pt x="215544" y="73636"/>
                  <a:pt x="213407" y="75834"/>
                  <a:pt x="211270" y="75834"/>
                </a:cubicBezTo>
                <a:lnTo>
                  <a:pt x="164611" y="75834"/>
                </a:lnTo>
                <a:cubicBezTo>
                  <a:pt x="161762" y="75834"/>
                  <a:pt x="160337" y="73636"/>
                  <a:pt x="160337" y="71437"/>
                </a:cubicBezTo>
                <a:cubicBezTo>
                  <a:pt x="160337" y="68873"/>
                  <a:pt x="161762" y="66675"/>
                  <a:pt x="164611" y="66675"/>
                </a:cubicBezTo>
                <a:close/>
                <a:moveTo>
                  <a:pt x="136048" y="66675"/>
                </a:moveTo>
                <a:lnTo>
                  <a:pt x="141406" y="66675"/>
                </a:lnTo>
                <a:cubicBezTo>
                  <a:pt x="143907" y="66675"/>
                  <a:pt x="145693" y="68873"/>
                  <a:pt x="145693" y="71437"/>
                </a:cubicBezTo>
                <a:cubicBezTo>
                  <a:pt x="145693" y="73636"/>
                  <a:pt x="143907" y="75834"/>
                  <a:pt x="141406" y="75834"/>
                </a:cubicBezTo>
                <a:lnTo>
                  <a:pt x="136048" y="75834"/>
                </a:lnTo>
                <a:cubicBezTo>
                  <a:pt x="133548" y="75834"/>
                  <a:pt x="131762" y="73636"/>
                  <a:pt x="131762" y="71437"/>
                </a:cubicBezTo>
                <a:cubicBezTo>
                  <a:pt x="131762" y="68873"/>
                  <a:pt x="133548" y="66675"/>
                  <a:pt x="136048" y="66675"/>
                </a:cubicBezTo>
                <a:close/>
                <a:moveTo>
                  <a:pt x="164611" y="38100"/>
                </a:moveTo>
                <a:lnTo>
                  <a:pt x="211270" y="38100"/>
                </a:lnTo>
                <a:cubicBezTo>
                  <a:pt x="213407" y="38100"/>
                  <a:pt x="215544" y="40298"/>
                  <a:pt x="215544" y="42496"/>
                </a:cubicBezTo>
                <a:cubicBezTo>
                  <a:pt x="215544" y="45061"/>
                  <a:pt x="213407" y="47259"/>
                  <a:pt x="211270" y="47259"/>
                </a:cubicBezTo>
                <a:lnTo>
                  <a:pt x="164611" y="47259"/>
                </a:lnTo>
                <a:cubicBezTo>
                  <a:pt x="161762" y="47259"/>
                  <a:pt x="160337" y="45061"/>
                  <a:pt x="160337" y="42496"/>
                </a:cubicBezTo>
                <a:cubicBezTo>
                  <a:pt x="160337" y="40298"/>
                  <a:pt x="161762" y="38100"/>
                  <a:pt x="164611" y="38100"/>
                </a:cubicBezTo>
                <a:close/>
                <a:moveTo>
                  <a:pt x="136048" y="38100"/>
                </a:moveTo>
                <a:lnTo>
                  <a:pt x="141406" y="38100"/>
                </a:lnTo>
                <a:cubicBezTo>
                  <a:pt x="143907" y="38100"/>
                  <a:pt x="145693" y="40298"/>
                  <a:pt x="145693" y="42496"/>
                </a:cubicBezTo>
                <a:cubicBezTo>
                  <a:pt x="145693" y="45061"/>
                  <a:pt x="143907" y="47259"/>
                  <a:pt x="141406" y="47259"/>
                </a:cubicBezTo>
                <a:lnTo>
                  <a:pt x="136048" y="47259"/>
                </a:lnTo>
                <a:cubicBezTo>
                  <a:pt x="133548" y="47259"/>
                  <a:pt x="131762" y="45061"/>
                  <a:pt x="131762" y="42496"/>
                </a:cubicBezTo>
                <a:cubicBezTo>
                  <a:pt x="131762" y="40298"/>
                  <a:pt x="133548" y="38100"/>
                  <a:pt x="136048" y="38100"/>
                </a:cubicBezTo>
                <a:close/>
                <a:moveTo>
                  <a:pt x="110598" y="8657"/>
                </a:moveTo>
                <a:cubicBezTo>
                  <a:pt x="117083" y="14428"/>
                  <a:pt x="120686" y="22724"/>
                  <a:pt x="120686" y="32103"/>
                </a:cubicBezTo>
                <a:lnTo>
                  <a:pt x="120686" y="276661"/>
                </a:lnTo>
                <a:lnTo>
                  <a:pt x="143021" y="262954"/>
                </a:lnTo>
                <a:cubicBezTo>
                  <a:pt x="144102" y="262594"/>
                  <a:pt x="144462" y="262594"/>
                  <a:pt x="145183" y="262594"/>
                </a:cubicBezTo>
                <a:cubicBezTo>
                  <a:pt x="146264" y="262594"/>
                  <a:pt x="146624" y="262594"/>
                  <a:pt x="147705" y="262954"/>
                </a:cubicBezTo>
                <a:lnTo>
                  <a:pt x="174003" y="279186"/>
                </a:lnTo>
                <a:lnTo>
                  <a:pt x="200662" y="262954"/>
                </a:lnTo>
                <a:cubicBezTo>
                  <a:pt x="201743" y="261872"/>
                  <a:pt x="203905" y="261872"/>
                  <a:pt x="204985" y="262954"/>
                </a:cubicBezTo>
                <a:lnTo>
                  <a:pt x="227682" y="276661"/>
                </a:lnTo>
                <a:lnTo>
                  <a:pt x="227682" y="200913"/>
                </a:lnTo>
                <a:cubicBezTo>
                  <a:pt x="198140" y="198749"/>
                  <a:pt x="175084" y="174221"/>
                  <a:pt x="175084" y="143922"/>
                </a:cubicBezTo>
                <a:cubicBezTo>
                  <a:pt x="175084" y="114344"/>
                  <a:pt x="198140" y="89816"/>
                  <a:pt x="227682" y="87651"/>
                </a:cubicBezTo>
                <a:lnTo>
                  <a:pt x="227682" y="32103"/>
                </a:lnTo>
                <a:cubicBezTo>
                  <a:pt x="227682" y="19117"/>
                  <a:pt x="216874" y="8657"/>
                  <a:pt x="203905" y="8657"/>
                </a:cubicBezTo>
                <a:lnTo>
                  <a:pt x="110598" y="8657"/>
                </a:lnTo>
                <a:close/>
                <a:moveTo>
                  <a:pt x="88623" y="8657"/>
                </a:moveTo>
                <a:cubicBezTo>
                  <a:pt x="75293" y="8657"/>
                  <a:pt x="64846" y="19117"/>
                  <a:pt x="64846" y="32103"/>
                </a:cubicBezTo>
                <a:lnTo>
                  <a:pt x="64846" y="173860"/>
                </a:lnTo>
                <a:cubicBezTo>
                  <a:pt x="64846" y="182878"/>
                  <a:pt x="60883" y="191535"/>
                  <a:pt x="54759" y="197667"/>
                </a:cubicBezTo>
                <a:lnTo>
                  <a:pt x="112039" y="197667"/>
                </a:lnTo>
                <a:lnTo>
                  <a:pt x="112039" y="32103"/>
                </a:lnTo>
                <a:cubicBezTo>
                  <a:pt x="112039" y="19117"/>
                  <a:pt x="101592" y="8657"/>
                  <a:pt x="88623" y="8657"/>
                </a:cubicBezTo>
                <a:close/>
                <a:moveTo>
                  <a:pt x="88623" y="0"/>
                </a:moveTo>
                <a:lnTo>
                  <a:pt x="203905" y="0"/>
                </a:lnTo>
                <a:cubicBezTo>
                  <a:pt x="221557" y="0"/>
                  <a:pt x="235968" y="14428"/>
                  <a:pt x="235968" y="32103"/>
                </a:cubicBezTo>
                <a:lnTo>
                  <a:pt x="235968" y="87651"/>
                </a:lnTo>
                <a:cubicBezTo>
                  <a:pt x="265509" y="89816"/>
                  <a:pt x="288565" y="114344"/>
                  <a:pt x="288565" y="143922"/>
                </a:cubicBezTo>
                <a:cubicBezTo>
                  <a:pt x="288565" y="174221"/>
                  <a:pt x="265509" y="198749"/>
                  <a:pt x="235968" y="200913"/>
                </a:cubicBezTo>
                <a:lnTo>
                  <a:pt x="235968" y="283875"/>
                </a:lnTo>
                <a:cubicBezTo>
                  <a:pt x="235968" y="285679"/>
                  <a:pt x="235247" y="287482"/>
                  <a:pt x="233806" y="288204"/>
                </a:cubicBezTo>
                <a:cubicBezTo>
                  <a:pt x="232725" y="288564"/>
                  <a:pt x="230924" y="288564"/>
                  <a:pt x="229483" y="288204"/>
                </a:cubicBezTo>
                <a:lnTo>
                  <a:pt x="203184" y="271972"/>
                </a:lnTo>
                <a:lnTo>
                  <a:pt x="176165" y="288204"/>
                </a:lnTo>
                <a:cubicBezTo>
                  <a:pt x="175805" y="288204"/>
                  <a:pt x="175084" y="288564"/>
                  <a:pt x="174003" y="288564"/>
                </a:cubicBezTo>
                <a:cubicBezTo>
                  <a:pt x="173283" y="288564"/>
                  <a:pt x="172562" y="288204"/>
                  <a:pt x="171842" y="288204"/>
                </a:cubicBezTo>
                <a:lnTo>
                  <a:pt x="145183" y="271972"/>
                </a:lnTo>
                <a:lnTo>
                  <a:pt x="118524" y="288204"/>
                </a:lnTo>
                <a:cubicBezTo>
                  <a:pt x="117443" y="288564"/>
                  <a:pt x="115642" y="288564"/>
                  <a:pt x="114201" y="288204"/>
                </a:cubicBezTo>
                <a:cubicBezTo>
                  <a:pt x="113120" y="287482"/>
                  <a:pt x="112039" y="285679"/>
                  <a:pt x="112039" y="283875"/>
                </a:cubicBezTo>
                <a:lnTo>
                  <a:pt x="112039" y="205963"/>
                </a:lnTo>
                <a:lnTo>
                  <a:pt x="32423" y="205963"/>
                </a:lnTo>
                <a:cubicBezTo>
                  <a:pt x="14770" y="205963"/>
                  <a:pt x="0" y="191535"/>
                  <a:pt x="0" y="173860"/>
                </a:cubicBezTo>
                <a:lnTo>
                  <a:pt x="0" y="76469"/>
                </a:lnTo>
                <a:cubicBezTo>
                  <a:pt x="0" y="75027"/>
                  <a:pt x="1441" y="73584"/>
                  <a:pt x="2522" y="72502"/>
                </a:cubicBezTo>
                <a:cubicBezTo>
                  <a:pt x="3602" y="71780"/>
                  <a:pt x="5404" y="71780"/>
                  <a:pt x="6845" y="72502"/>
                </a:cubicBezTo>
                <a:lnTo>
                  <a:pt x="32423" y="88373"/>
                </a:lnTo>
                <a:lnTo>
                  <a:pt x="56200" y="73945"/>
                </a:lnTo>
                <a:lnTo>
                  <a:pt x="56200" y="32103"/>
                </a:lnTo>
                <a:cubicBezTo>
                  <a:pt x="56200" y="14428"/>
                  <a:pt x="70970" y="0"/>
                  <a:pt x="886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2" name="Freeform 976">
            <a:extLst>
              <a:ext uri="{FF2B5EF4-FFF2-40B4-BE49-F238E27FC236}">
                <a16:creationId xmlns:a16="http://schemas.microsoft.com/office/drawing/2014/main" id="{3D101FA1-4B0A-8642-8A21-89BD1A533E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8585" y="3312380"/>
            <a:ext cx="1188908" cy="1188908"/>
          </a:xfrm>
          <a:custGeom>
            <a:avLst/>
            <a:gdLst>
              <a:gd name="T0" fmla="*/ 1911817 w 288565"/>
              <a:gd name="T1" fmla="*/ 5563597 h 288564"/>
              <a:gd name="T2" fmla="*/ 3823678 w 288565"/>
              <a:gd name="T3" fmla="*/ 5040234 h 288564"/>
              <a:gd name="T4" fmla="*/ 178972 w 288565"/>
              <a:gd name="T5" fmla="*/ 4337618 h 288564"/>
              <a:gd name="T6" fmla="*/ 315071 w 288565"/>
              <a:gd name="T7" fmla="*/ 4868167 h 288564"/>
              <a:gd name="T8" fmla="*/ 5556475 w 288565"/>
              <a:gd name="T9" fmla="*/ 4717596 h 288564"/>
              <a:gd name="T10" fmla="*/ 178972 w 288565"/>
              <a:gd name="T11" fmla="*/ 4337618 h 288564"/>
              <a:gd name="T12" fmla="*/ 3537241 w 288565"/>
              <a:gd name="T13" fmla="*/ 3470961 h 288564"/>
              <a:gd name="T14" fmla="*/ 4057171 w 288565"/>
              <a:gd name="T15" fmla="*/ 3470961 h 288564"/>
              <a:gd name="T16" fmla="*/ 1956123 w 288565"/>
              <a:gd name="T17" fmla="*/ 3210253 h 288564"/>
              <a:gd name="T18" fmla="*/ 1956123 w 288565"/>
              <a:gd name="T19" fmla="*/ 3731644 h 288564"/>
              <a:gd name="T20" fmla="*/ 1956123 w 288565"/>
              <a:gd name="T21" fmla="*/ 3210253 h 288564"/>
              <a:gd name="T22" fmla="*/ 2376325 w 288565"/>
              <a:gd name="T23" fmla="*/ 3376834 h 288564"/>
              <a:gd name="T24" fmla="*/ 3793644 w 288565"/>
              <a:gd name="T25" fmla="*/ 3029214 h 288564"/>
              <a:gd name="T26" fmla="*/ 3793644 w 288565"/>
              <a:gd name="T27" fmla="*/ 3905472 h 288564"/>
              <a:gd name="T28" fmla="*/ 2376325 w 288565"/>
              <a:gd name="T29" fmla="*/ 3557840 h 288564"/>
              <a:gd name="T30" fmla="*/ 1514538 w 288565"/>
              <a:gd name="T31" fmla="*/ 3470961 h 288564"/>
              <a:gd name="T32" fmla="*/ 3703670 w 288565"/>
              <a:gd name="T33" fmla="*/ 1515201 h 288564"/>
              <a:gd name="T34" fmla="*/ 3989266 w 288565"/>
              <a:gd name="T35" fmla="*/ 2684851 h 288564"/>
              <a:gd name="T36" fmla="*/ 4567560 w 288565"/>
              <a:gd name="T37" fmla="*/ 1622837 h 288564"/>
              <a:gd name="T38" fmla="*/ 2618422 w 288565"/>
              <a:gd name="T39" fmla="*/ 1386015 h 288564"/>
              <a:gd name="T40" fmla="*/ 3310992 w 288565"/>
              <a:gd name="T41" fmla="*/ 2684851 h 288564"/>
              <a:gd name="T42" fmla="*/ 2618422 w 288565"/>
              <a:gd name="T43" fmla="*/ 1386015 h 288564"/>
              <a:gd name="T44" fmla="*/ 1547460 w 288565"/>
              <a:gd name="T45" fmla="*/ 2426530 h 288564"/>
              <a:gd name="T46" fmla="*/ 2311422 w 288565"/>
              <a:gd name="T47" fmla="*/ 2684851 h 288564"/>
              <a:gd name="T48" fmla="*/ 1547460 w 288565"/>
              <a:gd name="T49" fmla="*/ 1249701 h 288564"/>
              <a:gd name="T50" fmla="*/ 1540345 w 288565"/>
              <a:gd name="T51" fmla="*/ 1070291 h 288564"/>
              <a:gd name="T52" fmla="*/ 4767494 w 288565"/>
              <a:gd name="T53" fmla="*/ 1515201 h 288564"/>
              <a:gd name="T54" fmla="*/ 4381954 w 288565"/>
              <a:gd name="T55" fmla="*/ 2584400 h 288564"/>
              <a:gd name="T56" fmla="*/ 1804513 w 288565"/>
              <a:gd name="T57" fmla="*/ 2864262 h 288564"/>
              <a:gd name="T58" fmla="*/ 1383250 w 288565"/>
              <a:gd name="T59" fmla="*/ 1149243 h 288564"/>
              <a:gd name="T60" fmla="*/ 883506 w 288565"/>
              <a:gd name="T61" fmla="*/ 654054 h 288564"/>
              <a:gd name="T62" fmla="*/ 5131294 w 288565"/>
              <a:gd name="T63" fmla="*/ 509718 h 288564"/>
              <a:gd name="T64" fmla="*/ 5262748 w 288565"/>
              <a:gd name="T65" fmla="*/ 567998 h 288564"/>
              <a:gd name="T66" fmla="*/ 5190466 w 288565"/>
              <a:gd name="T67" fmla="*/ 655345 h 288564"/>
              <a:gd name="T68" fmla="*/ 5111578 w 288565"/>
              <a:gd name="T69" fmla="*/ 567998 h 288564"/>
              <a:gd name="T70" fmla="*/ 4178158 w 288565"/>
              <a:gd name="T71" fmla="*/ 509718 h 288564"/>
              <a:gd name="T72" fmla="*/ 4316179 w 288565"/>
              <a:gd name="T73" fmla="*/ 567998 h 288564"/>
              <a:gd name="T74" fmla="*/ 4237303 w 288565"/>
              <a:gd name="T75" fmla="*/ 655345 h 288564"/>
              <a:gd name="T76" fmla="*/ 4164981 w 288565"/>
              <a:gd name="T77" fmla="*/ 567998 h 288564"/>
              <a:gd name="T78" fmla="*/ 4740226 w 288565"/>
              <a:gd name="T79" fmla="*/ 473338 h 288564"/>
              <a:gd name="T80" fmla="*/ 4740226 w 288565"/>
              <a:gd name="T81" fmla="*/ 655029 h 288564"/>
              <a:gd name="T82" fmla="*/ 4740226 w 288565"/>
              <a:gd name="T83" fmla="*/ 473338 h 288564"/>
              <a:gd name="T84" fmla="*/ 178972 w 288565"/>
              <a:gd name="T85" fmla="*/ 315468 h 288564"/>
              <a:gd name="T86" fmla="*/ 5556475 w 288565"/>
              <a:gd name="T87" fmla="*/ 4172733 h 288564"/>
              <a:gd name="T88" fmla="*/ 5413256 w 288565"/>
              <a:gd name="T89" fmla="*/ 172085 h 288564"/>
              <a:gd name="T90" fmla="*/ 315071 w 288565"/>
              <a:gd name="T91" fmla="*/ 0 h 288564"/>
              <a:gd name="T92" fmla="*/ 5735473 w 288565"/>
              <a:gd name="T93" fmla="*/ 315468 h 288564"/>
              <a:gd name="T94" fmla="*/ 5413256 w 288565"/>
              <a:gd name="T95" fmla="*/ 5040234 h 288564"/>
              <a:gd name="T96" fmla="*/ 3995498 w 288565"/>
              <a:gd name="T97" fmla="*/ 5563597 h 288564"/>
              <a:gd name="T98" fmla="*/ 4690060 w 288565"/>
              <a:gd name="T99" fmla="*/ 5642469 h 288564"/>
              <a:gd name="T100" fmla="*/ 1124206 w 288565"/>
              <a:gd name="T101" fmla="*/ 5735667 h 288564"/>
              <a:gd name="T102" fmla="*/ 1124206 w 288565"/>
              <a:gd name="T103" fmla="*/ 5563597 h 288564"/>
              <a:gd name="T104" fmla="*/ 1732808 w 288565"/>
              <a:gd name="T105" fmla="*/ 5040234 h 288564"/>
              <a:gd name="T106" fmla="*/ 0 w 288565"/>
              <a:gd name="T107" fmla="*/ 4717596 h 288564"/>
              <a:gd name="T108" fmla="*/ 315071 w 288565"/>
              <a:gd name="T109" fmla="*/ 0 h 2885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88565" h="288564">
                <a:moveTo>
                  <a:pt x="96188" y="253576"/>
                </a:moveTo>
                <a:lnTo>
                  <a:pt x="96188" y="279907"/>
                </a:lnTo>
                <a:lnTo>
                  <a:pt x="192377" y="279907"/>
                </a:lnTo>
                <a:lnTo>
                  <a:pt x="192377" y="253576"/>
                </a:lnTo>
                <a:lnTo>
                  <a:pt x="96188" y="253576"/>
                </a:lnTo>
                <a:close/>
                <a:moveTo>
                  <a:pt x="9006" y="218227"/>
                </a:moveTo>
                <a:lnTo>
                  <a:pt x="9006" y="237344"/>
                </a:lnTo>
                <a:cubicBezTo>
                  <a:pt x="9006" y="241673"/>
                  <a:pt x="11888" y="244919"/>
                  <a:pt x="15851" y="244919"/>
                </a:cubicBezTo>
                <a:lnTo>
                  <a:pt x="272353" y="244919"/>
                </a:lnTo>
                <a:cubicBezTo>
                  <a:pt x="276316" y="244919"/>
                  <a:pt x="279558" y="241673"/>
                  <a:pt x="279558" y="237344"/>
                </a:cubicBezTo>
                <a:lnTo>
                  <a:pt x="279558" y="218227"/>
                </a:lnTo>
                <a:lnTo>
                  <a:pt x="9006" y="218227"/>
                </a:lnTo>
                <a:close/>
                <a:moveTo>
                  <a:pt x="190867" y="161509"/>
                </a:moveTo>
                <a:cubicBezTo>
                  <a:pt x="183700" y="161509"/>
                  <a:pt x="177967" y="166974"/>
                  <a:pt x="177967" y="174625"/>
                </a:cubicBezTo>
                <a:cubicBezTo>
                  <a:pt x="177967" y="181548"/>
                  <a:pt x="183700" y="187741"/>
                  <a:pt x="190867" y="187741"/>
                </a:cubicBezTo>
                <a:cubicBezTo>
                  <a:pt x="198392" y="187741"/>
                  <a:pt x="204125" y="181548"/>
                  <a:pt x="204125" y="174625"/>
                </a:cubicBezTo>
                <a:cubicBezTo>
                  <a:pt x="204125" y="166974"/>
                  <a:pt x="198392" y="161509"/>
                  <a:pt x="190867" y="161509"/>
                </a:cubicBezTo>
                <a:close/>
                <a:moveTo>
                  <a:pt x="98417" y="161509"/>
                </a:moveTo>
                <a:cubicBezTo>
                  <a:pt x="91250" y="161509"/>
                  <a:pt x="85158" y="166974"/>
                  <a:pt x="85158" y="174625"/>
                </a:cubicBezTo>
                <a:cubicBezTo>
                  <a:pt x="85158" y="181548"/>
                  <a:pt x="91250" y="187741"/>
                  <a:pt x="98417" y="187741"/>
                </a:cubicBezTo>
                <a:cubicBezTo>
                  <a:pt x="105583" y="187741"/>
                  <a:pt x="111317" y="181548"/>
                  <a:pt x="111317" y="174625"/>
                </a:cubicBezTo>
                <a:cubicBezTo>
                  <a:pt x="111317" y="166974"/>
                  <a:pt x="105583" y="161509"/>
                  <a:pt x="98417" y="161509"/>
                </a:cubicBezTo>
                <a:close/>
                <a:moveTo>
                  <a:pt x="98417" y="152400"/>
                </a:moveTo>
                <a:cubicBezTo>
                  <a:pt x="108808" y="152400"/>
                  <a:pt x="117767" y="160051"/>
                  <a:pt x="119558" y="169889"/>
                </a:cubicBezTo>
                <a:lnTo>
                  <a:pt x="170083" y="169889"/>
                </a:lnTo>
                <a:cubicBezTo>
                  <a:pt x="171517" y="160051"/>
                  <a:pt x="180475" y="152400"/>
                  <a:pt x="190867" y="152400"/>
                </a:cubicBezTo>
                <a:cubicBezTo>
                  <a:pt x="202692" y="152400"/>
                  <a:pt x="212367" y="162237"/>
                  <a:pt x="212367" y="174625"/>
                </a:cubicBezTo>
                <a:cubicBezTo>
                  <a:pt x="212367" y="186648"/>
                  <a:pt x="202692" y="196486"/>
                  <a:pt x="190867" y="196486"/>
                </a:cubicBezTo>
                <a:cubicBezTo>
                  <a:pt x="180475" y="196486"/>
                  <a:pt x="171517" y="188834"/>
                  <a:pt x="170083" y="178997"/>
                </a:cubicBezTo>
                <a:lnTo>
                  <a:pt x="119558" y="178997"/>
                </a:lnTo>
                <a:cubicBezTo>
                  <a:pt x="117767" y="188834"/>
                  <a:pt x="108808" y="196486"/>
                  <a:pt x="98417" y="196486"/>
                </a:cubicBezTo>
                <a:cubicBezTo>
                  <a:pt x="86592" y="196486"/>
                  <a:pt x="76200" y="186648"/>
                  <a:pt x="76200" y="174625"/>
                </a:cubicBezTo>
                <a:cubicBezTo>
                  <a:pt x="76200" y="162237"/>
                  <a:pt x="86592" y="152400"/>
                  <a:pt x="98417" y="152400"/>
                </a:cubicBezTo>
                <a:close/>
                <a:moveTo>
                  <a:pt x="186340" y="76230"/>
                </a:moveTo>
                <a:lnTo>
                  <a:pt x="175564" y="135076"/>
                </a:lnTo>
                <a:lnTo>
                  <a:pt x="200709" y="135076"/>
                </a:lnTo>
                <a:cubicBezTo>
                  <a:pt x="205738" y="135076"/>
                  <a:pt x="210408" y="131827"/>
                  <a:pt x="212922" y="126773"/>
                </a:cubicBezTo>
                <a:lnTo>
                  <a:pt x="229805" y="81645"/>
                </a:lnTo>
                <a:lnTo>
                  <a:pt x="186340" y="76230"/>
                </a:lnTo>
                <a:close/>
                <a:moveTo>
                  <a:pt x="131739" y="69731"/>
                </a:moveTo>
                <a:lnTo>
                  <a:pt x="124555" y="135076"/>
                </a:lnTo>
                <a:lnTo>
                  <a:pt x="166583" y="135076"/>
                </a:lnTo>
                <a:lnTo>
                  <a:pt x="178078" y="75508"/>
                </a:lnTo>
                <a:lnTo>
                  <a:pt x="131739" y="69731"/>
                </a:lnTo>
                <a:close/>
                <a:moveTo>
                  <a:pt x="77857" y="62872"/>
                </a:moveTo>
                <a:lnTo>
                  <a:pt x="77857" y="122080"/>
                </a:lnTo>
                <a:cubicBezTo>
                  <a:pt x="77857" y="129300"/>
                  <a:pt x="83605" y="135076"/>
                  <a:pt x="90789" y="135076"/>
                </a:cubicBezTo>
                <a:lnTo>
                  <a:pt x="116293" y="135076"/>
                </a:lnTo>
                <a:lnTo>
                  <a:pt x="123118" y="68648"/>
                </a:lnTo>
                <a:lnTo>
                  <a:pt x="77857" y="62872"/>
                </a:lnTo>
                <a:close/>
                <a:moveTo>
                  <a:pt x="49120" y="28575"/>
                </a:moveTo>
                <a:cubicBezTo>
                  <a:pt x="63488" y="28575"/>
                  <a:pt x="75342" y="39406"/>
                  <a:pt x="77498" y="53846"/>
                </a:cubicBezTo>
                <a:lnTo>
                  <a:pt x="236990" y="73703"/>
                </a:lnTo>
                <a:cubicBezTo>
                  <a:pt x="238067" y="74064"/>
                  <a:pt x="239504" y="75147"/>
                  <a:pt x="239863" y="76230"/>
                </a:cubicBezTo>
                <a:cubicBezTo>
                  <a:pt x="240582" y="76952"/>
                  <a:pt x="240941" y="78757"/>
                  <a:pt x="240222" y="79840"/>
                </a:cubicBezTo>
                <a:lnTo>
                  <a:pt x="220466" y="130022"/>
                </a:lnTo>
                <a:cubicBezTo>
                  <a:pt x="217233" y="138326"/>
                  <a:pt x="209330" y="144102"/>
                  <a:pt x="200709" y="144102"/>
                </a:cubicBezTo>
                <a:lnTo>
                  <a:pt x="90789" y="144102"/>
                </a:lnTo>
                <a:cubicBezTo>
                  <a:pt x="78935" y="144102"/>
                  <a:pt x="69595" y="134354"/>
                  <a:pt x="69595" y="122080"/>
                </a:cubicBezTo>
                <a:lnTo>
                  <a:pt x="69595" y="57818"/>
                </a:lnTo>
                <a:cubicBezTo>
                  <a:pt x="69595" y="46626"/>
                  <a:pt x="59896" y="37600"/>
                  <a:pt x="49120" y="37600"/>
                </a:cubicBezTo>
                <a:cubicBezTo>
                  <a:pt x="46605" y="37600"/>
                  <a:pt x="44450" y="35434"/>
                  <a:pt x="44450" y="32907"/>
                </a:cubicBezTo>
                <a:cubicBezTo>
                  <a:pt x="44450" y="30380"/>
                  <a:pt x="46605" y="28575"/>
                  <a:pt x="49120" y="28575"/>
                </a:cubicBezTo>
                <a:close/>
                <a:moveTo>
                  <a:pt x="258167" y="25645"/>
                </a:moveTo>
                <a:cubicBezTo>
                  <a:pt x="259821" y="23813"/>
                  <a:pt x="262136" y="23813"/>
                  <a:pt x="263789" y="25645"/>
                </a:cubicBezTo>
                <a:cubicBezTo>
                  <a:pt x="264451" y="26377"/>
                  <a:pt x="264781" y="27476"/>
                  <a:pt x="264781" y="28575"/>
                </a:cubicBezTo>
                <a:cubicBezTo>
                  <a:pt x="264781" y="29674"/>
                  <a:pt x="264451" y="31140"/>
                  <a:pt x="263789" y="31873"/>
                </a:cubicBezTo>
                <a:cubicBezTo>
                  <a:pt x="263128" y="32605"/>
                  <a:pt x="261805" y="32972"/>
                  <a:pt x="261144" y="32972"/>
                </a:cubicBezTo>
                <a:cubicBezTo>
                  <a:pt x="260152" y="32972"/>
                  <a:pt x="258829" y="32605"/>
                  <a:pt x="258167" y="31873"/>
                </a:cubicBezTo>
                <a:cubicBezTo>
                  <a:pt x="257506" y="31140"/>
                  <a:pt x="257175" y="29674"/>
                  <a:pt x="257175" y="28575"/>
                </a:cubicBezTo>
                <a:cubicBezTo>
                  <a:pt x="257175" y="27476"/>
                  <a:pt x="257506" y="26377"/>
                  <a:pt x="258167" y="25645"/>
                </a:cubicBezTo>
                <a:close/>
                <a:moveTo>
                  <a:pt x="210212" y="25645"/>
                </a:moveTo>
                <a:cubicBezTo>
                  <a:pt x="211534" y="23813"/>
                  <a:pt x="214511" y="23813"/>
                  <a:pt x="216164" y="25645"/>
                </a:cubicBezTo>
                <a:cubicBezTo>
                  <a:pt x="216826" y="26377"/>
                  <a:pt x="217156" y="27110"/>
                  <a:pt x="217156" y="28575"/>
                </a:cubicBezTo>
                <a:cubicBezTo>
                  <a:pt x="217156" y="29674"/>
                  <a:pt x="216826" y="31140"/>
                  <a:pt x="216164" y="31873"/>
                </a:cubicBezTo>
                <a:cubicBezTo>
                  <a:pt x="215503" y="32605"/>
                  <a:pt x="214180" y="32972"/>
                  <a:pt x="213188" y="32972"/>
                </a:cubicBezTo>
                <a:cubicBezTo>
                  <a:pt x="212196" y="32972"/>
                  <a:pt x="211204" y="32605"/>
                  <a:pt x="210212" y="31873"/>
                </a:cubicBezTo>
                <a:cubicBezTo>
                  <a:pt x="209881" y="31140"/>
                  <a:pt x="209550" y="29674"/>
                  <a:pt x="209550" y="28575"/>
                </a:cubicBezTo>
                <a:cubicBezTo>
                  <a:pt x="209550" y="27110"/>
                  <a:pt x="209881" y="26377"/>
                  <a:pt x="210212" y="25645"/>
                </a:cubicBezTo>
                <a:close/>
                <a:moveTo>
                  <a:pt x="238491" y="23813"/>
                </a:moveTo>
                <a:cubicBezTo>
                  <a:pt x="240323" y="23813"/>
                  <a:pt x="242521" y="25718"/>
                  <a:pt x="242521" y="28385"/>
                </a:cubicBezTo>
                <a:cubicBezTo>
                  <a:pt x="242521" y="31052"/>
                  <a:pt x="240323" y="32957"/>
                  <a:pt x="238491" y="32957"/>
                </a:cubicBezTo>
                <a:cubicBezTo>
                  <a:pt x="235927" y="32957"/>
                  <a:pt x="233362" y="31052"/>
                  <a:pt x="233362" y="28385"/>
                </a:cubicBezTo>
                <a:cubicBezTo>
                  <a:pt x="233362" y="25718"/>
                  <a:pt x="235927" y="23813"/>
                  <a:pt x="238491" y="23813"/>
                </a:cubicBezTo>
                <a:close/>
                <a:moveTo>
                  <a:pt x="15851" y="8657"/>
                </a:moveTo>
                <a:cubicBezTo>
                  <a:pt x="11888" y="8657"/>
                  <a:pt x="9006" y="11903"/>
                  <a:pt x="9006" y="15871"/>
                </a:cubicBezTo>
                <a:lnTo>
                  <a:pt x="9006" y="209931"/>
                </a:lnTo>
                <a:lnTo>
                  <a:pt x="279558" y="209931"/>
                </a:lnTo>
                <a:lnTo>
                  <a:pt x="279558" y="15871"/>
                </a:lnTo>
                <a:cubicBezTo>
                  <a:pt x="279558" y="11903"/>
                  <a:pt x="276316" y="8657"/>
                  <a:pt x="272353" y="8657"/>
                </a:cubicBezTo>
                <a:lnTo>
                  <a:pt x="15851" y="8657"/>
                </a:lnTo>
                <a:close/>
                <a:moveTo>
                  <a:pt x="15851" y="0"/>
                </a:moveTo>
                <a:lnTo>
                  <a:pt x="272353" y="0"/>
                </a:lnTo>
                <a:cubicBezTo>
                  <a:pt x="281360" y="0"/>
                  <a:pt x="288565" y="6853"/>
                  <a:pt x="288565" y="15871"/>
                </a:cubicBezTo>
                <a:lnTo>
                  <a:pt x="288565" y="237344"/>
                </a:lnTo>
                <a:cubicBezTo>
                  <a:pt x="288565" y="246001"/>
                  <a:pt x="281360" y="253576"/>
                  <a:pt x="272353" y="253576"/>
                </a:cubicBezTo>
                <a:lnTo>
                  <a:pt x="201023" y="253576"/>
                </a:lnTo>
                <a:lnTo>
                  <a:pt x="201023" y="279907"/>
                </a:lnTo>
                <a:lnTo>
                  <a:pt x="231644" y="279907"/>
                </a:lnTo>
                <a:cubicBezTo>
                  <a:pt x="233806" y="279907"/>
                  <a:pt x="235968" y="281711"/>
                  <a:pt x="235968" y="283875"/>
                </a:cubicBezTo>
                <a:cubicBezTo>
                  <a:pt x="235968" y="286400"/>
                  <a:pt x="233806" y="288564"/>
                  <a:pt x="231644" y="288564"/>
                </a:cubicBezTo>
                <a:lnTo>
                  <a:pt x="56560" y="288564"/>
                </a:lnTo>
                <a:cubicBezTo>
                  <a:pt x="54038" y="288564"/>
                  <a:pt x="52597" y="286400"/>
                  <a:pt x="52597" y="283875"/>
                </a:cubicBezTo>
                <a:cubicBezTo>
                  <a:pt x="52597" y="281711"/>
                  <a:pt x="54038" y="279907"/>
                  <a:pt x="56560" y="279907"/>
                </a:cubicBezTo>
                <a:lnTo>
                  <a:pt x="87182" y="279907"/>
                </a:lnTo>
                <a:lnTo>
                  <a:pt x="87182" y="253576"/>
                </a:lnTo>
                <a:lnTo>
                  <a:pt x="15851" y="253576"/>
                </a:lnTo>
                <a:cubicBezTo>
                  <a:pt x="7205" y="253576"/>
                  <a:pt x="0" y="246001"/>
                  <a:pt x="0" y="237344"/>
                </a:cubicBezTo>
                <a:lnTo>
                  <a:pt x="0" y="15871"/>
                </a:lnTo>
                <a:cubicBezTo>
                  <a:pt x="0" y="6853"/>
                  <a:pt x="7205" y="0"/>
                  <a:pt x="158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" name="Freeform 977">
            <a:extLst>
              <a:ext uri="{FF2B5EF4-FFF2-40B4-BE49-F238E27FC236}">
                <a16:creationId xmlns:a16="http://schemas.microsoft.com/office/drawing/2014/main" id="{2A0D440D-33CD-DE40-AB53-46BA0823A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8585" y="5914685"/>
            <a:ext cx="1188908" cy="1188908"/>
          </a:xfrm>
          <a:custGeom>
            <a:avLst/>
            <a:gdLst>
              <a:gd name="T0" fmla="*/ 4098519 w 288564"/>
              <a:gd name="T1" fmla="*/ 4326502 h 288564"/>
              <a:gd name="T2" fmla="*/ 1609261 w 288564"/>
              <a:gd name="T3" fmla="*/ 3926408 h 288564"/>
              <a:gd name="T4" fmla="*/ 1802162 w 288564"/>
              <a:gd name="T5" fmla="*/ 4133593 h 288564"/>
              <a:gd name="T6" fmla="*/ 4473619 w 288564"/>
              <a:gd name="T7" fmla="*/ 4133593 h 288564"/>
              <a:gd name="T8" fmla="*/ 4098519 w 288564"/>
              <a:gd name="T9" fmla="*/ 3754969 h 288564"/>
              <a:gd name="T10" fmla="*/ 1609261 w 288564"/>
              <a:gd name="T11" fmla="*/ 4505135 h 288564"/>
              <a:gd name="T12" fmla="*/ 2839873 w 288564"/>
              <a:gd name="T13" fmla="*/ 3376327 h 288564"/>
              <a:gd name="T14" fmla="*/ 3190483 w 288564"/>
              <a:gd name="T15" fmla="*/ 3763549 h 288564"/>
              <a:gd name="T16" fmla="*/ 2839873 w 288564"/>
              <a:gd name="T17" fmla="*/ 3706197 h 288564"/>
              <a:gd name="T18" fmla="*/ 3211493 w 288564"/>
              <a:gd name="T19" fmla="*/ 4430513 h 288564"/>
              <a:gd name="T20" fmla="*/ 2839873 w 288564"/>
              <a:gd name="T21" fmla="*/ 4946838 h 288564"/>
              <a:gd name="T22" fmla="*/ 2482250 w 288564"/>
              <a:gd name="T23" fmla="*/ 4566757 h 288564"/>
              <a:gd name="T24" fmla="*/ 2839873 w 288564"/>
              <a:gd name="T25" fmla="*/ 4624102 h 288564"/>
              <a:gd name="T26" fmla="*/ 2461220 w 288564"/>
              <a:gd name="T27" fmla="*/ 3892643 h 288564"/>
              <a:gd name="T28" fmla="*/ 2839873 w 288564"/>
              <a:gd name="T29" fmla="*/ 3376327 h 288564"/>
              <a:gd name="T30" fmla="*/ 684013 w 288564"/>
              <a:gd name="T31" fmla="*/ 4678927 h 288564"/>
              <a:gd name="T32" fmla="*/ 5027255 w 288564"/>
              <a:gd name="T33" fmla="*/ 4678927 h 288564"/>
              <a:gd name="T34" fmla="*/ 1020865 w 288564"/>
              <a:gd name="T35" fmla="*/ 3238974 h 288564"/>
              <a:gd name="T36" fmla="*/ 4848080 w 288564"/>
              <a:gd name="T37" fmla="*/ 3146314 h 288564"/>
              <a:gd name="T38" fmla="*/ 5199253 w 288564"/>
              <a:gd name="T39" fmla="*/ 4757358 h 288564"/>
              <a:gd name="T40" fmla="*/ 4769253 w 288564"/>
              <a:gd name="T41" fmla="*/ 5199300 h 288564"/>
              <a:gd name="T42" fmla="*/ 590836 w 288564"/>
              <a:gd name="T43" fmla="*/ 4850019 h 288564"/>
              <a:gd name="T44" fmla="*/ 590836 w 288564"/>
              <a:gd name="T45" fmla="*/ 3402940 h 288564"/>
              <a:gd name="T46" fmla="*/ 164847 w 288564"/>
              <a:gd name="T47" fmla="*/ 2724444 h 288564"/>
              <a:gd name="T48" fmla="*/ 5563613 w 288564"/>
              <a:gd name="T49" fmla="*/ 2724444 h 288564"/>
              <a:gd name="T50" fmla="*/ 2422080 w 288564"/>
              <a:gd name="T51" fmla="*/ 1695317 h 288564"/>
              <a:gd name="T52" fmla="*/ 2240342 w 288564"/>
              <a:gd name="T53" fmla="*/ 2304893 h 288564"/>
              <a:gd name="T54" fmla="*/ 2860057 w 288564"/>
              <a:gd name="T55" fmla="*/ 1230635 h 288564"/>
              <a:gd name="T56" fmla="*/ 2860057 w 288564"/>
              <a:gd name="T57" fmla="*/ 2390949 h 288564"/>
              <a:gd name="T58" fmla="*/ 2860057 w 288564"/>
              <a:gd name="T59" fmla="*/ 1230635 h 288564"/>
              <a:gd name="T60" fmla="*/ 1495287 w 288564"/>
              <a:gd name="T61" fmla="*/ 1551023 h 288564"/>
              <a:gd name="T62" fmla="*/ 1495287 w 288564"/>
              <a:gd name="T63" fmla="*/ 706739 h 288564"/>
              <a:gd name="T64" fmla="*/ 1495287 w 288564"/>
              <a:gd name="T65" fmla="*/ 997609 h 288564"/>
              <a:gd name="T66" fmla="*/ 1495287 w 288564"/>
              <a:gd name="T67" fmla="*/ 706739 h 288564"/>
              <a:gd name="T68" fmla="*/ 2422080 w 288564"/>
              <a:gd name="T69" fmla="*/ 1255162 h 288564"/>
              <a:gd name="T70" fmla="*/ 2240342 w 288564"/>
              <a:gd name="T71" fmla="*/ 616303 h 288564"/>
              <a:gd name="T72" fmla="*/ 1854616 w 288564"/>
              <a:gd name="T73" fmla="*/ 905335 h 288564"/>
              <a:gd name="T74" fmla="*/ 1495287 w 288564"/>
              <a:gd name="T75" fmla="*/ 1728380 h 288564"/>
              <a:gd name="T76" fmla="*/ 1135963 w 288564"/>
              <a:gd name="T77" fmla="*/ 905335 h 288564"/>
              <a:gd name="T78" fmla="*/ 3333873 w 288564"/>
              <a:gd name="T79" fmla="*/ 0 h 288564"/>
              <a:gd name="T80" fmla="*/ 4954221 w 288564"/>
              <a:gd name="T81" fmla="*/ 688277 h 288564"/>
              <a:gd name="T82" fmla="*/ 5190817 w 288564"/>
              <a:gd name="T83" fmla="*/ 2373134 h 288564"/>
              <a:gd name="T84" fmla="*/ 4954221 w 288564"/>
              <a:gd name="T85" fmla="*/ 860322 h 288564"/>
              <a:gd name="T86" fmla="*/ 4488177 w 288564"/>
              <a:gd name="T87" fmla="*/ 2373134 h 288564"/>
              <a:gd name="T88" fmla="*/ 3649341 w 288564"/>
              <a:gd name="T89" fmla="*/ 860322 h 288564"/>
              <a:gd name="T90" fmla="*/ 5735667 w 288564"/>
              <a:gd name="T91" fmla="*/ 2638415 h 288564"/>
              <a:gd name="T92" fmla="*/ 85976 w 288564"/>
              <a:gd name="T93" fmla="*/ 5735667 h 288564"/>
              <a:gd name="T94" fmla="*/ 85976 w 288564"/>
              <a:gd name="T95" fmla="*/ 2545199 h 288564"/>
              <a:gd name="T96" fmla="*/ 3333873 w 288564"/>
              <a:gd name="T97" fmla="*/ 172085 h 288564"/>
              <a:gd name="T98" fmla="*/ 638073 w 288564"/>
              <a:gd name="T99" fmla="*/ 2287098 h 288564"/>
              <a:gd name="T100" fmla="*/ 458858 w 288564"/>
              <a:gd name="T101" fmla="*/ 315468 h 28856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8564" h="288564">
                <a:moveTo>
                  <a:pt x="206197" y="197539"/>
                </a:moveTo>
                <a:cubicBezTo>
                  <a:pt x="200856" y="197539"/>
                  <a:pt x="196227" y="202212"/>
                  <a:pt x="196227" y="207963"/>
                </a:cubicBezTo>
                <a:cubicBezTo>
                  <a:pt x="196227" y="213355"/>
                  <a:pt x="200856" y="217668"/>
                  <a:pt x="206197" y="217668"/>
                </a:cubicBezTo>
                <a:cubicBezTo>
                  <a:pt x="211538" y="217668"/>
                  <a:pt x="216523" y="213355"/>
                  <a:pt x="216523" y="207963"/>
                </a:cubicBezTo>
                <a:cubicBezTo>
                  <a:pt x="216523" y="202212"/>
                  <a:pt x="211538" y="197539"/>
                  <a:pt x="206197" y="197539"/>
                </a:cubicBezTo>
                <a:close/>
                <a:moveTo>
                  <a:pt x="80962" y="197539"/>
                </a:moveTo>
                <a:cubicBezTo>
                  <a:pt x="75211" y="197539"/>
                  <a:pt x="70538" y="202212"/>
                  <a:pt x="70538" y="207963"/>
                </a:cubicBezTo>
                <a:cubicBezTo>
                  <a:pt x="70538" y="213355"/>
                  <a:pt x="75211" y="217668"/>
                  <a:pt x="80962" y="217668"/>
                </a:cubicBezTo>
                <a:cubicBezTo>
                  <a:pt x="86353" y="217668"/>
                  <a:pt x="90667" y="213355"/>
                  <a:pt x="90667" y="207963"/>
                </a:cubicBezTo>
                <a:cubicBezTo>
                  <a:pt x="90667" y="202212"/>
                  <a:pt x="86353" y="197539"/>
                  <a:pt x="80962" y="197539"/>
                </a:cubicBezTo>
                <a:close/>
                <a:moveTo>
                  <a:pt x="206197" y="188913"/>
                </a:moveTo>
                <a:cubicBezTo>
                  <a:pt x="216523" y="188913"/>
                  <a:pt x="225069" y="197539"/>
                  <a:pt x="225069" y="207963"/>
                </a:cubicBezTo>
                <a:cubicBezTo>
                  <a:pt x="225069" y="218027"/>
                  <a:pt x="216523" y="226654"/>
                  <a:pt x="206197" y="226654"/>
                </a:cubicBezTo>
                <a:cubicBezTo>
                  <a:pt x="195871" y="226654"/>
                  <a:pt x="187325" y="218027"/>
                  <a:pt x="187325" y="207963"/>
                </a:cubicBezTo>
                <a:cubicBezTo>
                  <a:pt x="187325" y="197539"/>
                  <a:pt x="195871" y="188913"/>
                  <a:pt x="206197" y="188913"/>
                </a:cubicBezTo>
                <a:close/>
                <a:moveTo>
                  <a:pt x="80962" y="188913"/>
                </a:moveTo>
                <a:cubicBezTo>
                  <a:pt x="91026" y="188913"/>
                  <a:pt x="99652" y="197539"/>
                  <a:pt x="99652" y="207963"/>
                </a:cubicBezTo>
                <a:cubicBezTo>
                  <a:pt x="99652" y="218027"/>
                  <a:pt x="91026" y="226654"/>
                  <a:pt x="80962" y="226654"/>
                </a:cubicBezTo>
                <a:cubicBezTo>
                  <a:pt x="70538" y="226654"/>
                  <a:pt x="61912" y="218027"/>
                  <a:pt x="61912" y="207963"/>
                </a:cubicBezTo>
                <a:cubicBezTo>
                  <a:pt x="61912" y="197539"/>
                  <a:pt x="70538" y="188913"/>
                  <a:pt x="80962" y="188913"/>
                </a:cubicBezTo>
                <a:close/>
                <a:moveTo>
                  <a:pt x="142875" y="169863"/>
                </a:moveTo>
                <a:cubicBezTo>
                  <a:pt x="145345" y="169863"/>
                  <a:pt x="147461" y="172028"/>
                  <a:pt x="147461" y="174553"/>
                </a:cubicBezTo>
                <a:lnTo>
                  <a:pt x="147461" y="178161"/>
                </a:lnTo>
                <a:cubicBezTo>
                  <a:pt x="153458" y="179244"/>
                  <a:pt x="158397" y="183573"/>
                  <a:pt x="160514" y="189346"/>
                </a:cubicBezTo>
                <a:cubicBezTo>
                  <a:pt x="161572" y="191150"/>
                  <a:pt x="160514" y="193676"/>
                  <a:pt x="158397" y="194758"/>
                </a:cubicBezTo>
                <a:cubicBezTo>
                  <a:pt x="155928" y="195840"/>
                  <a:pt x="153811" y="194397"/>
                  <a:pt x="152400" y="192593"/>
                </a:cubicBezTo>
                <a:cubicBezTo>
                  <a:pt x="151342" y="188624"/>
                  <a:pt x="147461" y="186460"/>
                  <a:pt x="142875" y="186460"/>
                </a:cubicBezTo>
                <a:cubicBezTo>
                  <a:pt x="136878" y="186460"/>
                  <a:pt x="132292" y="190428"/>
                  <a:pt x="132292" y="195840"/>
                </a:cubicBezTo>
                <a:cubicBezTo>
                  <a:pt x="132292" y="201974"/>
                  <a:pt x="135820" y="204860"/>
                  <a:pt x="142875" y="204860"/>
                </a:cubicBezTo>
                <a:cubicBezTo>
                  <a:pt x="156986" y="204860"/>
                  <a:pt x="161572" y="214241"/>
                  <a:pt x="161572" y="222900"/>
                </a:cubicBezTo>
                <a:cubicBezTo>
                  <a:pt x="161572" y="231559"/>
                  <a:pt x="155575" y="239136"/>
                  <a:pt x="147461" y="240579"/>
                </a:cubicBezTo>
                <a:lnTo>
                  <a:pt x="147461" y="244187"/>
                </a:lnTo>
                <a:cubicBezTo>
                  <a:pt x="147461" y="246712"/>
                  <a:pt x="145345" y="248877"/>
                  <a:pt x="142875" y="248877"/>
                </a:cubicBezTo>
                <a:cubicBezTo>
                  <a:pt x="140406" y="248877"/>
                  <a:pt x="138642" y="246712"/>
                  <a:pt x="138642" y="244187"/>
                </a:cubicBezTo>
                <a:lnTo>
                  <a:pt x="138642" y="240579"/>
                </a:lnTo>
                <a:cubicBezTo>
                  <a:pt x="132645" y="239497"/>
                  <a:pt x="127353" y="235167"/>
                  <a:pt x="124883" y="229755"/>
                </a:cubicBezTo>
                <a:cubicBezTo>
                  <a:pt x="124178" y="227590"/>
                  <a:pt x="125236" y="224704"/>
                  <a:pt x="127353" y="224343"/>
                </a:cubicBezTo>
                <a:cubicBezTo>
                  <a:pt x="129822" y="222900"/>
                  <a:pt x="132292" y="224343"/>
                  <a:pt x="132997" y="226508"/>
                </a:cubicBezTo>
                <a:cubicBezTo>
                  <a:pt x="134408" y="230116"/>
                  <a:pt x="138642" y="232641"/>
                  <a:pt x="142875" y="232641"/>
                </a:cubicBezTo>
                <a:cubicBezTo>
                  <a:pt x="148520" y="232641"/>
                  <a:pt x="153458" y="228312"/>
                  <a:pt x="153458" y="222900"/>
                </a:cubicBezTo>
                <a:cubicBezTo>
                  <a:pt x="153458" y="217127"/>
                  <a:pt x="149578" y="213519"/>
                  <a:pt x="142875" y="213519"/>
                </a:cubicBezTo>
                <a:cubicBezTo>
                  <a:pt x="128411" y="213519"/>
                  <a:pt x="123825" y="204139"/>
                  <a:pt x="123825" y="195840"/>
                </a:cubicBezTo>
                <a:cubicBezTo>
                  <a:pt x="123825" y="187181"/>
                  <a:pt x="130175" y="179965"/>
                  <a:pt x="138642" y="178161"/>
                </a:cubicBezTo>
                <a:lnTo>
                  <a:pt x="138642" y="174553"/>
                </a:lnTo>
                <a:cubicBezTo>
                  <a:pt x="138642" y="172028"/>
                  <a:pt x="140406" y="169863"/>
                  <a:pt x="142875" y="169863"/>
                </a:cubicBezTo>
                <a:close/>
                <a:moveTo>
                  <a:pt x="51361" y="162954"/>
                </a:moveTo>
                <a:cubicBezTo>
                  <a:pt x="49919" y="171203"/>
                  <a:pt x="42347" y="177658"/>
                  <a:pt x="34414" y="179451"/>
                </a:cubicBezTo>
                <a:lnTo>
                  <a:pt x="34414" y="235399"/>
                </a:lnTo>
                <a:cubicBezTo>
                  <a:pt x="42347" y="237192"/>
                  <a:pt x="49919" y="244365"/>
                  <a:pt x="51361" y="252613"/>
                </a:cubicBezTo>
                <a:lnTo>
                  <a:pt x="235976" y="252613"/>
                </a:lnTo>
                <a:cubicBezTo>
                  <a:pt x="237418" y="244365"/>
                  <a:pt x="244630" y="237192"/>
                  <a:pt x="252923" y="235399"/>
                </a:cubicBezTo>
                <a:lnTo>
                  <a:pt x="252923" y="179451"/>
                </a:lnTo>
                <a:cubicBezTo>
                  <a:pt x="244630" y="177658"/>
                  <a:pt x="237418" y="171203"/>
                  <a:pt x="235976" y="162954"/>
                </a:cubicBezTo>
                <a:lnTo>
                  <a:pt x="51361" y="162954"/>
                </a:lnTo>
                <a:close/>
                <a:moveTo>
                  <a:pt x="47395" y="153988"/>
                </a:moveTo>
                <a:lnTo>
                  <a:pt x="239942" y="153988"/>
                </a:lnTo>
                <a:cubicBezTo>
                  <a:pt x="242466" y="153988"/>
                  <a:pt x="243908" y="155781"/>
                  <a:pt x="243908" y="158292"/>
                </a:cubicBezTo>
                <a:cubicBezTo>
                  <a:pt x="243908" y="165464"/>
                  <a:pt x="250038" y="171203"/>
                  <a:pt x="257610" y="171203"/>
                </a:cubicBezTo>
                <a:cubicBezTo>
                  <a:pt x="260134" y="171203"/>
                  <a:pt x="261577" y="173355"/>
                  <a:pt x="261577" y="175865"/>
                </a:cubicBezTo>
                <a:lnTo>
                  <a:pt x="261577" y="239344"/>
                </a:lnTo>
                <a:cubicBezTo>
                  <a:pt x="261577" y="241854"/>
                  <a:pt x="260134" y="244006"/>
                  <a:pt x="257610" y="244006"/>
                </a:cubicBezTo>
                <a:cubicBezTo>
                  <a:pt x="250038" y="244006"/>
                  <a:pt x="243908" y="249744"/>
                  <a:pt x="243908" y="256917"/>
                </a:cubicBezTo>
                <a:cubicBezTo>
                  <a:pt x="243908" y="259428"/>
                  <a:pt x="242466" y="261579"/>
                  <a:pt x="239942" y="261579"/>
                </a:cubicBezTo>
                <a:lnTo>
                  <a:pt x="47395" y="261579"/>
                </a:lnTo>
                <a:cubicBezTo>
                  <a:pt x="44871" y="261579"/>
                  <a:pt x="43068" y="259428"/>
                  <a:pt x="43068" y="256917"/>
                </a:cubicBezTo>
                <a:cubicBezTo>
                  <a:pt x="43068" y="249744"/>
                  <a:pt x="37299" y="244006"/>
                  <a:pt x="29727" y="244006"/>
                </a:cubicBezTo>
                <a:cubicBezTo>
                  <a:pt x="27563" y="244006"/>
                  <a:pt x="25400" y="241854"/>
                  <a:pt x="25400" y="239344"/>
                </a:cubicBezTo>
                <a:lnTo>
                  <a:pt x="25400" y="175865"/>
                </a:lnTo>
                <a:cubicBezTo>
                  <a:pt x="25400" y="173355"/>
                  <a:pt x="27563" y="171203"/>
                  <a:pt x="29727" y="171203"/>
                </a:cubicBezTo>
                <a:cubicBezTo>
                  <a:pt x="37299" y="171203"/>
                  <a:pt x="43068" y="165464"/>
                  <a:pt x="43068" y="158292"/>
                </a:cubicBezTo>
                <a:cubicBezTo>
                  <a:pt x="43068" y="155781"/>
                  <a:pt x="44871" y="153988"/>
                  <a:pt x="47395" y="153988"/>
                </a:cubicBezTo>
                <a:close/>
                <a:moveTo>
                  <a:pt x="8296" y="137068"/>
                </a:moveTo>
                <a:lnTo>
                  <a:pt x="8296" y="279907"/>
                </a:lnTo>
                <a:lnTo>
                  <a:pt x="279908" y="279907"/>
                </a:lnTo>
                <a:lnTo>
                  <a:pt x="279908" y="137068"/>
                </a:lnTo>
                <a:lnTo>
                  <a:pt x="8296" y="137068"/>
                </a:lnTo>
                <a:close/>
                <a:moveTo>
                  <a:pt x="117284" y="80963"/>
                </a:moveTo>
                <a:cubicBezTo>
                  <a:pt x="119570" y="80963"/>
                  <a:pt x="121856" y="82767"/>
                  <a:pt x="121856" y="85292"/>
                </a:cubicBezTo>
                <a:lnTo>
                  <a:pt x="121856" y="115960"/>
                </a:lnTo>
                <a:cubicBezTo>
                  <a:pt x="121856" y="118124"/>
                  <a:pt x="119570" y="120289"/>
                  <a:pt x="117284" y="120289"/>
                </a:cubicBezTo>
                <a:cubicBezTo>
                  <a:pt x="114617" y="120289"/>
                  <a:pt x="112712" y="118124"/>
                  <a:pt x="112712" y="115960"/>
                </a:cubicBezTo>
                <a:lnTo>
                  <a:pt x="112712" y="85292"/>
                </a:lnTo>
                <a:cubicBezTo>
                  <a:pt x="112712" y="82767"/>
                  <a:pt x="114617" y="80963"/>
                  <a:pt x="117284" y="80963"/>
                </a:cubicBezTo>
                <a:close/>
                <a:moveTo>
                  <a:pt x="143891" y="61913"/>
                </a:moveTo>
                <a:cubicBezTo>
                  <a:pt x="146558" y="61913"/>
                  <a:pt x="148844" y="63715"/>
                  <a:pt x="148844" y="66237"/>
                </a:cubicBezTo>
                <a:lnTo>
                  <a:pt x="148844" y="115965"/>
                </a:lnTo>
                <a:cubicBezTo>
                  <a:pt x="148844" y="118127"/>
                  <a:pt x="146558" y="120290"/>
                  <a:pt x="143891" y="120290"/>
                </a:cubicBezTo>
                <a:cubicBezTo>
                  <a:pt x="141224" y="120290"/>
                  <a:pt x="139700" y="118127"/>
                  <a:pt x="139700" y="115965"/>
                </a:cubicBezTo>
                <a:lnTo>
                  <a:pt x="139700" y="66237"/>
                </a:lnTo>
                <a:cubicBezTo>
                  <a:pt x="139700" y="63715"/>
                  <a:pt x="141224" y="61913"/>
                  <a:pt x="143891" y="61913"/>
                </a:cubicBezTo>
                <a:close/>
                <a:moveTo>
                  <a:pt x="75229" y="59114"/>
                </a:moveTo>
                <a:cubicBezTo>
                  <a:pt x="69911" y="59114"/>
                  <a:pt x="65658" y="63397"/>
                  <a:pt x="65658" y="68394"/>
                </a:cubicBezTo>
                <a:cubicBezTo>
                  <a:pt x="65658" y="73392"/>
                  <a:pt x="69911" y="78032"/>
                  <a:pt x="75229" y="78032"/>
                </a:cubicBezTo>
                <a:cubicBezTo>
                  <a:pt x="80546" y="78032"/>
                  <a:pt x="84800" y="73392"/>
                  <a:pt x="84800" y="68394"/>
                </a:cubicBezTo>
                <a:cubicBezTo>
                  <a:pt x="84800" y="63397"/>
                  <a:pt x="80546" y="59114"/>
                  <a:pt x="75229" y="59114"/>
                </a:cubicBezTo>
                <a:close/>
                <a:moveTo>
                  <a:pt x="75229" y="35555"/>
                </a:moveTo>
                <a:cubicBezTo>
                  <a:pt x="69911" y="35555"/>
                  <a:pt x="65658" y="40195"/>
                  <a:pt x="65658" y="45549"/>
                </a:cubicBezTo>
                <a:cubicBezTo>
                  <a:pt x="65658" y="47691"/>
                  <a:pt x="66366" y="50190"/>
                  <a:pt x="68139" y="51618"/>
                </a:cubicBezTo>
                <a:cubicBezTo>
                  <a:pt x="70620" y="50904"/>
                  <a:pt x="72747" y="50190"/>
                  <a:pt x="75229" y="50190"/>
                </a:cubicBezTo>
                <a:cubicBezTo>
                  <a:pt x="77710" y="50190"/>
                  <a:pt x="80191" y="50904"/>
                  <a:pt x="81964" y="51618"/>
                </a:cubicBezTo>
                <a:cubicBezTo>
                  <a:pt x="83736" y="50190"/>
                  <a:pt x="84800" y="47691"/>
                  <a:pt x="84800" y="45549"/>
                </a:cubicBezTo>
                <a:cubicBezTo>
                  <a:pt x="84800" y="40195"/>
                  <a:pt x="80546" y="35555"/>
                  <a:pt x="75229" y="35555"/>
                </a:cubicBezTo>
                <a:close/>
                <a:moveTo>
                  <a:pt x="117284" y="26988"/>
                </a:moveTo>
                <a:cubicBezTo>
                  <a:pt x="119570" y="26988"/>
                  <a:pt x="121856" y="28814"/>
                  <a:pt x="121856" y="31006"/>
                </a:cubicBezTo>
                <a:lnTo>
                  <a:pt x="121856" y="63149"/>
                </a:lnTo>
                <a:cubicBezTo>
                  <a:pt x="121856" y="65706"/>
                  <a:pt x="119570" y="67898"/>
                  <a:pt x="117284" y="67898"/>
                </a:cubicBezTo>
                <a:cubicBezTo>
                  <a:pt x="114617" y="67898"/>
                  <a:pt x="112712" y="65706"/>
                  <a:pt x="112712" y="63149"/>
                </a:cubicBezTo>
                <a:lnTo>
                  <a:pt x="112712" y="31006"/>
                </a:lnTo>
                <a:cubicBezTo>
                  <a:pt x="112712" y="28814"/>
                  <a:pt x="114617" y="26988"/>
                  <a:pt x="117284" y="26988"/>
                </a:cubicBezTo>
                <a:close/>
                <a:moveTo>
                  <a:pt x="75229" y="26988"/>
                </a:moveTo>
                <a:cubicBezTo>
                  <a:pt x="85154" y="26988"/>
                  <a:pt x="93307" y="35198"/>
                  <a:pt x="93307" y="45549"/>
                </a:cubicBezTo>
                <a:cubicBezTo>
                  <a:pt x="93307" y="49833"/>
                  <a:pt x="91889" y="53759"/>
                  <a:pt x="89054" y="56972"/>
                </a:cubicBezTo>
                <a:cubicBezTo>
                  <a:pt x="91180" y="60185"/>
                  <a:pt x="93307" y="63754"/>
                  <a:pt x="93307" y="68394"/>
                </a:cubicBezTo>
                <a:cubicBezTo>
                  <a:pt x="93307" y="78389"/>
                  <a:pt x="85154" y="86956"/>
                  <a:pt x="75229" y="86956"/>
                </a:cubicBezTo>
                <a:cubicBezTo>
                  <a:pt x="65303" y="86956"/>
                  <a:pt x="57150" y="78389"/>
                  <a:pt x="57150" y="68394"/>
                </a:cubicBezTo>
                <a:cubicBezTo>
                  <a:pt x="57150" y="63754"/>
                  <a:pt x="58922" y="60185"/>
                  <a:pt x="61404" y="56972"/>
                </a:cubicBezTo>
                <a:cubicBezTo>
                  <a:pt x="58568" y="53759"/>
                  <a:pt x="57150" y="49833"/>
                  <a:pt x="57150" y="45549"/>
                </a:cubicBezTo>
                <a:cubicBezTo>
                  <a:pt x="57150" y="35198"/>
                  <a:pt x="65303" y="26988"/>
                  <a:pt x="75229" y="26988"/>
                </a:cubicBezTo>
                <a:close/>
                <a:moveTo>
                  <a:pt x="38956" y="0"/>
                </a:moveTo>
                <a:lnTo>
                  <a:pt x="167728" y="0"/>
                </a:lnTo>
                <a:cubicBezTo>
                  <a:pt x="176385" y="0"/>
                  <a:pt x="183599" y="6853"/>
                  <a:pt x="183599" y="15871"/>
                </a:cubicBezTo>
                <a:lnTo>
                  <a:pt x="183599" y="34628"/>
                </a:lnTo>
                <a:lnTo>
                  <a:pt x="249248" y="34628"/>
                </a:lnTo>
                <a:cubicBezTo>
                  <a:pt x="258265" y="34628"/>
                  <a:pt x="265119" y="41842"/>
                  <a:pt x="265119" y="50859"/>
                </a:cubicBezTo>
                <a:lnTo>
                  <a:pt x="265119" y="115065"/>
                </a:lnTo>
                <a:cubicBezTo>
                  <a:pt x="265119" y="117229"/>
                  <a:pt x="263676" y="119393"/>
                  <a:pt x="261151" y="119393"/>
                </a:cubicBezTo>
                <a:cubicBezTo>
                  <a:pt x="258626" y="119393"/>
                  <a:pt x="256462" y="117229"/>
                  <a:pt x="256462" y="115065"/>
                </a:cubicBezTo>
                <a:lnTo>
                  <a:pt x="256462" y="50859"/>
                </a:lnTo>
                <a:cubicBezTo>
                  <a:pt x="256462" y="46892"/>
                  <a:pt x="253215" y="43285"/>
                  <a:pt x="249248" y="43285"/>
                </a:cubicBezTo>
                <a:lnTo>
                  <a:pt x="230491" y="43285"/>
                </a:lnTo>
                <a:lnTo>
                  <a:pt x="230491" y="115065"/>
                </a:lnTo>
                <a:cubicBezTo>
                  <a:pt x="230491" y="117229"/>
                  <a:pt x="228327" y="119393"/>
                  <a:pt x="225802" y="119393"/>
                </a:cubicBezTo>
                <a:cubicBezTo>
                  <a:pt x="223637" y="119393"/>
                  <a:pt x="221473" y="117229"/>
                  <a:pt x="221473" y="115065"/>
                </a:cubicBezTo>
                <a:lnTo>
                  <a:pt x="221473" y="43285"/>
                </a:lnTo>
                <a:lnTo>
                  <a:pt x="183599" y="43285"/>
                </a:lnTo>
                <a:lnTo>
                  <a:pt x="183599" y="128050"/>
                </a:lnTo>
                <a:lnTo>
                  <a:pt x="284236" y="128050"/>
                </a:lnTo>
                <a:cubicBezTo>
                  <a:pt x="286761" y="128050"/>
                  <a:pt x="288564" y="130215"/>
                  <a:pt x="288564" y="132740"/>
                </a:cubicBezTo>
                <a:lnTo>
                  <a:pt x="288564" y="283875"/>
                </a:lnTo>
                <a:cubicBezTo>
                  <a:pt x="288564" y="286400"/>
                  <a:pt x="286761" y="288564"/>
                  <a:pt x="284236" y="288564"/>
                </a:cubicBezTo>
                <a:lnTo>
                  <a:pt x="4328" y="288564"/>
                </a:lnTo>
                <a:cubicBezTo>
                  <a:pt x="1803" y="288564"/>
                  <a:pt x="0" y="286400"/>
                  <a:pt x="0" y="283875"/>
                </a:cubicBezTo>
                <a:lnTo>
                  <a:pt x="0" y="132740"/>
                </a:lnTo>
                <a:cubicBezTo>
                  <a:pt x="0" y="130215"/>
                  <a:pt x="1803" y="128050"/>
                  <a:pt x="4328" y="128050"/>
                </a:cubicBezTo>
                <a:lnTo>
                  <a:pt x="174942" y="128050"/>
                </a:lnTo>
                <a:lnTo>
                  <a:pt x="174942" y="15871"/>
                </a:lnTo>
                <a:cubicBezTo>
                  <a:pt x="174942" y="11903"/>
                  <a:pt x="171696" y="8657"/>
                  <a:pt x="167728" y="8657"/>
                </a:cubicBezTo>
                <a:lnTo>
                  <a:pt x="38956" y="8657"/>
                </a:lnTo>
                <a:cubicBezTo>
                  <a:pt x="34988" y="8657"/>
                  <a:pt x="32103" y="11903"/>
                  <a:pt x="32103" y="15871"/>
                </a:cubicBezTo>
                <a:lnTo>
                  <a:pt x="32103" y="115065"/>
                </a:lnTo>
                <a:cubicBezTo>
                  <a:pt x="32103" y="117229"/>
                  <a:pt x="29938" y="119393"/>
                  <a:pt x="27413" y="119393"/>
                </a:cubicBezTo>
                <a:cubicBezTo>
                  <a:pt x="25249" y="119393"/>
                  <a:pt x="23085" y="117229"/>
                  <a:pt x="23085" y="115065"/>
                </a:cubicBezTo>
                <a:lnTo>
                  <a:pt x="23085" y="15871"/>
                </a:lnTo>
                <a:cubicBezTo>
                  <a:pt x="23085" y="6853"/>
                  <a:pt x="30299" y="0"/>
                  <a:pt x="389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2E178-6CCE-594E-AD3B-F000C927AF16}"/>
              </a:ext>
            </a:extLst>
          </p:cNvPr>
          <p:cNvSpPr txBox="1"/>
          <p:nvPr/>
        </p:nvSpPr>
        <p:spPr>
          <a:xfrm>
            <a:off x="11906140" y="2798838"/>
            <a:ext cx="849912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F5BD2-2867-554E-8B97-22D6AF15A203}"/>
              </a:ext>
            </a:extLst>
          </p:cNvPr>
          <p:cNvSpPr txBox="1"/>
          <p:nvPr/>
        </p:nvSpPr>
        <p:spPr>
          <a:xfrm>
            <a:off x="13509973" y="3000931"/>
            <a:ext cx="982031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ARE LAW ENFORCEMENT CAPABLE GUARDIANS?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8070C-D035-9145-9BA7-2DF763646863}"/>
              </a:ext>
            </a:extLst>
          </p:cNvPr>
          <p:cNvSpPr txBox="1"/>
          <p:nvPr/>
        </p:nvSpPr>
        <p:spPr>
          <a:xfrm>
            <a:off x="11561493" y="5401143"/>
            <a:ext cx="1194559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D5C81-D793-7F4A-A020-788D952609A5}"/>
              </a:ext>
            </a:extLst>
          </p:cNvPr>
          <p:cNvSpPr txBox="1"/>
          <p:nvPr/>
        </p:nvSpPr>
        <p:spPr>
          <a:xfrm>
            <a:off x="13509972" y="5798593"/>
            <a:ext cx="846097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CRITICAL INFRASTRUCTURE PROTECTION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3C5C40-5DA1-5947-8724-A865BD11CDB1}"/>
              </a:ext>
            </a:extLst>
          </p:cNvPr>
          <p:cNvSpPr txBox="1"/>
          <p:nvPr/>
        </p:nvSpPr>
        <p:spPr>
          <a:xfrm>
            <a:off x="11500579" y="8013336"/>
            <a:ext cx="125547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5B0F6-80FB-344C-82C2-BCA73CBDB1D2}"/>
              </a:ext>
            </a:extLst>
          </p:cNvPr>
          <p:cNvSpPr txBox="1"/>
          <p:nvPr/>
        </p:nvSpPr>
        <p:spPr>
          <a:xfrm>
            <a:off x="13509973" y="8215429"/>
            <a:ext cx="872867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DIGITAL TRANSFORMATION/TECHNOLOGY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DB1B6-D7AC-B94E-83AF-D5E38BA41AC6}"/>
              </a:ext>
            </a:extLst>
          </p:cNvPr>
          <p:cNvSpPr txBox="1"/>
          <p:nvPr/>
        </p:nvSpPr>
        <p:spPr>
          <a:xfrm>
            <a:off x="11373942" y="10614052"/>
            <a:ext cx="1382110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6281E2-CBFB-0D47-94CB-DAA0BDB9B65E}"/>
              </a:ext>
            </a:extLst>
          </p:cNvPr>
          <p:cNvSpPr txBox="1"/>
          <p:nvPr/>
        </p:nvSpPr>
        <p:spPr>
          <a:xfrm>
            <a:off x="13509973" y="10816145"/>
            <a:ext cx="366959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POLICIES &amp; LAWS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066D5A-0667-9E95-A16B-8476AF17E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066D5A-0667-9E95-A16B-8476AF17E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0FA457-3DAC-2E45-0E68-1944E52BA5BC}"/>
              </a:ext>
            </a:extLst>
          </p:cNvPr>
          <p:cNvSpPr txBox="1"/>
          <p:nvPr/>
        </p:nvSpPr>
        <p:spPr>
          <a:xfrm>
            <a:off x="5522691" y="1346971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210821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7866" y="1787"/>
            <a:ext cx="12356421" cy="13717507"/>
          </a:xfrm>
          <a:custGeom>
            <a:avLst/>
            <a:gdLst/>
            <a:ahLst/>
            <a:cxnLst/>
            <a:rect l="l" t="t" r="r" b="b"/>
            <a:pathLst>
              <a:path w="4634865" h="5145405">
                <a:moveTo>
                  <a:pt x="4634483" y="0"/>
                </a:moveTo>
                <a:lnTo>
                  <a:pt x="3095371" y="0"/>
                </a:lnTo>
                <a:lnTo>
                  <a:pt x="0" y="5136376"/>
                </a:lnTo>
                <a:lnTo>
                  <a:pt x="4634483" y="5145023"/>
                </a:lnTo>
                <a:lnTo>
                  <a:pt x="4634483" y="0"/>
                </a:lnTo>
                <a:close/>
              </a:path>
            </a:pathLst>
          </a:custGeom>
          <a:solidFill>
            <a:srgbClr val="F0EEE8"/>
          </a:solidFill>
        </p:spPr>
        <p:txBody>
          <a:bodyPr wrap="square" lIns="0" tIns="0" rIns="0" bIns="0" rtlCol="0"/>
          <a:lstStyle/>
          <a:p>
            <a:endParaRPr sz="9598" dirty="0"/>
          </a:p>
        </p:txBody>
      </p:sp>
      <p:sp>
        <p:nvSpPr>
          <p:cNvPr id="4" name="object 4"/>
          <p:cNvSpPr/>
          <p:nvPr/>
        </p:nvSpPr>
        <p:spPr>
          <a:xfrm>
            <a:off x="21785495" y="7886467"/>
            <a:ext cx="2593508" cy="5828628"/>
          </a:xfrm>
          <a:custGeom>
            <a:avLst/>
            <a:gdLst/>
            <a:ahLst/>
            <a:cxnLst/>
            <a:rect l="l" t="t" r="r" b="b"/>
            <a:pathLst>
              <a:path w="972820" h="2186304">
                <a:moveTo>
                  <a:pt x="972311" y="0"/>
                </a:moveTo>
                <a:lnTo>
                  <a:pt x="0" y="1617217"/>
                </a:lnTo>
                <a:lnTo>
                  <a:pt x="0" y="2168431"/>
                </a:lnTo>
                <a:lnTo>
                  <a:pt x="16210" y="2185973"/>
                </a:lnTo>
                <a:lnTo>
                  <a:pt x="484758" y="2185973"/>
                </a:lnTo>
                <a:lnTo>
                  <a:pt x="513841" y="2156887"/>
                </a:lnTo>
                <a:lnTo>
                  <a:pt x="972311" y="1392439"/>
                </a:lnTo>
                <a:lnTo>
                  <a:pt x="972311" y="0"/>
                </a:lnTo>
                <a:close/>
              </a:path>
            </a:pathLst>
          </a:custGeom>
          <a:solidFill>
            <a:srgbClr val="B60D1F"/>
          </a:solidFill>
        </p:spPr>
        <p:txBody>
          <a:bodyPr wrap="square" lIns="0" tIns="0" rIns="0" bIns="0" rtlCol="0"/>
          <a:lstStyle/>
          <a:p>
            <a:endParaRPr sz="9598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6747" y="1662532"/>
            <a:ext cx="20924150" cy="15480597"/>
          </a:xfrm>
          <a:prstGeom prst="rect">
            <a:avLst/>
          </a:prstGeom>
        </p:spPr>
        <p:txBody>
          <a:bodyPr vert="horz" wrap="square" lIns="0" tIns="33858" rIns="0" bIns="0" rtlCol="0" anchor="ctr">
            <a:spAutoFit/>
          </a:bodyPr>
          <a:lstStyle/>
          <a:p>
            <a:pPr marL="33858" marR="13543">
              <a:lnSpc>
                <a:spcPct val="100000"/>
              </a:lnSpc>
              <a:spcBef>
                <a:spcPts val="267"/>
              </a:spcBef>
            </a:pPr>
            <a:br>
              <a:rPr lang="en-GB" sz="9598" b="1" spc="-13" dirty="0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GB" sz="9598" b="1" spc="-13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8531" b="1" spc="-13" dirty="0">
                <a:solidFill>
                  <a:srgbClr val="FF0000"/>
                </a:solidFill>
                <a:latin typeface="Arial"/>
                <a:cs typeface="Arial"/>
              </a:rPr>
              <a:t>Cybercrime in Africa</a:t>
            </a:r>
            <a:br>
              <a:rPr lang="en-GB" sz="5332" b="1" spc="-13" dirty="0">
                <a:latin typeface="Arial"/>
                <a:cs typeface="Arial"/>
              </a:rPr>
            </a:br>
            <a:br>
              <a:rPr lang="en-GB" sz="5332" b="1" spc="-13" dirty="0">
                <a:latin typeface="Arial"/>
                <a:cs typeface="Arial"/>
              </a:rPr>
            </a:br>
            <a:r>
              <a:rPr lang="en-GB" sz="6398" b="1" spc="-13" dirty="0">
                <a:solidFill>
                  <a:srgbClr val="070709"/>
                </a:solidFill>
                <a:latin typeface="Arial"/>
                <a:cs typeface="Arial"/>
              </a:rPr>
              <a:t>Where Are We? | What Are We Doing About It?</a:t>
            </a:r>
            <a:br>
              <a:rPr lang="en-GB" sz="6398" b="1" spc="-13" dirty="0">
                <a:latin typeface="Arial"/>
                <a:cs typeface="Arial"/>
              </a:rPr>
            </a:br>
            <a:br>
              <a:rPr lang="en-GB" sz="6398" b="1" spc="-13" dirty="0">
                <a:latin typeface="Arial"/>
                <a:cs typeface="Arial"/>
              </a:rPr>
            </a:br>
            <a:r>
              <a:rPr lang="en-GB" sz="6600" b="1" spc="-13" dirty="0">
                <a:latin typeface="Arial"/>
                <a:cs typeface="Arial"/>
              </a:rPr>
              <a:t>Muktar Bello, PhD</a:t>
            </a:r>
            <a:br>
              <a:rPr lang="en-GB" sz="6398" b="1" spc="-13" dirty="0">
                <a:latin typeface="Arial"/>
                <a:cs typeface="Arial"/>
              </a:rPr>
            </a:br>
            <a:br>
              <a:rPr lang="en-GB" sz="6398" b="1" spc="-13" dirty="0">
                <a:latin typeface="Arial"/>
                <a:cs typeface="Arial"/>
              </a:rPr>
            </a:br>
            <a:r>
              <a:rPr lang="en-GB" sz="6398" b="1" spc="-13" dirty="0">
                <a:latin typeface="Arial"/>
                <a:cs typeface="Arial"/>
              </a:rPr>
              <a:t>24</a:t>
            </a:r>
            <a:r>
              <a:rPr lang="en-GB" sz="6398" b="1" spc="-13" baseline="30000" dirty="0">
                <a:latin typeface="Arial"/>
                <a:cs typeface="Arial"/>
              </a:rPr>
              <a:t>th</a:t>
            </a:r>
            <a:r>
              <a:rPr lang="en-GB" sz="6398" b="1" spc="-13" dirty="0">
                <a:latin typeface="Arial"/>
                <a:cs typeface="Arial"/>
              </a:rPr>
              <a:t> October 2023</a:t>
            </a:r>
            <a:br>
              <a:rPr lang="en-GB" sz="6398" b="1" spc="-13" dirty="0">
                <a:latin typeface="Arial"/>
                <a:cs typeface="Arial"/>
              </a:rPr>
            </a:br>
            <a:br>
              <a:rPr lang="en-GB" sz="6398" b="1" spc="-13" dirty="0">
                <a:latin typeface="Arial"/>
                <a:cs typeface="Arial"/>
              </a:rPr>
            </a:br>
            <a:r>
              <a:rPr lang="en-GB" sz="2900" b="1" spc="-1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Paper Presented at the International Symposium on Countering Organized Crime in Africa – Building Resilient Institutions to Counter Emerging Threats </a:t>
            </a:r>
            <a:br>
              <a:rPr lang="en-GB" sz="6398" b="1" spc="-13" dirty="0">
                <a:latin typeface="Arial"/>
                <a:cs typeface="Arial"/>
              </a:rPr>
            </a:br>
            <a:br>
              <a:rPr lang="en-GB" sz="6398" b="1" spc="-13" dirty="0">
                <a:latin typeface="Arial"/>
                <a:cs typeface="Arial"/>
              </a:rPr>
            </a:br>
            <a:br>
              <a:rPr lang="en-GB" sz="6398" b="1" spc="-13" dirty="0">
                <a:latin typeface="Arial"/>
                <a:cs typeface="Arial"/>
              </a:rPr>
            </a:br>
            <a:br>
              <a:rPr lang="en-GB" sz="6398" b="1" spc="-13" dirty="0">
                <a:latin typeface="Arial"/>
                <a:cs typeface="Arial"/>
              </a:rPr>
            </a:br>
            <a:endParaRPr sz="3732" dirty="0">
              <a:latin typeface="Wingdings"/>
              <a:cs typeface="Wingdings"/>
            </a:endParaRPr>
          </a:p>
        </p:txBody>
      </p:sp>
      <p:pic>
        <p:nvPicPr>
          <p:cNvPr id="1026" name="Picture 2" descr="OCCA Educational Partners - OCCA - Oil &amp; Colour Chemists' Association">
            <a:extLst>
              <a:ext uri="{FF2B5EF4-FFF2-40B4-BE49-F238E27FC236}">
                <a16:creationId xmlns:a16="http://schemas.microsoft.com/office/drawing/2014/main" id="{7B139F09-8BEF-0485-2E85-CBCEAC58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86" y="543962"/>
            <a:ext cx="8938472" cy="43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57E075-0337-CBB0-8BD1-46F53520C9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1382998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61800" imgH="1625040" progId="Photoshop.Image.16">
                  <p:embed/>
                </p:oleObj>
              </mc:Choice>
              <mc:Fallback>
                <p:oleObj name="Image" r:id="rId4" imgW="3961800" imgH="1625040" progId="Photoshop.Image.16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57E075-0337-CBB0-8BD1-46F53520C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44805" y="1382998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6"/>
            <a:ext cx="24377650" cy="137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86"/>
            <a:ext cx="24377650" cy="13712428"/>
          </a:xfr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7C8175B-C393-D11A-D65A-2E5FB860F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7C8175B-C393-D11A-D65A-2E5FB860F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86"/>
            <a:ext cx="24377650" cy="13712428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6"/>
            <a:ext cx="24377650" cy="137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86"/>
            <a:ext cx="24377650" cy="13712428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82628C-7F85-4545-9C3C-9C7EE57B3BE1}"/>
              </a:ext>
            </a:extLst>
          </p:cNvPr>
          <p:cNvSpPr txBox="1">
            <a:spLocks/>
          </p:cNvSpPr>
          <p:nvPr/>
        </p:nvSpPr>
        <p:spPr>
          <a:xfrm>
            <a:off x="11561140" y="-1"/>
            <a:ext cx="11295685" cy="13715999"/>
          </a:xfrm>
          <a:custGeom>
            <a:avLst/>
            <a:gdLst>
              <a:gd name="connsiteX0" fmla="*/ 0 w 13828184"/>
              <a:gd name="connsiteY0" fmla="*/ 0 h 13715999"/>
              <a:gd name="connsiteX1" fmla="*/ 13828184 w 13828184"/>
              <a:gd name="connsiteY1" fmla="*/ 0 h 13715999"/>
              <a:gd name="connsiteX2" fmla="*/ 13828184 w 13828184"/>
              <a:gd name="connsiteY2" fmla="*/ 10258954 h 13715999"/>
              <a:gd name="connsiteX3" fmla="*/ 5 w 13828184"/>
              <a:gd name="connsiteY3" fmla="*/ 13715999 h 13715999"/>
              <a:gd name="connsiteX4" fmla="*/ 0 w 13828184"/>
              <a:gd name="connsiteY4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8184" h="13715999">
                <a:moveTo>
                  <a:pt x="0" y="0"/>
                </a:moveTo>
                <a:lnTo>
                  <a:pt x="13828184" y="0"/>
                </a:lnTo>
                <a:lnTo>
                  <a:pt x="13828184" y="10258954"/>
                </a:lnTo>
                <a:lnTo>
                  <a:pt x="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A61C0FA-856E-2A4A-AB87-B380C8441653}"/>
              </a:ext>
            </a:extLst>
          </p:cNvPr>
          <p:cNvSpPr/>
          <p:nvPr/>
        </p:nvSpPr>
        <p:spPr>
          <a:xfrm rot="5400000">
            <a:off x="4911128" y="-4911126"/>
            <a:ext cx="8125095" cy="17947352"/>
          </a:xfrm>
          <a:prstGeom prst="rect">
            <a:avLst/>
          </a:prstGeom>
          <a:solidFill>
            <a:srgbClr val="3F04B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A66A0C-41BD-1645-8160-6D513C7E8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811B0-9695-364C-8D44-575D7B8D3B5E}"/>
              </a:ext>
            </a:extLst>
          </p:cNvPr>
          <p:cNvSpPr txBox="1"/>
          <p:nvPr/>
        </p:nvSpPr>
        <p:spPr>
          <a:xfrm>
            <a:off x="-74795" y="7456026"/>
            <a:ext cx="11905861" cy="3835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8500" b="1" dirty="0">
                <a:solidFill>
                  <a:srgbClr val="000000"/>
                </a:solidFill>
                <a:latin typeface="Poppins" pitchFamily="2" charset="77"/>
                <a:ea typeface="Roboto Condensed" panose="02000000000000000000" pitchFamily="2" charset="0"/>
                <a:cs typeface="Poppins" pitchFamily="2" charset="77"/>
              </a:rPr>
              <a:t>What Are We Doing About It?</a:t>
            </a: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9C997576-5D6F-734D-8713-5A6BEDD6BE40}"/>
              </a:ext>
            </a:extLst>
          </p:cNvPr>
          <p:cNvSpPr>
            <a:spLocks noChangeAspect="1"/>
          </p:cNvSpPr>
          <p:nvPr/>
        </p:nvSpPr>
        <p:spPr>
          <a:xfrm>
            <a:off x="9409755" y="937967"/>
            <a:ext cx="3276737" cy="4468278"/>
          </a:xfrm>
          <a:custGeom>
            <a:avLst/>
            <a:gdLst>
              <a:gd name="connsiteX0" fmla="*/ 8065008 w 8449056"/>
              <a:gd name="connsiteY0" fmla="*/ 10753344 h 11521440"/>
              <a:gd name="connsiteX1" fmla="*/ 8449056 w 8449056"/>
              <a:gd name="connsiteY1" fmla="*/ 11137392 h 11521440"/>
              <a:gd name="connsiteX2" fmla="*/ 8065008 w 8449056"/>
              <a:gd name="connsiteY2" fmla="*/ 11521440 h 11521440"/>
              <a:gd name="connsiteX3" fmla="*/ 7680960 w 8449056"/>
              <a:gd name="connsiteY3" fmla="*/ 11137392 h 11521440"/>
              <a:gd name="connsiteX4" fmla="*/ 8065008 w 8449056"/>
              <a:gd name="connsiteY4" fmla="*/ 10753344 h 11521440"/>
              <a:gd name="connsiteX5" fmla="*/ 6528816 w 8449056"/>
              <a:gd name="connsiteY5" fmla="*/ 10753344 h 11521440"/>
              <a:gd name="connsiteX6" fmla="*/ 6912864 w 8449056"/>
              <a:gd name="connsiteY6" fmla="*/ 11137392 h 11521440"/>
              <a:gd name="connsiteX7" fmla="*/ 6528816 w 8449056"/>
              <a:gd name="connsiteY7" fmla="*/ 11521440 h 11521440"/>
              <a:gd name="connsiteX8" fmla="*/ 6144768 w 8449056"/>
              <a:gd name="connsiteY8" fmla="*/ 11137392 h 11521440"/>
              <a:gd name="connsiteX9" fmla="*/ 6528816 w 8449056"/>
              <a:gd name="connsiteY9" fmla="*/ 10753344 h 11521440"/>
              <a:gd name="connsiteX10" fmla="*/ 4992624 w 8449056"/>
              <a:gd name="connsiteY10" fmla="*/ 10753344 h 11521440"/>
              <a:gd name="connsiteX11" fmla="*/ 5376672 w 8449056"/>
              <a:gd name="connsiteY11" fmla="*/ 11137392 h 11521440"/>
              <a:gd name="connsiteX12" fmla="*/ 4992624 w 8449056"/>
              <a:gd name="connsiteY12" fmla="*/ 11521440 h 11521440"/>
              <a:gd name="connsiteX13" fmla="*/ 4608576 w 8449056"/>
              <a:gd name="connsiteY13" fmla="*/ 11137392 h 11521440"/>
              <a:gd name="connsiteX14" fmla="*/ 4992624 w 8449056"/>
              <a:gd name="connsiteY14" fmla="*/ 10753344 h 11521440"/>
              <a:gd name="connsiteX15" fmla="*/ 3456432 w 8449056"/>
              <a:gd name="connsiteY15" fmla="*/ 10753344 h 11521440"/>
              <a:gd name="connsiteX16" fmla="*/ 3840480 w 8449056"/>
              <a:gd name="connsiteY16" fmla="*/ 11137392 h 11521440"/>
              <a:gd name="connsiteX17" fmla="*/ 3456432 w 8449056"/>
              <a:gd name="connsiteY17" fmla="*/ 11521440 h 11521440"/>
              <a:gd name="connsiteX18" fmla="*/ 3072384 w 8449056"/>
              <a:gd name="connsiteY18" fmla="*/ 11137392 h 11521440"/>
              <a:gd name="connsiteX19" fmla="*/ 3456432 w 8449056"/>
              <a:gd name="connsiteY19" fmla="*/ 10753344 h 11521440"/>
              <a:gd name="connsiteX20" fmla="*/ 1920240 w 8449056"/>
              <a:gd name="connsiteY20" fmla="*/ 10753344 h 11521440"/>
              <a:gd name="connsiteX21" fmla="*/ 2304288 w 8449056"/>
              <a:gd name="connsiteY21" fmla="*/ 11137392 h 11521440"/>
              <a:gd name="connsiteX22" fmla="*/ 1920240 w 8449056"/>
              <a:gd name="connsiteY22" fmla="*/ 11521440 h 11521440"/>
              <a:gd name="connsiteX23" fmla="*/ 1536192 w 8449056"/>
              <a:gd name="connsiteY23" fmla="*/ 11137392 h 11521440"/>
              <a:gd name="connsiteX24" fmla="*/ 1920240 w 8449056"/>
              <a:gd name="connsiteY24" fmla="*/ 10753344 h 11521440"/>
              <a:gd name="connsiteX25" fmla="*/ 384048 w 8449056"/>
              <a:gd name="connsiteY25" fmla="*/ 10753344 h 11521440"/>
              <a:gd name="connsiteX26" fmla="*/ 768096 w 8449056"/>
              <a:gd name="connsiteY26" fmla="*/ 11137392 h 11521440"/>
              <a:gd name="connsiteX27" fmla="*/ 384048 w 8449056"/>
              <a:gd name="connsiteY27" fmla="*/ 11521440 h 11521440"/>
              <a:gd name="connsiteX28" fmla="*/ 0 w 8449056"/>
              <a:gd name="connsiteY28" fmla="*/ 11137392 h 11521440"/>
              <a:gd name="connsiteX29" fmla="*/ 384048 w 8449056"/>
              <a:gd name="connsiteY29" fmla="*/ 10753344 h 11521440"/>
              <a:gd name="connsiteX30" fmla="*/ 8065008 w 8449056"/>
              <a:gd name="connsiteY30" fmla="*/ 9217152 h 11521440"/>
              <a:gd name="connsiteX31" fmla="*/ 8449056 w 8449056"/>
              <a:gd name="connsiteY31" fmla="*/ 9601200 h 11521440"/>
              <a:gd name="connsiteX32" fmla="*/ 8065008 w 8449056"/>
              <a:gd name="connsiteY32" fmla="*/ 9985248 h 11521440"/>
              <a:gd name="connsiteX33" fmla="*/ 7680960 w 8449056"/>
              <a:gd name="connsiteY33" fmla="*/ 9601200 h 11521440"/>
              <a:gd name="connsiteX34" fmla="*/ 8065008 w 8449056"/>
              <a:gd name="connsiteY34" fmla="*/ 9217152 h 11521440"/>
              <a:gd name="connsiteX35" fmla="*/ 6528816 w 8449056"/>
              <a:gd name="connsiteY35" fmla="*/ 9217152 h 11521440"/>
              <a:gd name="connsiteX36" fmla="*/ 6912864 w 8449056"/>
              <a:gd name="connsiteY36" fmla="*/ 9601200 h 11521440"/>
              <a:gd name="connsiteX37" fmla="*/ 6528816 w 8449056"/>
              <a:gd name="connsiteY37" fmla="*/ 9985248 h 11521440"/>
              <a:gd name="connsiteX38" fmla="*/ 6144768 w 8449056"/>
              <a:gd name="connsiteY38" fmla="*/ 9601200 h 11521440"/>
              <a:gd name="connsiteX39" fmla="*/ 6528816 w 8449056"/>
              <a:gd name="connsiteY39" fmla="*/ 9217152 h 11521440"/>
              <a:gd name="connsiteX40" fmla="*/ 4992624 w 8449056"/>
              <a:gd name="connsiteY40" fmla="*/ 9217152 h 11521440"/>
              <a:gd name="connsiteX41" fmla="*/ 5376672 w 8449056"/>
              <a:gd name="connsiteY41" fmla="*/ 9601200 h 11521440"/>
              <a:gd name="connsiteX42" fmla="*/ 4992624 w 8449056"/>
              <a:gd name="connsiteY42" fmla="*/ 9985248 h 11521440"/>
              <a:gd name="connsiteX43" fmla="*/ 4608576 w 8449056"/>
              <a:gd name="connsiteY43" fmla="*/ 9601200 h 11521440"/>
              <a:gd name="connsiteX44" fmla="*/ 4992624 w 8449056"/>
              <a:gd name="connsiteY44" fmla="*/ 9217152 h 11521440"/>
              <a:gd name="connsiteX45" fmla="*/ 3456432 w 8449056"/>
              <a:gd name="connsiteY45" fmla="*/ 9217152 h 11521440"/>
              <a:gd name="connsiteX46" fmla="*/ 3840480 w 8449056"/>
              <a:gd name="connsiteY46" fmla="*/ 9601200 h 11521440"/>
              <a:gd name="connsiteX47" fmla="*/ 3456432 w 8449056"/>
              <a:gd name="connsiteY47" fmla="*/ 9985248 h 11521440"/>
              <a:gd name="connsiteX48" fmla="*/ 3072384 w 8449056"/>
              <a:gd name="connsiteY48" fmla="*/ 9601200 h 11521440"/>
              <a:gd name="connsiteX49" fmla="*/ 3456432 w 8449056"/>
              <a:gd name="connsiteY49" fmla="*/ 9217152 h 11521440"/>
              <a:gd name="connsiteX50" fmla="*/ 1920240 w 8449056"/>
              <a:gd name="connsiteY50" fmla="*/ 9217152 h 11521440"/>
              <a:gd name="connsiteX51" fmla="*/ 2304288 w 8449056"/>
              <a:gd name="connsiteY51" fmla="*/ 9601200 h 11521440"/>
              <a:gd name="connsiteX52" fmla="*/ 1920240 w 8449056"/>
              <a:gd name="connsiteY52" fmla="*/ 9985248 h 11521440"/>
              <a:gd name="connsiteX53" fmla="*/ 1536192 w 8449056"/>
              <a:gd name="connsiteY53" fmla="*/ 9601200 h 11521440"/>
              <a:gd name="connsiteX54" fmla="*/ 1920240 w 8449056"/>
              <a:gd name="connsiteY54" fmla="*/ 9217152 h 11521440"/>
              <a:gd name="connsiteX55" fmla="*/ 384048 w 8449056"/>
              <a:gd name="connsiteY55" fmla="*/ 9217152 h 11521440"/>
              <a:gd name="connsiteX56" fmla="*/ 768096 w 8449056"/>
              <a:gd name="connsiteY56" fmla="*/ 9601200 h 11521440"/>
              <a:gd name="connsiteX57" fmla="*/ 384048 w 8449056"/>
              <a:gd name="connsiteY57" fmla="*/ 9985248 h 11521440"/>
              <a:gd name="connsiteX58" fmla="*/ 0 w 8449056"/>
              <a:gd name="connsiteY58" fmla="*/ 9601200 h 11521440"/>
              <a:gd name="connsiteX59" fmla="*/ 384048 w 8449056"/>
              <a:gd name="connsiteY59" fmla="*/ 9217152 h 11521440"/>
              <a:gd name="connsiteX60" fmla="*/ 8065008 w 8449056"/>
              <a:gd name="connsiteY60" fmla="*/ 7680960 h 11521440"/>
              <a:gd name="connsiteX61" fmla="*/ 8449056 w 8449056"/>
              <a:gd name="connsiteY61" fmla="*/ 8065008 h 11521440"/>
              <a:gd name="connsiteX62" fmla="*/ 8065008 w 8449056"/>
              <a:gd name="connsiteY62" fmla="*/ 8449056 h 11521440"/>
              <a:gd name="connsiteX63" fmla="*/ 7680960 w 8449056"/>
              <a:gd name="connsiteY63" fmla="*/ 8065008 h 11521440"/>
              <a:gd name="connsiteX64" fmla="*/ 8065008 w 8449056"/>
              <a:gd name="connsiteY64" fmla="*/ 7680960 h 11521440"/>
              <a:gd name="connsiteX65" fmla="*/ 6528816 w 8449056"/>
              <a:gd name="connsiteY65" fmla="*/ 7680960 h 11521440"/>
              <a:gd name="connsiteX66" fmla="*/ 6912864 w 8449056"/>
              <a:gd name="connsiteY66" fmla="*/ 8065008 h 11521440"/>
              <a:gd name="connsiteX67" fmla="*/ 6528816 w 8449056"/>
              <a:gd name="connsiteY67" fmla="*/ 8449056 h 11521440"/>
              <a:gd name="connsiteX68" fmla="*/ 6144768 w 8449056"/>
              <a:gd name="connsiteY68" fmla="*/ 8065008 h 11521440"/>
              <a:gd name="connsiteX69" fmla="*/ 6528816 w 8449056"/>
              <a:gd name="connsiteY69" fmla="*/ 7680960 h 11521440"/>
              <a:gd name="connsiteX70" fmla="*/ 4992624 w 8449056"/>
              <a:gd name="connsiteY70" fmla="*/ 7680960 h 11521440"/>
              <a:gd name="connsiteX71" fmla="*/ 5376672 w 8449056"/>
              <a:gd name="connsiteY71" fmla="*/ 8065008 h 11521440"/>
              <a:gd name="connsiteX72" fmla="*/ 4992624 w 8449056"/>
              <a:gd name="connsiteY72" fmla="*/ 8449056 h 11521440"/>
              <a:gd name="connsiteX73" fmla="*/ 4608576 w 8449056"/>
              <a:gd name="connsiteY73" fmla="*/ 8065008 h 11521440"/>
              <a:gd name="connsiteX74" fmla="*/ 4992624 w 8449056"/>
              <a:gd name="connsiteY74" fmla="*/ 7680960 h 11521440"/>
              <a:gd name="connsiteX75" fmla="*/ 3456432 w 8449056"/>
              <a:gd name="connsiteY75" fmla="*/ 7680960 h 11521440"/>
              <a:gd name="connsiteX76" fmla="*/ 3840480 w 8449056"/>
              <a:gd name="connsiteY76" fmla="*/ 8065008 h 11521440"/>
              <a:gd name="connsiteX77" fmla="*/ 3456432 w 8449056"/>
              <a:gd name="connsiteY77" fmla="*/ 8449056 h 11521440"/>
              <a:gd name="connsiteX78" fmla="*/ 3072384 w 8449056"/>
              <a:gd name="connsiteY78" fmla="*/ 8065008 h 11521440"/>
              <a:gd name="connsiteX79" fmla="*/ 3456432 w 8449056"/>
              <a:gd name="connsiteY79" fmla="*/ 7680960 h 11521440"/>
              <a:gd name="connsiteX80" fmla="*/ 1920240 w 8449056"/>
              <a:gd name="connsiteY80" fmla="*/ 7680960 h 11521440"/>
              <a:gd name="connsiteX81" fmla="*/ 2304288 w 8449056"/>
              <a:gd name="connsiteY81" fmla="*/ 8065008 h 11521440"/>
              <a:gd name="connsiteX82" fmla="*/ 1920240 w 8449056"/>
              <a:gd name="connsiteY82" fmla="*/ 8449056 h 11521440"/>
              <a:gd name="connsiteX83" fmla="*/ 1536192 w 8449056"/>
              <a:gd name="connsiteY83" fmla="*/ 8065008 h 11521440"/>
              <a:gd name="connsiteX84" fmla="*/ 1920240 w 8449056"/>
              <a:gd name="connsiteY84" fmla="*/ 7680960 h 11521440"/>
              <a:gd name="connsiteX85" fmla="*/ 384048 w 8449056"/>
              <a:gd name="connsiteY85" fmla="*/ 7680960 h 11521440"/>
              <a:gd name="connsiteX86" fmla="*/ 768096 w 8449056"/>
              <a:gd name="connsiteY86" fmla="*/ 8065008 h 11521440"/>
              <a:gd name="connsiteX87" fmla="*/ 384048 w 8449056"/>
              <a:gd name="connsiteY87" fmla="*/ 8449056 h 11521440"/>
              <a:gd name="connsiteX88" fmla="*/ 0 w 8449056"/>
              <a:gd name="connsiteY88" fmla="*/ 8065008 h 11521440"/>
              <a:gd name="connsiteX89" fmla="*/ 384048 w 8449056"/>
              <a:gd name="connsiteY89" fmla="*/ 7680960 h 11521440"/>
              <a:gd name="connsiteX90" fmla="*/ 8065008 w 8449056"/>
              <a:gd name="connsiteY90" fmla="*/ 6144768 h 11521440"/>
              <a:gd name="connsiteX91" fmla="*/ 8449056 w 8449056"/>
              <a:gd name="connsiteY91" fmla="*/ 6528816 h 11521440"/>
              <a:gd name="connsiteX92" fmla="*/ 8065008 w 8449056"/>
              <a:gd name="connsiteY92" fmla="*/ 6912864 h 11521440"/>
              <a:gd name="connsiteX93" fmla="*/ 7680960 w 8449056"/>
              <a:gd name="connsiteY93" fmla="*/ 6528816 h 11521440"/>
              <a:gd name="connsiteX94" fmla="*/ 8065008 w 8449056"/>
              <a:gd name="connsiteY94" fmla="*/ 6144768 h 11521440"/>
              <a:gd name="connsiteX95" fmla="*/ 6528816 w 8449056"/>
              <a:gd name="connsiteY95" fmla="*/ 6144768 h 11521440"/>
              <a:gd name="connsiteX96" fmla="*/ 6912864 w 8449056"/>
              <a:gd name="connsiteY96" fmla="*/ 6528816 h 11521440"/>
              <a:gd name="connsiteX97" fmla="*/ 6528816 w 8449056"/>
              <a:gd name="connsiteY97" fmla="*/ 6912864 h 11521440"/>
              <a:gd name="connsiteX98" fmla="*/ 6144768 w 8449056"/>
              <a:gd name="connsiteY98" fmla="*/ 6528816 h 11521440"/>
              <a:gd name="connsiteX99" fmla="*/ 6528816 w 8449056"/>
              <a:gd name="connsiteY99" fmla="*/ 6144768 h 11521440"/>
              <a:gd name="connsiteX100" fmla="*/ 4992624 w 8449056"/>
              <a:gd name="connsiteY100" fmla="*/ 6144768 h 11521440"/>
              <a:gd name="connsiteX101" fmla="*/ 5376672 w 8449056"/>
              <a:gd name="connsiteY101" fmla="*/ 6528816 h 11521440"/>
              <a:gd name="connsiteX102" fmla="*/ 4992624 w 8449056"/>
              <a:gd name="connsiteY102" fmla="*/ 6912864 h 11521440"/>
              <a:gd name="connsiteX103" fmla="*/ 4608576 w 8449056"/>
              <a:gd name="connsiteY103" fmla="*/ 6528816 h 11521440"/>
              <a:gd name="connsiteX104" fmla="*/ 4992624 w 8449056"/>
              <a:gd name="connsiteY104" fmla="*/ 6144768 h 11521440"/>
              <a:gd name="connsiteX105" fmla="*/ 3456432 w 8449056"/>
              <a:gd name="connsiteY105" fmla="*/ 6144768 h 11521440"/>
              <a:gd name="connsiteX106" fmla="*/ 3840480 w 8449056"/>
              <a:gd name="connsiteY106" fmla="*/ 6528816 h 11521440"/>
              <a:gd name="connsiteX107" fmla="*/ 3456432 w 8449056"/>
              <a:gd name="connsiteY107" fmla="*/ 6912864 h 11521440"/>
              <a:gd name="connsiteX108" fmla="*/ 3072384 w 8449056"/>
              <a:gd name="connsiteY108" fmla="*/ 6528816 h 11521440"/>
              <a:gd name="connsiteX109" fmla="*/ 3456432 w 8449056"/>
              <a:gd name="connsiteY109" fmla="*/ 6144768 h 11521440"/>
              <a:gd name="connsiteX110" fmla="*/ 1920240 w 8449056"/>
              <a:gd name="connsiteY110" fmla="*/ 6144768 h 11521440"/>
              <a:gd name="connsiteX111" fmla="*/ 2304288 w 8449056"/>
              <a:gd name="connsiteY111" fmla="*/ 6528816 h 11521440"/>
              <a:gd name="connsiteX112" fmla="*/ 1920240 w 8449056"/>
              <a:gd name="connsiteY112" fmla="*/ 6912864 h 11521440"/>
              <a:gd name="connsiteX113" fmla="*/ 1536192 w 8449056"/>
              <a:gd name="connsiteY113" fmla="*/ 6528816 h 11521440"/>
              <a:gd name="connsiteX114" fmla="*/ 1920240 w 8449056"/>
              <a:gd name="connsiteY114" fmla="*/ 6144768 h 11521440"/>
              <a:gd name="connsiteX115" fmla="*/ 384048 w 8449056"/>
              <a:gd name="connsiteY115" fmla="*/ 6144768 h 11521440"/>
              <a:gd name="connsiteX116" fmla="*/ 768096 w 8449056"/>
              <a:gd name="connsiteY116" fmla="*/ 6528816 h 11521440"/>
              <a:gd name="connsiteX117" fmla="*/ 384048 w 8449056"/>
              <a:gd name="connsiteY117" fmla="*/ 6912864 h 11521440"/>
              <a:gd name="connsiteX118" fmla="*/ 0 w 8449056"/>
              <a:gd name="connsiteY118" fmla="*/ 6528816 h 11521440"/>
              <a:gd name="connsiteX119" fmla="*/ 384048 w 8449056"/>
              <a:gd name="connsiteY119" fmla="*/ 6144768 h 11521440"/>
              <a:gd name="connsiteX120" fmla="*/ 8065008 w 8449056"/>
              <a:gd name="connsiteY120" fmla="*/ 4608576 h 11521440"/>
              <a:gd name="connsiteX121" fmla="*/ 8449056 w 8449056"/>
              <a:gd name="connsiteY121" fmla="*/ 4992624 h 11521440"/>
              <a:gd name="connsiteX122" fmla="*/ 8065008 w 8449056"/>
              <a:gd name="connsiteY122" fmla="*/ 5376672 h 11521440"/>
              <a:gd name="connsiteX123" fmla="*/ 7680960 w 8449056"/>
              <a:gd name="connsiteY123" fmla="*/ 4992624 h 11521440"/>
              <a:gd name="connsiteX124" fmla="*/ 8065008 w 8449056"/>
              <a:gd name="connsiteY124" fmla="*/ 4608576 h 11521440"/>
              <a:gd name="connsiteX125" fmla="*/ 6528816 w 8449056"/>
              <a:gd name="connsiteY125" fmla="*/ 4608576 h 11521440"/>
              <a:gd name="connsiteX126" fmla="*/ 6912864 w 8449056"/>
              <a:gd name="connsiteY126" fmla="*/ 4992624 h 11521440"/>
              <a:gd name="connsiteX127" fmla="*/ 6528816 w 8449056"/>
              <a:gd name="connsiteY127" fmla="*/ 5376672 h 11521440"/>
              <a:gd name="connsiteX128" fmla="*/ 6144768 w 8449056"/>
              <a:gd name="connsiteY128" fmla="*/ 4992624 h 11521440"/>
              <a:gd name="connsiteX129" fmla="*/ 6528816 w 8449056"/>
              <a:gd name="connsiteY129" fmla="*/ 4608576 h 11521440"/>
              <a:gd name="connsiteX130" fmla="*/ 4992624 w 8449056"/>
              <a:gd name="connsiteY130" fmla="*/ 4608576 h 11521440"/>
              <a:gd name="connsiteX131" fmla="*/ 5376672 w 8449056"/>
              <a:gd name="connsiteY131" fmla="*/ 4992624 h 11521440"/>
              <a:gd name="connsiteX132" fmla="*/ 4992624 w 8449056"/>
              <a:gd name="connsiteY132" fmla="*/ 5376672 h 11521440"/>
              <a:gd name="connsiteX133" fmla="*/ 4608576 w 8449056"/>
              <a:gd name="connsiteY133" fmla="*/ 4992624 h 11521440"/>
              <a:gd name="connsiteX134" fmla="*/ 4992624 w 8449056"/>
              <a:gd name="connsiteY134" fmla="*/ 4608576 h 11521440"/>
              <a:gd name="connsiteX135" fmla="*/ 3456432 w 8449056"/>
              <a:gd name="connsiteY135" fmla="*/ 4608576 h 11521440"/>
              <a:gd name="connsiteX136" fmla="*/ 3840480 w 8449056"/>
              <a:gd name="connsiteY136" fmla="*/ 4992624 h 11521440"/>
              <a:gd name="connsiteX137" fmla="*/ 3456432 w 8449056"/>
              <a:gd name="connsiteY137" fmla="*/ 5376672 h 11521440"/>
              <a:gd name="connsiteX138" fmla="*/ 3072384 w 8449056"/>
              <a:gd name="connsiteY138" fmla="*/ 4992624 h 11521440"/>
              <a:gd name="connsiteX139" fmla="*/ 3456432 w 8449056"/>
              <a:gd name="connsiteY139" fmla="*/ 4608576 h 11521440"/>
              <a:gd name="connsiteX140" fmla="*/ 1920240 w 8449056"/>
              <a:gd name="connsiteY140" fmla="*/ 4608576 h 11521440"/>
              <a:gd name="connsiteX141" fmla="*/ 2304288 w 8449056"/>
              <a:gd name="connsiteY141" fmla="*/ 4992624 h 11521440"/>
              <a:gd name="connsiteX142" fmla="*/ 1920240 w 8449056"/>
              <a:gd name="connsiteY142" fmla="*/ 5376672 h 11521440"/>
              <a:gd name="connsiteX143" fmla="*/ 1536192 w 8449056"/>
              <a:gd name="connsiteY143" fmla="*/ 4992624 h 11521440"/>
              <a:gd name="connsiteX144" fmla="*/ 1920240 w 8449056"/>
              <a:gd name="connsiteY144" fmla="*/ 4608576 h 11521440"/>
              <a:gd name="connsiteX145" fmla="*/ 384048 w 8449056"/>
              <a:gd name="connsiteY145" fmla="*/ 4608576 h 11521440"/>
              <a:gd name="connsiteX146" fmla="*/ 768096 w 8449056"/>
              <a:gd name="connsiteY146" fmla="*/ 4992624 h 11521440"/>
              <a:gd name="connsiteX147" fmla="*/ 384048 w 8449056"/>
              <a:gd name="connsiteY147" fmla="*/ 5376672 h 11521440"/>
              <a:gd name="connsiteX148" fmla="*/ 0 w 8449056"/>
              <a:gd name="connsiteY148" fmla="*/ 4992624 h 11521440"/>
              <a:gd name="connsiteX149" fmla="*/ 384048 w 8449056"/>
              <a:gd name="connsiteY149" fmla="*/ 4608576 h 11521440"/>
              <a:gd name="connsiteX150" fmla="*/ 8065008 w 8449056"/>
              <a:gd name="connsiteY150" fmla="*/ 3072384 h 11521440"/>
              <a:gd name="connsiteX151" fmla="*/ 8449056 w 8449056"/>
              <a:gd name="connsiteY151" fmla="*/ 3456432 h 11521440"/>
              <a:gd name="connsiteX152" fmla="*/ 8065008 w 8449056"/>
              <a:gd name="connsiteY152" fmla="*/ 3840480 h 11521440"/>
              <a:gd name="connsiteX153" fmla="*/ 7680960 w 8449056"/>
              <a:gd name="connsiteY153" fmla="*/ 3456432 h 11521440"/>
              <a:gd name="connsiteX154" fmla="*/ 8065008 w 8449056"/>
              <a:gd name="connsiteY154" fmla="*/ 3072384 h 11521440"/>
              <a:gd name="connsiteX155" fmla="*/ 6528816 w 8449056"/>
              <a:gd name="connsiteY155" fmla="*/ 3072384 h 11521440"/>
              <a:gd name="connsiteX156" fmla="*/ 6912864 w 8449056"/>
              <a:gd name="connsiteY156" fmla="*/ 3456432 h 11521440"/>
              <a:gd name="connsiteX157" fmla="*/ 6528816 w 8449056"/>
              <a:gd name="connsiteY157" fmla="*/ 3840480 h 11521440"/>
              <a:gd name="connsiteX158" fmla="*/ 6144768 w 8449056"/>
              <a:gd name="connsiteY158" fmla="*/ 3456432 h 11521440"/>
              <a:gd name="connsiteX159" fmla="*/ 6528816 w 8449056"/>
              <a:gd name="connsiteY159" fmla="*/ 3072384 h 11521440"/>
              <a:gd name="connsiteX160" fmla="*/ 4992624 w 8449056"/>
              <a:gd name="connsiteY160" fmla="*/ 3072384 h 11521440"/>
              <a:gd name="connsiteX161" fmla="*/ 5376672 w 8449056"/>
              <a:gd name="connsiteY161" fmla="*/ 3456432 h 11521440"/>
              <a:gd name="connsiteX162" fmla="*/ 4992624 w 8449056"/>
              <a:gd name="connsiteY162" fmla="*/ 3840480 h 11521440"/>
              <a:gd name="connsiteX163" fmla="*/ 4608576 w 8449056"/>
              <a:gd name="connsiteY163" fmla="*/ 3456432 h 11521440"/>
              <a:gd name="connsiteX164" fmla="*/ 4992624 w 8449056"/>
              <a:gd name="connsiteY164" fmla="*/ 3072384 h 11521440"/>
              <a:gd name="connsiteX165" fmla="*/ 3456432 w 8449056"/>
              <a:gd name="connsiteY165" fmla="*/ 3072384 h 11521440"/>
              <a:gd name="connsiteX166" fmla="*/ 3840480 w 8449056"/>
              <a:gd name="connsiteY166" fmla="*/ 3456432 h 11521440"/>
              <a:gd name="connsiteX167" fmla="*/ 3456432 w 8449056"/>
              <a:gd name="connsiteY167" fmla="*/ 3840480 h 11521440"/>
              <a:gd name="connsiteX168" fmla="*/ 3072384 w 8449056"/>
              <a:gd name="connsiteY168" fmla="*/ 3456432 h 11521440"/>
              <a:gd name="connsiteX169" fmla="*/ 3456432 w 8449056"/>
              <a:gd name="connsiteY169" fmla="*/ 3072384 h 11521440"/>
              <a:gd name="connsiteX170" fmla="*/ 1920240 w 8449056"/>
              <a:gd name="connsiteY170" fmla="*/ 3072384 h 11521440"/>
              <a:gd name="connsiteX171" fmla="*/ 2304288 w 8449056"/>
              <a:gd name="connsiteY171" fmla="*/ 3456432 h 11521440"/>
              <a:gd name="connsiteX172" fmla="*/ 1920240 w 8449056"/>
              <a:gd name="connsiteY172" fmla="*/ 3840480 h 11521440"/>
              <a:gd name="connsiteX173" fmla="*/ 1536192 w 8449056"/>
              <a:gd name="connsiteY173" fmla="*/ 3456432 h 11521440"/>
              <a:gd name="connsiteX174" fmla="*/ 1920240 w 8449056"/>
              <a:gd name="connsiteY174" fmla="*/ 3072384 h 11521440"/>
              <a:gd name="connsiteX175" fmla="*/ 384048 w 8449056"/>
              <a:gd name="connsiteY175" fmla="*/ 3072384 h 11521440"/>
              <a:gd name="connsiteX176" fmla="*/ 768096 w 8449056"/>
              <a:gd name="connsiteY176" fmla="*/ 3456432 h 11521440"/>
              <a:gd name="connsiteX177" fmla="*/ 384048 w 8449056"/>
              <a:gd name="connsiteY177" fmla="*/ 3840480 h 11521440"/>
              <a:gd name="connsiteX178" fmla="*/ 0 w 8449056"/>
              <a:gd name="connsiteY178" fmla="*/ 3456432 h 11521440"/>
              <a:gd name="connsiteX179" fmla="*/ 384048 w 8449056"/>
              <a:gd name="connsiteY179" fmla="*/ 3072384 h 11521440"/>
              <a:gd name="connsiteX180" fmla="*/ 3456432 w 8449056"/>
              <a:gd name="connsiteY180" fmla="*/ 1536193 h 11521440"/>
              <a:gd name="connsiteX181" fmla="*/ 3840480 w 8449056"/>
              <a:gd name="connsiteY181" fmla="*/ 1920241 h 11521440"/>
              <a:gd name="connsiteX182" fmla="*/ 3456432 w 8449056"/>
              <a:gd name="connsiteY182" fmla="*/ 2304289 h 11521440"/>
              <a:gd name="connsiteX183" fmla="*/ 3072384 w 8449056"/>
              <a:gd name="connsiteY183" fmla="*/ 1920241 h 11521440"/>
              <a:gd name="connsiteX184" fmla="*/ 3456432 w 8449056"/>
              <a:gd name="connsiteY184" fmla="*/ 1536193 h 11521440"/>
              <a:gd name="connsiteX185" fmla="*/ 1920240 w 8449056"/>
              <a:gd name="connsiteY185" fmla="*/ 1536193 h 11521440"/>
              <a:gd name="connsiteX186" fmla="*/ 2304288 w 8449056"/>
              <a:gd name="connsiteY186" fmla="*/ 1920242 h 11521440"/>
              <a:gd name="connsiteX187" fmla="*/ 1920240 w 8449056"/>
              <a:gd name="connsiteY187" fmla="*/ 2304290 h 11521440"/>
              <a:gd name="connsiteX188" fmla="*/ 1536192 w 8449056"/>
              <a:gd name="connsiteY188" fmla="*/ 1920242 h 11521440"/>
              <a:gd name="connsiteX189" fmla="*/ 1920240 w 8449056"/>
              <a:gd name="connsiteY189" fmla="*/ 1536193 h 11521440"/>
              <a:gd name="connsiteX190" fmla="*/ 384048 w 8449056"/>
              <a:gd name="connsiteY190" fmla="*/ 1536193 h 11521440"/>
              <a:gd name="connsiteX191" fmla="*/ 768096 w 8449056"/>
              <a:gd name="connsiteY191" fmla="*/ 1920242 h 11521440"/>
              <a:gd name="connsiteX192" fmla="*/ 384048 w 8449056"/>
              <a:gd name="connsiteY192" fmla="*/ 2304290 h 11521440"/>
              <a:gd name="connsiteX193" fmla="*/ 0 w 8449056"/>
              <a:gd name="connsiteY193" fmla="*/ 1920242 h 11521440"/>
              <a:gd name="connsiteX194" fmla="*/ 384048 w 8449056"/>
              <a:gd name="connsiteY194" fmla="*/ 1536193 h 11521440"/>
              <a:gd name="connsiteX195" fmla="*/ 4992624 w 8449056"/>
              <a:gd name="connsiteY195" fmla="*/ 1536193 h 11521440"/>
              <a:gd name="connsiteX196" fmla="*/ 5376672 w 8449056"/>
              <a:gd name="connsiteY196" fmla="*/ 1920241 h 11521440"/>
              <a:gd name="connsiteX197" fmla="*/ 4992624 w 8449056"/>
              <a:gd name="connsiteY197" fmla="*/ 2304289 h 11521440"/>
              <a:gd name="connsiteX198" fmla="*/ 4608576 w 8449056"/>
              <a:gd name="connsiteY198" fmla="*/ 1920241 h 11521440"/>
              <a:gd name="connsiteX199" fmla="*/ 4992624 w 8449056"/>
              <a:gd name="connsiteY199" fmla="*/ 1536193 h 11521440"/>
              <a:gd name="connsiteX200" fmla="*/ 6528816 w 8449056"/>
              <a:gd name="connsiteY200" fmla="*/ 1536192 h 11521440"/>
              <a:gd name="connsiteX201" fmla="*/ 6912864 w 8449056"/>
              <a:gd name="connsiteY201" fmla="*/ 1920240 h 11521440"/>
              <a:gd name="connsiteX202" fmla="*/ 6528816 w 8449056"/>
              <a:gd name="connsiteY202" fmla="*/ 2304288 h 11521440"/>
              <a:gd name="connsiteX203" fmla="*/ 6144768 w 8449056"/>
              <a:gd name="connsiteY203" fmla="*/ 1920240 h 11521440"/>
              <a:gd name="connsiteX204" fmla="*/ 6528816 w 8449056"/>
              <a:gd name="connsiteY204" fmla="*/ 1536192 h 11521440"/>
              <a:gd name="connsiteX205" fmla="*/ 8065008 w 8449056"/>
              <a:gd name="connsiteY205" fmla="*/ 1536192 h 11521440"/>
              <a:gd name="connsiteX206" fmla="*/ 8449056 w 8449056"/>
              <a:gd name="connsiteY206" fmla="*/ 1920240 h 11521440"/>
              <a:gd name="connsiteX207" fmla="*/ 8065008 w 8449056"/>
              <a:gd name="connsiteY207" fmla="*/ 2304288 h 11521440"/>
              <a:gd name="connsiteX208" fmla="*/ 7680960 w 8449056"/>
              <a:gd name="connsiteY208" fmla="*/ 1920240 h 11521440"/>
              <a:gd name="connsiteX209" fmla="*/ 8065008 w 8449056"/>
              <a:gd name="connsiteY209" fmla="*/ 1536192 h 11521440"/>
              <a:gd name="connsiteX210" fmla="*/ 384048 w 8449056"/>
              <a:gd name="connsiteY210" fmla="*/ 2 h 11521440"/>
              <a:gd name="connsiteX211" fmla="*/ 768096 w 8449056"/>
              <a:gd name="connsiteY211" fmla="*/ 384050 h 11521440"/>
              <a:gd name="connsiteX212" fmla="*/ 384048 w 8449056"/>
              <a:gd name="connsiteY212" fmla="*/ 768098 h 11521440"/>
              <a:gd name="connsiteX213" fmla="*/ 0 w 8449056"/>
              <a:gd name="connsiteY213" fmla="*/ 384050 h 11521440"/>
              <a:gd name="connsiteX214" fmla="*/ 384048 w 8449056"/>
              <a:gd name="connsiteY214" fmla="*/ 2 h 11521440"/>
              <a:gd name="connsiteX215" fmla="*/ 1920240 w 8449056"/>
              <a:gd name="connsiteY215" fmla="*/ 2 h 11521440"/>
              <a:gd name="connsiteX216" fmla="*/ 2304288 w 8449056"/>
              <a:gd name="connsiteY216" fmla="*/ 384050 h 11521440"/>
              <a:gd name="connsiteX217" fmla="*/ 1920240 w 8449056"/>
              <a:gd name="connsiteY217" fmla="*/ 768098 h 11521440"/>
              <a:gd name="connsiteX218" fmla="*/ 1536192 w 8449056"/>
              <a:gd name="connsiteY218" fmla="*/ 384050 h 11521440"/>
              <a:gd name="connsiteX219" fmla="*/ 1920240 w 8449056"/>
              <a:gd name="connsiteY219" fmla="*/ 2 h 11521440"/>
              <a:gd name="connsiteX220" fmla="*/ 3456432 w 8449056"/>
              <a:gd name="connsiteY220" fmla="*/ 1 h 11521440"/>
              <a:gd name="connsiteX221" fmla="*/ 3840480 w 8449056"/>
              <a:gd name="connsiteY221" fmla="*/ 384049 h 11521440"/>
              <a:gd name="connsiteX222" fmla="*/ 3456432 w 8449056"/>
              <a:gd name="connsiteY222" fmla="*/ 768098 h 11521440"/>
              <a:gd name="connsiteX223" fmla="*/ 3072384 w 8449056"/>
              <a:gd name="connsiteY223" fmla="*/ 384049 h 11521440"/>
              <a:gd name="connsiteX224" fmla="*/ 3456432 w 8449056"/>
              <a:gd name="connsiteY224" fmla="*/ 1 h 11521440"/>
              <a:gd name="connsiteX225" fmla="*/ 4992624 w 8449056"/>
              <a:gd name="connsiteY225" fmla="*/ 1 h 11521440"/>
              <a:gd name="connsiteX226" fmla="*/ 5376672 w 8449056"/>
              <a:gd name="connsiteY226" fmla="*/ 384049 h 11521440"/>
              <a:gd name="connsiteX227" fmla="*/ 4992624 w 8449056"/>
              <a:gd name="connsiteY227" fmla="*/ 768097 h 11521440"/>
              <a:gd name="connsiteX228" fmla="*/ 4608576 w 8449056"/>
              <a:gd name="connsiteY228" fmla="*/ 384049 h 11521440"/>
              <a:gd name="connsiteX229" fmla="*/ 4992624 w 8449056"/>
              <a:gd name="connsiteY229" fmla="*/ 1 h 11521440"/>
              <a:gd name="connsiteX230" fmla="*/ 6528816 w 8449056"/>
              <a:gd name="connsiteY230" fmla="*/ 1 h 11521440"/>
              <a:gd name="connsiteX231" fmla="*/ 6912864 w 8449056"/>
              <a:gd name="connsiteY231" fmla="*/ 384049 h 11521440"/>
              <a:gd name="connsiteX232" fmla="*/ 6528816 w 8449056"/>
              <a:gd name="connsiteY232" fmla="*/ 768097 h 11521440"/>
              <a:gd name="connsiteX233" fmla="*/ 6144768 w 8449056"/>
              <a:gd name="connsiteY233" fmla="*/ 384049 h 11521440"/>
              <a:gd name="connsiteX234" fmla="*/ 6528816 w 8449056"/>
              <a:gd name="connsiteY234" fmla="*/ 1 h 11521440"/>
              <a:gd name="connsiteX235" fmla="*/ 8065008 w 8449056"/>
              <a:gd name="connsiteY235" fmla="*/ 0 h 11521440"/>
              <a:gd name="connsiteX236" fmla="*/ 8449056 w 8449056"/>
              <a:gd name="connsiteY236" fmla="*/ 384048 h 11521440"/>
              <a:gd name="connsiteX237" fmla="*/ 8065008 w 8449056"/>
              <a:gd name="connsiteY237" fmla="*/ 768096 h 11521440"/>
              <a:gd name="connsiteX238" fmla="*/ 7680960 w 8449056"/>
              <a:gd name="connsiteY238" fmla="*/ 384048 h 11521440"/>
              <a:gd name="connsiteX239" fmla="*/ 8065008 w 8449056"/>
              <a:gd name="connsiteY239" fmla="*/ 0 h 1152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8449056" h="11521440">
                <a:moveTo>
                  <a:pt x="8065008" y="10753344"/>
                </a:moveTo>
                <a:cubicBezTo>
                  <a:pt x="8277112" y="10753344"/>
                  <a:pt x="8449056" y="10925288"/>
                  <a:pt x="8449056" y="11137392"/>
                </a:cubicBezTo>
                <a:cubicBezTo>
                  <a:pt x="8449056" y="11349496"/>
                  <a:pt x="8277112" y="11521440"/>
                  <a:pt x="8065008" y="11521440"/>
                </a:cubicBezTo>
                <a:cubicBezTo>
                  <a:pt x="7852904" y="11521440"/>
                  <a:pt x="7680960" y="11349496"/>
                  <a:pt x="7680960" y="11137392"/>
                </a:cubicBezTo>
                <a:cubicBezTo>
                  <a:pt x="7680960" y="10925288"/>
                  <a:pt x="7852904" y="10753344"/>
                  <a:pt x="8065008" y="10753344"/>
                </a:cubicBezTo>
                <a:close/>
                <a:moveTo>
                  <a:pt x="6528816" y="10753344"/>
                </a:moveTo>
                <a:cubicBezTo>
                  <a:pt x="6740920" y="10753344"/>
                  <a:pt x="6912864" y="10925288"/>
                  <a:pt x="6912864" y="11137392"/>
                </a:cubicBezTo>
                <a:cubicBezTo>
                  <a:pt x="6912864" y="11349496"/>
                  <a:pt x="6740920" y="11521440"/>
                  <a:pt x="6528816" y="11521440"/>
                </a:cubicBezTo>
                <a:cubicBezTo>
                  <a:pt x="6316712" y="11521440"/>
                  <a:pt x="6144768" y="11349496"/>
                  <a:pt x="6144768" y="11137392"/>
                </a:cubicBezTo>
                <a:cubicBezTo>
                  <a:pt x="6144768" y="10925288"/>
                  <a:pt x="6316712" y="10753344"/>
                  <a:pt x="6528816" y="10753344"/>
                </a:cubicBezTo>
                <a:close/>
                <a:moveTo>
                  <a:pt x="4992624" y="10753344"/>
                </a:moveTo>
                <a:cubicBezTo>
                  <a:pt x="5204728" y="10753344"/>
                  <a:pt x="5376672" y="10925288"/>
                  <a:pt x="5376672" y="11137392"/>
                </a:cubicBezTo>
                <a:cubicBezTo>
                  <a:pt x="5376672" y="11349496"/>
                  <a:pt x="5204728" y="11521440"/>
                  <a:pt x="4992624" y="11521440"/>
                </a:cubicBezTo>
                <a:cubicBezTo>
                  <a:pt x="4780520" y="11521440"/>
                  <a:pt x="4608576" y="11349496"/>
                  <a:pt x="4608576" y="11137392"/>
                </a:cubicBezTo>
                <a:cubicBezTo>
                  <a:pt x="4608576" y="10925288"/>
                  <a:pt x="4780520" y="10753344"/>
                  <a:pt x="4992624" y="10753344"/>
                </a:cubicBezTo>
                <a:close/>
                <a:moveTo>
                  <a:pt x="3456432" y="10753344"/>
                </a:moveTo>
                <a:cubicBezTo>
                  <a:pt x="3668536" y="10753344"/>
                  <a:pt x="3840480" y="10925288"/>
                  <a:pt x="3840480" y="11137392"/>
                </a:cubicBezTo>
                <a:cubicBezTo>
                  <a:pt x="3840480" y="11349496"/>
                  <a:pt x="3668536" y="11521440"/>
                  <a:pt x="3456432" y="11521440"/>
                </a:cubicBezTo>
                <a:cubicBezTo>
                  <a:pt x="3244328" y="11521440"/>
                  <a:pt x="3072384" y="11349496"/>
                  <a:pt x="3072384" y="11137392"/>
                </a:cubicBezTo>
                <a:cubicBezTo>
                  <a:pt x="3072384" y="10925288"/>
                  <a:pt x="3244328" y="10753344"/>
                  <a:pt x="3456432" y="10753344"/>
                </a:cubicBezTo>
                <a:close/>
                <a:moveTo>
                  <a:pt x="1920240" y="10753344"/>
                </a:moveTo>
                <a:cubicBezTo>
                  <a:pt x="2132344" y="10753344"/>
                  <a:pt x="2304288" y="10925288"/>
                  <a:pt x="2304288" y="11137392"/>
                </a:cubicBezTo>
                <a:cubicBezTo>
                  <a:pt x="2304288" y="11349496"/>
                  <a:pt x="2132344" y="11521440"/>
                  <a:pt x="1920240" y="11521440"/>
                </a:cubicBezTo>
                <a:cubicBezTo>
                  <a:pt x="1708136" y="11521440"/>
                  <a:pt x="1536192" y="11349496"/>
                  <a:pt x="1536192" y="11137392"/>
                </a:cubicBezTo>
                <a:cubicBezTo>
                  <a:pt x="1536192" y="10925288"/>
                  <a:pt x="1708136" y="10753344"/>
                  <a:pt x="1920240" y="10753344"/>
                </a:cubicBezTo>
                <a:close/>
                <a:moveTo>
                  <a:pt x="384048" y="10753344"/>
                </a:moveTo>
                <a:cubicBezTo>
                  <a:pt x="596152" y="10753344"/>
                  <a:pt x="768096" y="10925288"/>
                  <a:pt x="768096" y="11137392"/>
                </a:cubicBezTo>
                <a:cubicBezTo>
                  <a:pt x="768096" y="11349496"/>
                  <a:pt x="596152" y="11521440"/>
                  <a:pt x="384048" y="11521440"/>
                </a:cubicBezTo>
                <a:cubicBezTo>
                  <a:pt x="171944" y="11521440"/>
                  <a:pt x="0" y="11349496"/>
                  <a:pt x="0" y="11137392"/>
                </a:cubicBezTo>
                <a:cubicBezTo>
                  <a:pt x="0" y="10925288"/>
                  <a:pt x="171944" y="10753344"/>
                  <a:pt x="384048" y="10753344"/>
                </a:cubicBezTo>
                <a:close/>
                <a:moveTo>
                  <a:pt x="8065008" y="9217152"/>
                </a:moveTo>
                <a:cubicBezTo>
                  <a:pt x="8277112" y="9217152"/>
                  <a:pt x="8449056" y="9389096"/>
                  <a:pt x="8449056" y="9601200"/>
                </a:cubicBezTo>
                <a:cubicBezTo>
                  <a:pt x="8449056" y="9813304"/>
                  <a:pt x="8277112" y="9985248"/>
                  <a:pt x="8065008" y="9985248"/>
                </a:cubicBezTo>
                <a:cubicBezTo>
                  <a:pt x="7852904" y="9985248"/>
                  <a:pt x="7680960" y="9813304"/>
                  <a:pt x="7680960" y="9601200"/>
                </a:cubicBezTo>
                <a:cubicBezTo>
                  <a:pt x="7680960" y="9389096"/>
                  <a:pt x="7852904" y="9217152"/>
                  <a:pt x="8065008" y="9217152"/>
                </a:cubicBezTo>
                <a:close/>
                <a:moveTo>
                  <a:pt x="6528816" y="9217152"/>
                </a:moveTo>
                <a:cubicBezTo>
                  <a:pt x="6740920" y="9217152"/>
                  <a:pt x="6912864" y="9389096"/>
                  <a:pt x="6912864" y="9601200"/>
                </a:cubicBezTo>
                <a:cubicBezTo>
                  <a:pt x="6912864" y="9813304"/>
                  <a:pt x="6740920" y="9985248"/>
                  <a:pt x="6528816" y="9985248"/>
                </a:cubicBezTo>
                <a:cubicBezTo>
                  <a:pt x="6316712" y="9985248"/>
                  <a:pt x="6144768" y="9813304"/>
                  <a:pt x="6144768" y="9601200"/>
                </a:cubicBezTo>
                <a:cubicBezTo>
                  <a:pt x="6144768" y="9389096"/>
                  <a:pt x="6316712" y="9217152"/>
                  <a:pt x="6528816" y="9217152"/>
                </a:cubicBezTo>
                <a:close/>
                <a:moveTo>
                  <a:pt x="4992624" y="9217152"/>
                </a:moveTo>
                <a:cubicBezTo>
                  <a:pt x="5204728" y="9217152"/>
                  <a:pt x="5376672" y="9389096"/>
                  <a:pt x="5376672" y="9601200"/>
                </a:cubicBezTo>
                <a:cubicBezTo>
                  <a:pt x="5376672" y="9813304"/>
                  <a:pt x="5204728" y="9985248"/>
                  <a:pt x="4992624" y="9985248"/>
                </a:cubicBezTo>
                <a:cubicBezTo>
                  <a:pt x="4780520" y="9985248"/>
                  <a:pt x="4608576" y="9813304"/>
                  <a:pt x="4608576" y="9601200"/>
                </a:cubicBezTo>
                <a:cubicBezTo>
                  <a:pt x="4608576" y="9389096"/>
                  <a:pt x="4780520" y="9217152"/>
                  <a:pt x="4992624" y="9217152"/>
                </a:cubicBezTo>
                <a:close/>
                <a:moveTo>
                  <a:pt x="3456432" y="9217152"/>
                </a:moveTo>
                <a:cubicBezTo>
                  <a:pt x="3668536" y="9217152"/>
                  <a:pt x="3840480" y="9389096"/>
                  <a:pt x="3840480" y="9601200"/>
                </a:cubicBezTo>
                <a:cubicBezTo>
                  <a:pt x="3840480" y="9813304"/>
                  <a:pt x="3668536" y="9985248"/>
                  <a:pt x="3456432" y="9985248"/>
                </a:cubicBezTo>
                <a:cubicBezTo>
                  <a:pt x="3244328" y="9985248"/>
                  <a:pt x="3072384" y="9813304"/>
                  <a:pt x="3072384" y="9601200"/>
                </a:cubicBezTo>
                <a:cubicBezTo>
                  <a:pt x="3072384" y="9389096"/>
                  <a:pt x="3244328" y="9217152"/>
                  <a:pt x="3456432" y="9217152"/>
                </a:cubicBezTo>
                <a:close/>
                <a:moveTo>
                  <a:pt x="1920240" y="9217152"/>
                </a:moveTo>
                <a:cubicBezTo>
                  <a:pt x="2132344" y="9217152"/>
                  <a:pt x="2304288" y="9389096"/>
                  <a:pt x="2304288" y="9601200"/>
                </a:cubicBezTo>
                <a:cubicBezTo>
                  <a:pt x="2304288" y="9813304"/>
                  <a:pt x="2132344" y="9985248"/>
                  <a:pt x="1920240" y="9985248"/>
                </a:cubicBezTo>
                <a:cubicBezTo>
                  <a:pt x="1708136" y="9985248"/>
                  <a:pt x="1536192" y="9813304"/>
                  <a:pt x="1536192" y="9601200"/>
                </a:cubicBezTo>
                <a:cubicBezTo>
                  <a:pt x="1536192" y="9389096"/>
                  <a:pt x="1708136" y="9217152"/>
                  <a:pt x="1920240" y="9217152"/>
                </a:cubicBezTo>
                <a:close/>
                <a:moveTo>
                  <a:pt x="384048" y="9217152"/>
                </a:moveTo>
                <a:cubicBezTo>
                  <a:pt x="596152" y="9217152"/>
                  <a:pt x="768096" y="9389096"/>
                  <a:pt x="768096" y="9601200"/>
                </a:cubicBezTo>
                <a:cubicBezTo>
                  <a:pt x="768096" y="9813304"/>
                  <a:pt x="596152" y="9985248"/>
                  <a:pt x="384048" y="9985248"/>
                </a:cubicBezTo>
                <a:cubicBezTo>
                  <a:pt x="171944" y="9985248"/>
                  <a:pt x="0" y="9813304"/>
                  <a:pt x="0" y="9601200"/>
                </a:cubicBezTo>
                <a:cubicBezTo>
                  <a:pt x="0" y="9389096"/>
                  <a:pt x="171944" y="9217152"/>
                  <a:pt x="384048" y="9217152"/>
                </a:cubicBezTo>
                <a:close/>
                <a:moveTo>
                  <a:pt x="8065008" y="7680960"/>
                </a:moveTo>
                <a:cubicBezTo>
                  <a:pt x="8277112" y="7680960"/>
                  <a:pt x="8449056" y="7852904"/>
                  <a:pt x="8449056" y="8065008"/>
                </a:cubicBezTo>
                <a:cubicBezTo>
                  <a:pt x="8449056" y="8277112"/>
                  <a:pt x="8277112" y="8449056"/>
                  <a:pt x="8065008" y="8449056"/>
                </a:cubicBezTo>
                <a:cubicBezTo>
                  <a:pt x="7852904" y="8449056"/>
                  <a:pt x="7680960" y="8277112"/>
                  <a:pt x="7680960" y="8065008"/>
                </a:cubicBezTo>
                <a:cubicBezTo>
                  <a:pt x="7680960" y="7852904"/>
                  <a:pt x="7852904" y="7680960"/>
                  <a:pt x="8065008" y="7680960"/>
                </a:cubicBezTo>
                <a:close/>
                <a:moveTo>
                  <a:pt x="6528816" y="7680960"/>
                </a:moveTo>
                <a:cubicBezTo>
                  <a:pt x="6740920" y="7680960"/>
                  <a:pt x="6912864" y="7852904"/>
                  <a:pt x="6912864" y="8065008"/>
                </a:cubicBezTo>
                <a:cubicBezTo>
                  <a:pt x="6912864" y="8277112"/>
                  <a:pt x="6740920" y="8449056"/>
                  <a:pt x="6528816" y="8449056"/>
                </a:cubicBezTo>
                <a:cubicBezTo>
                  <a:pt x="6316712" y="8449056"/>
                  <a:pt x="6144768" y="8277112"/>
                  <a:pt x="6144768" y="8065008"/>
                </a:cubicBezTo>
                <a:cubicBezTo>
                  <a:pt x="6144768" y="7852904"/>
                  <a:pt x="6316712" y="7680960"/>
                  <a:pt x="6528816" y="7680960"/>
                </a:cubicBezTo>
                <a:close/>
                <a:moveTo>
                  <a:pt x="4992624" y="7680960"/>
                </a:moveTo>
                <a:cubicBezTo>
                  <a:pt x="5204728" y="7680960"/>
                  <a:pt x="5376672" y="7852904"/>
                  <a:pt x="5376672" y="8065008"/>
                </a:cubicBezTo>
                <a:cubicBezTo>
                  <a:pt x="5376672" y="8277112"/>
                  <a:pt x="5204728" y="8449056"/>
                  <a:pt x="4992624" y="8449056"/>
                </a:cubicBezTo>
                <a:cubicBezTo>
                  <a:pt x="4780520" y="8449056"/>
                  <a:pt x="4608576" y="8277112"/>
                  <a:pt x="4608576" y="8065008"/>
                </a:cubicBezTo>
                <a:cubicBezTo>
                  <a:pt x="4608576" y="7852904"/>
                  <a:pt x="4780520" y="7680960"/>
                  <a:pt x="4992624" y="7680960"/>
                </a:cubicBezTo>
                <a:close/>
                <a:moveTo>
                  <a:pt x="3456432" y="7680960"/>
                </a:moveTo>
                <a:cubicBezTo>
                  <a:pt x="3668536" y="7680960"/>
                  <a:pt x="3840480" y="7852904"/>
                  <a:pt x="3840480" y="8065008"/>
                </a:cubicBezTo>
                <a:cubicBezTo>
                  <a:pt x="3840480" y="8277112"/>
                  <a:pt x="3668536" y="8449056"/>
                  <a:pt x="3456432" y="8449056"/>
                </a:cubicBezTo>
                <a:cubicBezTo>
                  <a:pt x="3244328" y="8449056"/>
                  <a:pt x="3072384" y="8277112"/>
                  <a:pt x="3072384" y="8065008"/>
                </a:cubicBezTo>
                <a:cubicBezTo>
                  <a:pt x="3072384" y="7852904"/>
                  <a:pt x="3244328" y="7680960"/>
                  <a:pt x="3456432" y="7680960"/>
                </a:cubicBezTo>
                <a:close/>
                <a:moveTo>
                  <a:pt x="1920240" y="7680960"/>
                </a:moveTo>
                <a:cubicBezTo>
                  <a:pt x="2132344" y="7680960"/>
                  <a:pt x="2304288" y="7852904"/>
                  <a:pt x="2304288" y="8065008"/>
                </a:cubicBezTo>
                <a:cubicBezTo>
                  <a:pt x="2304288" y="8277112"/>
                  <a:pt x="2132344" y="8449056"/>
                  <a:pt x="1920240" y="8449056"/>
                </a:cubicBezTo>
                <a:cubicBezTo>
                  <a:pt x="1708136" y="8449056"/>
                  <a:pt x="1536192" y="8277112"/>
                  <a:pt x="1536192" y="8065008"/>
                </a:cubicBezTo>
                <a:cubicBezTo>
                  <a:pt x="1536192" y="7852904"/>
                  <a:pt x="1708136" y="7680960"/>
                  <a:pt x="1920240" y="7680960"/>
                </a:cubicBezTo>
                <a:close/>
                <a:moveTo>
                  <a:pt x="384048" y="7680960"/>
                </a:moveTo>
                <a:cubicBezTo>
                  <a:pt x="596152" y="7680960"/>
                  <a:pt x="768096" y="7852904"/>
                  <a:pt x="768096" y="8065008"/>
                </a:cubicBezTo>
                <a:cubicBezTo>
                  <a:pt x="768096" y="8277112"/>
                  <a:pt x="596152" y="8449056"/>
                  <a:pt x="384048" y="8449056"/>
                </a:cubicBezTo>
                <a:cubicBezTo>
                  <a:pt x="171944" y="8449056"/>
                  <a:pt x="0" y="8277112"/>
                  <a:pt x="0" y="8065008"/>
                </a:cubicBezTo>
                <a:cubicBezTo>
                  <a:pt x="0" y="7852904"/>
                  <a:pt x="171944" y="7680960"/>
                  <a:pt x="384048" y="7680960"/>
                </a:cubicBezTo>
                <a:close/>
                <a:moveTo>
                  <a:pt x="8065008" y="6144768"/>
                </a:moveTo>
                <a:cubicBezTo>
                  <a:pt x="8277112" y="6144768"/>
                  <a:pt x="8449056" y="6316712"/>
                  <a:pt x="8449056" y="6528816"/>
                </a:cubicBezTo>
                <a:cubicBezTo>
                  <a:pt x="8449056" y="6740920"/>
                  <a:pt x="8277112" y="6912864"/>
                  <a:pt x="8065008" y="6912864"/>
                </a:cubicBezTo>
                <a:cubicBezTo>
                  <a:pt x="7852904" y="6912864"/>
                  <a:pt x="7680960" y="6740920"/>
                  <a:pt x="7680960" y="6528816"/>
                </a:cubicBezTo>
                <a:cubicBezTo>
                  <a:pt x="7680960" y="6316712"/>
                  <a:pt x="7852904" y="6144768"/>
                  <a:pt x="8065008" y="6144768"/>
                </a:cubicBezTo>
                <a:close/>
                <a:moveTo>
                  <a:pt x="6528816" y="6144768"/>
                </a:moveTo>
                <a:cubicBezTo>
                  <a:pt x="6740920" y="6144768"/>
                  <a:pt x="6912864" y="6316712"/>
                  <a:pt x="6912864" y="6528816"/>
                </a:cubicBezTo>
                <a:cubicBezTo>
                  <a:pt x="6912864" y="6740920"/>
                  <a:pt x="6740920" y="6912864"/>
                  <a:pt x="6528816" y="6912864"/>
                </a:cubicBezTo>
                <a:cubicBezTo>
                  <a:pt x="6316712" y="6912864"/>
                  <a:pt x="6144768" y="6740920"/>
                  <a:pt x="6144768" y="6528816"/>
                </a:cubicBezTo>
                <a:cubicBezTo>
                  <a:pt x="6144768" y="6316712"/>
                  <a:pt x="6316712" y="6144768"/>
                  <a:pt x="6528816" y="6144768"/>
                </a:cubicBezTo>
                <a:close/>
                <a:moveTo>
                  <a:pt x="4992624" y="6144768"/>
                </a:moveTo>
                <a:cubicBezTo>
                  <a:pt x="5204728" y="6144768"/>
                  <a:pt x="5376672" y="6316712"/>
                  <a:pt x="5376672" y="6528816"/>
                </a:cubicBezTo>
                <a:cubicBezTo>
                  <a:pt x="5376672" y="6740920"/>
                  <a:pt x="5204728" y="6912864"/>
                  <a:pt x="4992624" y="6912864"/>
                </a:cubicBezTo>
                <a:cubicBezTo>
                  <a:pt x="4780520" y="6912864"/>
                  <a:pt x="4608576" y="6740920"/>
                  <a:pt x="4608576" y="6528816"/>
                </a:cubicBezTo>
                <a:cubicBezTo>
                  <a:pt x="4608576" y="6316712"/>
                  <a:pt x="4780520" y="6144768"/>
                  <a:pt x="4992624" y="6144768"/>
                </a:cubicBezTo>
                <a:close/>
                <a:moveTo>
                  <a:pt x="3456432" y="6144768"/>
                </a:moveTo>
                <a:cubicBezTo>
                  <a:pt x="3668536" y="6144768"/>
                  <a:pt x="3840480" y="6316712"/>
                  <a:pt x="3840480" y="6528816"/>
                </a:cubicBezTo>
                <a:cubicBezTo>
                  <a:pt x="3840480" y="6740920"/>
                  <a:pt x="3668536" y="6912864"/>
                  <a:pt x="3456432" y="6912864"/>
                </a:cubicBezTo>
                <a:cubicBezTo>
                  <a:pt x="3244328" y="6912864"/>
                  <a:pt x="3072384" y="6740920"/>
                  <a:pt x="3072384" y="6528816"/>
                </a:cubicBezTo>
                <a:cubicBezTo>
                  <a:pt x="3072384" y="6316712"/>
                  <a:pt x="3244328" y="6144768"/>
                  <a:pt x="3456432" y="6144768"/>
                </a:cubicBezTo>
                <a:close/>
                <a:moveTo>
                  <a:pt x="1920240" y="6144768"/>
                </a:moveTo>
                <a:cubicBezTo>
                  <a:pt x="2132344" y="6144768"/>
                  <a:pt x="2304288" y="6316712"/>
                  <a:pt x="2304288" y="6528816"/>
                </a:cubicBezTo>
                <a:cubicBezTo>
                  <a:pt x="2304288" y="6740920"/>
                  <a:pt x="2132344" y="6912864"/>
                  <a:pt x="1920240" y="6912864"/>
                </a:cubicBezTo>
                <a:cubicBezTo>
                  <a:pt x="1708136" y="6912864"/>
                  <a:pt x="1536192" y="6740920"/>
                  <a:pt x="1536192" y="6528816"/>
                </a:cubicBezTo>
                <a:cubicBezTo>
                  <a:pt x="1536192" y="6316712"/>
                  <a:pt x="1708136" y="6144768"/>
                  <a:pt x="1920240" y="6144768"/>
                </a:cubicBezTo>
                <a:close/>
                <a:moveTo>
                  <a:pt x="384048" y="6144768"/>
                </a:moveTo>
                <a:cubicBezTo>
                  <a:pt x="596152" y="6144768"/>
                  <a:pt x="768096" y="6316712"/>
                  <a:pt x="768096" y="6528816"/>
                </a:cubicBezTo>
                <a:cubicBezTo>
                  <a:pt x="768096" y="6740920"/>
                  <a:pt x="596152" y="6912864"/>
                  <a:pt x="384048" y="6912864"/>
                </a:cubicBezTo>
                <a:cubicBezTo>
                  <a:pt x="171944" y="6912864"/>
                  <a:pt x="0" y="6740920"/>
                  <a:pt x="0" y="6528816"/>
                </a:cubicBezTo>
                <a:cubicBezTo>
                  <a:pt x="0" y="6316712"/>
                  <a:pt x="171944" y="6144768"/>
                  <a:pt x="384048" y="6144768"/>
                </a:cubicBezTo>
                <a:close/>
                <a:moveTo>
                  <a:pt x="8065008" y="4608576"/>
                </a:moveTo>
                <a:cubicBezTo>
                  <a:pt x="8277112" y="4608576"/>
                  <a:pt x="8449056" y="4780520"/>
                  <a:pt x="8449056" y="4992624"/>
                </a:cubicBezTo>
                <a:cubicBezTo>
                  <a:pt x="8449056" y="5204728"/>
                  <a:pt x="8277112" y="5376672"/>
                  <a:pt x="8065008" y="5376672"/>
                </a:cubicBezTo>
                <a:cubicBezTo>
                  <a:pt x="7852904" y="5376672"/>
                  <a:pt x="7680960" y="5204728"/>
                  <a:pt x="7680960" y="4992624"/>
                </a:cubicBezTo>
                <a:cubicBezTo>
                  <a:pt x="7680960" y="4780520"/>
                  <a:pt x="7852904" y="4608576"/>
                  <a:pt x="8065008" y="4608576"/>
                </a:cubicBezTo>
                <a:close/>
                <a:moveTo>
                  <a:pt x="6528816" y="4608576"/>
                </a:moveTo>
                <a:cubicBezTo>
                  <a:pt x="6740920" y="4608576"/>
                  <a:pt x="6912864" y="4780520"/>
                  <a:pt x="6912864" y="4992624"/>
                </a:cubicBezTo>
                <a:cubicBezTo>
                  <a:pt x="6912864" y="5204728"/>
                  <a:pt x="6740920" y="5376672"/>
                  <a:pt x="6528816" y="5376672"/>
                </a:cubicBezTo>
                <a:cubicBezTo>
                  <a:pt x="6316712" y="5376672"/>
                  <a:pt x="6144768" y="5204728"/>
                  <a:pt x="6144768" y="4992624"/>
                </a:cubicBezTo>
                <a:cubicBezTo>
                  <a:pt x="6144768" y="4780520"/>
                  <a:pt x="6316712" y="4608576"/>
                  <a:pt x="6528816" y="4608576"/>
                </a:cubicBezTo>
                <a:close/>
                <a:moveTo>
                  <a:pt x="4992624" y="4608576"/>
                </a:moveTo>
                <a:cubicBezTo>
                  <a:pt x="5204728" y="4608576"/>
                  <a:pt x="5376672" y="4780520"/>
                  <a:pt x="5376672" y="4992624"/>
                </a:cubicBezTo>
                <a:cubicBezTo>
                  <a:pt x="5376672" y="5204728"/>
                  <a:pt x="5204728" y="5376672"/>
                  <a:pt x="4992624" y="5376672"/>
                </a:cubicBezTo>
                <a:cubicBezTo>
                  <a:pt x="4780520" y="5376672"/>
                  <a:pt x="4608576" y="5204728"/>
                  <a:pt x="4608576" y="4992624"/>
                </a:cubicBezTo>
                <a:cubicBezTo>
                  <a:pt x="4608576" y="4780520"/>
                  <a:pt x="4780520" y="4608576"/>
                  <a:pt x="4992624" y="4608576"/>
                </a:cubicBezTo>
                <a:close/>
                <a:moveTo>
                  <a:pt x="3456432" y="4608576"/>
                </a:moveTo>
                <a:cubicBezTo>
                  <a:pt x="3668536" y="4608576"/>
                  <a:pt x="3840480" y="4780520"/>
                  <a:pt x="3840480" y="4992624"/>
                </a:cubicBezTo>
                <a:cubicBezTo>
                  <a:pt x="3840480" y="5204728"/>
                  <a:pt x="3668536" y="5376672"/>
                  <a:pt x="3456432" y="5376672"/>
                </a:cubicBezTo>
                <a:cubicBezTo>
                  <a:pt x="3244328" y="5376672"/>
                  <a:pt x="3072384" y="5204728"/>
                  <a:pt x="3072384" y="4992624"/>
                </a:cubicBezTo>
                <a:cubicBezTo>
                  <a:pt x="3072384" y="4780520"/>
                  <a:pt x="3244328" y="4608576"/>
                  <a:pt x="3456432" y="4608576"/>
                </a:cubicBezTo>
                <a:close/>
                <a:moveTo>
                  <a:pt x="1920240" y="4608576"/>
                </a:moveTo>
                <a:cubicBezTo>
                  <a:pt x="2132344" y="4608576"/>
                  <a:pt x="2304288" y="4780520"/>
                  <a:pt x="2304288" y="4992624"/>
                </a:cubicBezTo>
                <a:cubicBezTo>
                  <a:pt x="2304288" y="5204728"/>
                  <a:pt x="2132344" y="5376672"/>
                  <a:pt x="1920240" y="5376672"/>
                </a:cubicBezTo>
                <a:cubicBezTo>
                  <a:pt x="1708136" y="5376672"/>
                  <a:pt x="1536192" y="5204728"/>
                  <a:pt x="1536192" y="4992624"/>
                </a:cubicBezTo>
                <a:cubicBezTo>
                  <a:pt x="1536192" y="4780520"/>
                  <a:pt x="1708136" y="4608576"/>
                  <a:pt x="1920240" y="4608576"/>
                </a:cubicBezTo>
                <a:close/>
                <a:moveTo>
                  <a:pt x="384048" y="4608576"/>
                </a:moveTo>
                <a:cubicBezTo>
                  <a:pt x="596152" y="4608576"/>
                  <a:pt x="768096" y="4780520"/>
                  <a:pt x="768096" y="4992624"/>
                </a:cubicBezTo>
                <a:cubicBezTo>
                  <a:pt x="768096" y="5204728"/>
                  <a:pt x="596152" y="5376672"/>
                  <a:pt x="384048" y="5376672"/>
                </a:cubicBezTo>
                <a:cubicBezTo>
                  <a:pt x="171944" y="5376672"/>
                  <a:pt x="0" y="5204728"/>
                  <a:pt x="0" y="4992624"/>
                </a:cubicBezTo>
                <a:cubicBezTo>
                  <a:pt x="0" y="4780520"/>
                  <a:pt x="171944" y="4608576"/>
                  <a:pt x="384048" y="4608576"/>
                </a:cubicBezTo>
                <a:close/>
                <a:moveTo>
                  <a:pt x="8065008" y="3072384"/>
                </a:moveTo>
                <a:cubicBezTo>
                  <a:pt x="8277112" y="3072384"/>
                  <a:pt x="8449056" y="3244328"/>
                  <a:pt x="8449056" y="3456432"/>
                </a:cubicBezTo>
                <a:cubicBezTo>
                  <a:pt x="8449056" y="3668536"/>
                  <a:pt x="8277112" y="3840480"/>
                  <a:pt x="8065008" y="3840480"/>
                </a:cubicBezTo>
                <a:cubicBezTo>
                  <a:pt x="7852904" y="3840480"/>
                  <a:pt x="7680960" y="3668536"/>
                  <a:pt x="7680960" y="3456432"/>
                </a:cubicBezTo>
                <a:cubicBezTo>
                  <a:pt x="7680960" y="3244328"/>
                  <a:pt x="7852904" y="3072384"/>
                  <a:pt x="8065008" y="3072384"/>
                </a:cubicBezTo>
                <a:close/>
                <a:moveTo>
                  <a:pt x="6528816" y="3072384"/>
                </a:moveTo>
                <a:cubicBezTo>
                  <a:pt x="6740920" y="3072384"/>
                  <a:pt x="6912864" y="3244328"/>
                  <a:pt x="6912864" y="3456432"/>
                </a:cubicBezTo>
                <a:cubicBezTo>
                  <a:pt x="6912864" y="3668536"/>
                  <a:pt x="6740920" y="3840480"/>
                  <a:pt x="6528816" y="3840480"/>
                </a:cubicBezTo>
                <a:cubicBezTo>
                  <a:pt x="6316712" y="3840480"/>
                  <a:pt x="6144768" y="3668536"/>
                  <a:pt x="6144768" y="3456432"/>
                </a:cubicBezTo>
                <a:cubicBezTo>
                  <a:pt x="6144768" y="3244328"/>
                  <a:pt x="6316712" y="3072384"/>
                  <a:pt x="6528816" y="3072384"/>
                </a:cubicBezTo>
                <a:close/>
                <a:moveTo>
                  <a:pt x="4992624" y="3072384"/>
                </a:moveTo>
                <a:cubicBezTo>
                  <a:pt x="5204728" y="3072384"/>
                  <a:pt x="5376672" y="3244328"/>
                  <a:pt x="5376672" y="3456432"/>
                </a:cubicBezTo>
                <a:cubicBezTo>
                  <a:pt x="5376672" y="3668536"/>
                  <a:pt x="5204728" y="3840480"/>
                  <a:pt x="4992624" y="3840480"/>
                </a:cubicBezTo>
                <a:cubicBezTo>
                  <a:pt x="4780520" y="3840480"/>
                  <a:pt x="4608576" y="3668536"/>
                  <a:pt x="4608576" y="3456432"/>
                </a:cubicBezTo>
                <a:cubicBezTo>
                  <a:pt x="4608576" y="3244328"/>
                  <a:pt x="4780520" y="3072384"/>
                  <a:pt x="4992624" y="3072384"/>
                </a:cubicBezTo>
                <a:close/>
                <a:moveTo>
                  <a:pt x="3456432" y="3072384"/>
                </a:moveTo>
                <a:cubicBezTo>
                  <a:pt x="3668536" y="3072384"/>
                  <a:pt x="3840480" y="3244328"/>
                  <a:pt x="3840480" y="3456432"/>
                </a:cubicBezTo>
                <a:cubicBezTo>
                  <a:pt x="3840480" y="3668536"/>
                  <a:pt x="3668536" y="3840480"/>
                  <a:pt x="3456432" y="3840480"/>
                </a:cubicBezTo>
                <a:cubicBezTo>
                  <a:pt x="3244328" y="3840480"/>
                  <a:pt x="3072384" y="3668536"/>
                  <a:pt x="3072384" y="3456432"/>
                </a:cubicBezTo>
                <a:cubicBezTo>
                  <a:pt x="3072384" y="3244328"/>
                  <a:pt x="3244328" y="3072384"/>
                  <a:pt x="3456432" y="3072384"/>
                </a:cubicBezTo>
                <a:close/>
                <a:moveTo>
                  <a:pt x="1920240" y="3072384"/>
                </a:moveTo>
                <a:cubicBezTo>
                  <a:pt x="2132344" y="3072384"/>
                  <a:pt x="2304288" y="3244328"/>
                  <a:pt x="2304288" y="3456432"/>
                </a:cubicBezTo>
                <a:cubicBezTo>
                  <a:pt x="2304288" y="3668536"/>
                  <a:pt x="2132344" y="3840480"/>
                  <a:pt x="1920240" y="3840480"/>
                </a:cubicBezTo>
                <a:cubicBezTo>
                  <a:pt x="1708136" y="3840480"/>
                  <a:pt x="1536192" y="3668536"/>
                  <a:pt x="1536192" y="3456432"/>
                </a:cubicBezTo>
                <a:cubicBezTo>
                  <a:pt x="1536192" y="3244328"/>
                  <a:pt x="1708136" y="3072384"/>
                  <a:pt x="1920240" y="3072384"/>
                </a:cubicBezTo>
                <a:close/>
                <a:moveTo>
                  <a:pt x="384048" y="3072384"/>
                </a:moveTo>
                <a:cubicBezTo>
                  <a:pt x="596152" y="3072384"/>
                  <a:pt x="768096" y="3244328"/>
                  <a:pt x="768096" y="3456432"/>
                </a:cubicBezTo>
                <a:cubicBezTo>
                  <a:pt x="768096" y="3668536"/>
                  <a:pt x="596152" y="3840480"/>
                  <a:pt x="384048" y="3840480"/>
                </a:cubicBezTo>
                <a:cubicBezTo>
                  <a:pt x="171944" y="3840480"/>
                  <a:pt x="0" y="3668536"/>
                  <a:pt x="0" y="3456432"/>
                </a:cubicBezTo>
                <a:cubicBezTo>
                  <a:pt x="0" y="3244328"/>
                  <a:pt x="171944" y="3072384"/>
                  <a:pt x="384048" y="3072384"/>
                </a:cubicBezTo>
                <a:close/>
                <a:moveTo>
                  <a:pt x="3456432" y="1536193"/>
                </a:moveTo>
                <a:cubicBezTo>
                  <a:pt x="3668536" y="1536193"/>
                  <a:pt x="3840480" y="1708137"/>
                  <a:pt x="3840480" y="1920241"/>
                </a:cubicBezTo>
                <a:cubicBezTo>
                  <a:pt x="3840480" y="2132345"/>
                  <a:pt x="3668536" y="2304289"/>
                  <a:pt x="3456432" y="2304289"/>
                </a:cubicBezTo>
                <a:cubicBezTo>
                  <a:pt x="3244328" y="2304289"/>
                  <a:pt x="3072384" y="2132345"/>
                  <a:pt x="3072384" y="1920241"/>
                </a:cubicBezTo>
                <a:cubicBezTo>
                  <a:pt x="3072384" y="1708137"/>
                  <a:pt x="3244328" y="1536193"/>
                  <a:pt x="3456432" y="1536193"/>
                </a:cubicBezTo>
                <a:close/>
                <a:moveTo>
                  <a:pt x="1920240" y="1536193"/>
                </a:moveTo>
                <a:cubicBezTo>
                  <a:pt x="2132344" y="1536193"/>
                  <a:pt x="2304288" y="1708138"/>
                  <a:pt x="2304288" y="1920242"/>
                </a:cubicBezTo>
                <a:cubicBezTo>
                  <a:pt x="2304288" y="2132346"/>
                  <a:pt x="2132344" y="2304290"/>
                  <a:pt x="1920240" y="2304290"/>
                </a:cubicBezTo>
                <a:cubicBezTo>
                  <a:pt x="1708136" y="2304290"/>
                  <a:pt x="1536192" y="2132346"/>
                  <a:pt x="1536192" y="1920242"/>
                </a:cubicBezTo>
                <a:cubicBezTo>
                  <a:pt x="1536192" y="1708138"/>
                  <a:pt x="1708136" y="1536193"/>
                  <a:pt x="1920240" y="1536193"/>
                </a:cubicBezTo>
                <a:close/>
                <a:moveTo>
                  <a:pt x="384048" y="1536193"/>
                </a:moveTo>
                <a:cubicBezTo>
                  <a:pt x="596152" y="1536193"/>
                  <a:pt x="768096" y="1708138"/>
                  <a:pt x="768096" y="1920242"/>
                </a:cubicBezTo>
                <a:cubicBezTo>
                  <a:pt x="768096" y="2132346"/>
                  <a:pt x="596152" y="2304290"/>
                  <a:pt x="384048" y="2304290"/>
                </a:cubicBezTo>
                <a:cubicBezTo>
                  <a:pt x="171944" y="2304290"/>
                  <a:pt x="0" y="2132346"/>
                  <a:pt x="0" y="1920242"/>
                </a:cubicBezTo>
                <a:cubicBezTo>
                  <a:pt x="0" y="1708138"/>
                  <a:pt x="171944" y="1536193"/>
                  <a:pt x="384048" y="1536193"/>
                </a:cubicBezTo>
                <a:close/>
                <a:moveTo>
                  <a:pt x="4992624" y="1536193"/>
                </a:moveTo>
                <a:cubicBezTo>
                  <a:pt x="5204728" y="1536193"/>
                  <a:pt x="5376672" y="1708137"/>
                  <a:pt x="5376672" y="1920241"/>
                </a:cubicBezTo>
                <a:cubicBezTo>
                  <a:pt x="5376672" y="2132345"/>
                  <a:pt x="5204728" y="2304289"/>
                  <a:pt x="4992624" y="2304289"/>
                </a:cubicBezTo>
                <a:cubicBezTo>
                  <a:pt x="4780520" y="2304289"/>
                  <a:pt x="4608576" y="2132345"/>
                  <a:pt x="4608576" y="1920241"/>
                </a:cubicBezTo>
                <a:cubicBezTo>
                  <a:pt x="4608576" y="1708137"/>
                  <a:pt x="4780520" y="1536193"/>
                  <a:pt x="4992624" y="1536193"/>
                </a:cubicBezTo>
                <a:close/>
                <a:moveTo>
                  <a:pt x="6528816" y="1536192"/>
                </a:moveTo>
                <a:cubicBezTo>
                  <a:pt x="6740920" y="1536192"/>
                  <a:pt x="6912864" y="1708136"/>
                  <a:pt x="6912864" y="1920240"/>
                </a:cubicBezTo>
                <a:cubicBezTo>
                  <a:pt x="6912864" y="2132344"/>
                  <a:pt x="6740920" y="2304288"/>
                  <a:pt x="6528816" y="2304288"/>
                </a:cubicBezTo>
                <a:cubicBezTo>
                  <a:pt x="6316712" y="2304288"/>
                  <a:pt x="6144768" y="2132344"/>
                  <a:pt x="6144768" y="1920240"/>
                </a:cubicBezTo>
                <a:cubicBezTo>
                  <a:pt x="6144768" y="1708136"/>
                  <a:pt x="6316712" y="1536192"/>
                  <a:pt x="6528816" y="1536192"/>
                </a:cubicBezTo>
                <a:close/>
                <a:moveTo>
                  <a:pt x="8065008" y="1536192"/>
                </a:moveTo>
                <a:cubicBezTo>
                  <a:pt x="8277112" y="1536192"/>
                  <a:pt x="8449056" y="1708136"/>
                  <a:pt x="8449056" y="1920240"/>
                </a:cubicBezTo>
                <a:cubicBezTo>
                  <a:pt x="8449056" y="2132344"/>
                  <a:pt x="8277112" y="2304288"/>
                  <a:pt x="8065008" y="2304288"/>
                </a:cubicBezTo>
                <a:cubicBezTo>
                  <a:pt x="7852904" y="2304288"/>
                  <a:pt x="7680960" y="2132344"/>
                  <a:pt x="7680960" y="1920240"/>
                </a:cubicBezTo>
                <a:cubicBezTo>
                  <a:pt x="7680960" y="1708136"/>
                  <a:pt x="7852904" y="1536192"/>
                  <a:pt x="8065008" y="1536192"/>
                </a:cubicBezTo>
                <a:close/>
                <a:moveTo>
                  <a:pt x="384048" y="2"/>
                </a:moveTo>
                <a:cubicBezTo>
                  <a:pt x="596152" y="2"/>
                  <a:pt x="768096" y="171946"/>
                  <a:pt x="768096" y="384050"/>
                </a:cubicBezTo>
                <a:cubicBezTo>
                  <a:pt x="768096" y="596154"/>
                  <a:pt x="596152" y="768098"/>
                  <a:pt x="384048" y="768098"/>
                </a:cubicBezTo>
                <a:cubicBezTo>
                  <a:pt x="171944" y="768098"/>
                  <a:pt x="0" y="596154"/>
                  <a:pt x="0" y="384050"/>
                </a:cubicBezTo>
                <a:cubicBezTo>
                  <a:pt x="0" y="171946"/>
                  <a:pt x="171944" y="2"/>
                  <a:pt x="384048" y="2"/>
                </a:cubicBezTo>
                <a:close/>
                <a:moveTo>
                  <a:pt x="1920240" y="2"/>
                </a:moveTo>
                <a:cubicBezTo>
                  <a:pt x="2132344" y="2"/>
                  <a:pt x="2304288" y="171946"/>
                  <a:pt x="2304288" y="384050"/>
                </a:cubicBezTo>
                <a:cubicBezTo>
                  <a:pt x="2304288" y="596154"/>
                  <a:pt x="2132344" y="768098"/>
                  <a:pt x="1920240" y="768098"/>
                </a:cubicBezTo>
                <a:cubicBezTo>
                  <a:pt x="1708136" y="768098"/>
                  <a:pt x="1536192" y="596154"/>
                  <a:pt x="1536192" y="384050"/>
                </a:cubicBezTo>
                <a:cubicBezTo>
                  <a:pt x="1536192" y="171946"/>
                  <a:pt x="1708136" y="2"/>
                  <a:pt x="1920240" y="2"/>
                </a:cubicBezTo>
                <a:close/>
                <a:moveTo>
                  <a:pt x="3456432" y="1"/>
                </a:moveTo>
                <a:cubicBezTo>
                  <a:pt x="3668536" y="1"/>
                  <a:pt x="3840480" y="171945"/>
                  <a:pt x="3840480" y="384049"/>
                </a:cubicBezTo>
                <a:cubicBezTo>
                  <a:pt x="3840480" y="596153"/>
                  <a:pt x="3668536" y="768098"/>
                  <a:pt x="3456432" y="768098"/>
                </a:cubicBezTo>
                <a:cubicBezTo>
                  <a:pt x="3244328" y="768098"/>
                  <a:pt x="3072384" y="596153"/>
                  <a:pt x="3072384" y="384049"/>
                </a:cubicBezTo>
                <a:cubicBezTo>
                  <a:pt x="3072384" y="171945"/>
                  <a:pt x="3244328" y="1"/>
                  <a:pt x="3456432" y="1"/>
                </a:cubicBezTo>
                <a:close/>
                <a:moveTo>
                  <a:pt x="4992624" y="1"/>
                </a:moveTo>
                <a:cubicBezTo>
                  <a:pt x="5204728" y="1"/>
                  <a:pt x="5376672" y="171945"/>
                  <a:pt x="5376672" y="384049"/>
                </a:cubicBezTo>
                <a:cubicBezTo>
                  <a:pt x="5376672" y="596153"/>
                  <a:pt x="5204728" y="768097"/>
                  <a:pt x="4992624" y="768097"/>
                </a:cubicBezTo>
                <a:cubicBezTo>
                  <a:pt x="4780520" y="768097"/>
                  <a:pt x="4608576" y="596153"/>
                  <a:pt x="4608576" y="384049"/>
                </a:cubicBezTo>
                <a:cubicBezTo>
                  <a:pt x="4608576" y="171945"/>
                  <a:pt x="4780520" y="1"/>
                  <a:pt x="4992624" y="1"/>
                </a:cubicBezTo>
                <a:close/>
                <a:moveTo>
                  <a:pt x="6528816" y="1"/>
                </a:moveTo>
                <a:cubicBezTo>
                  <a:pt x="6740920" y="1"/>
                  <a:pt x="6912864" y="171945"/>
                  <a:pt x="6912864" y="384049"/>
                </a:cubicBezTo>
                <a:cubicBezTo>
                  <a:pt x="6912864" y="596153"/>
                  <a:pt x="6740920" y="768097"/>
                  <a:pt x="6528816" y="768097"/>
                </a:cubicBezTo>
                <a:cubicBezTo>
                  <a:pt x="6316712" y="768097"/>
                  <a:pt x="6144768" y="596153"/>
                  <a:pt x="6144768" y="384049"/>
                </a:cubicBezTo>
                <a:cubicBezTo>
                  <a:pt x="6144768" y="171945"/>
                  <a:pt x="6316712" y="1"/>
                  <a:pt x="6528816" y="1"/>
                </a:cubicBezTo>
                <a:close/>
                <a:moveTo>
                  <a:pt x="8065008" y="0"/>
                </a:moveTo>
                <a:cubicBezTo>
                  <a:pt x="8277112" y="0"/>
                  <a:pt x="8449056" y="171944"/>
                  <a:pt x="8449056" y="384048"/>
                </a:cubicBezTo>
                <a:cubicBezTo>
                  <a:pt x="8449056" y="596152"/>
                  <a:pt x="8277112" y="768096"/>
                  <a:pt x="8065008" y="768096"/>
                </a:cubicBezTo>
                <a:cubicBezTo>
                  <a:pt x="7852904" y="768096"/>
                  <a:pt x="7680960" y="596152"/>
                  <a:pt x="7680960" y="384048"/>
                </a:cubicBezTo>
                <a:cubicBezTo>
                  <a:pt x="7680960" y="171944"/>
                  <a:pt x="7852904" y="0"/>
                  <a:pt x="8065008" y="0"/>
                </a:cubicBezTo>
                <a:close/>
              </a:path>
            </a:pathLst>
          </a:custGeom>
          <a:solidFill>
            <a:srgbClr val="3F0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C247F1F-7432-B9F8-BF0D-D9AC1898D4C8}"/>
              </a:ext>
            </a:extLst>
          </p:cNvPr>
          <p:cNvGrpSpPr/>
          <p:nvPr/>
        </p:nvGrpSpPr>
        <p:grpSpPr>
          <a:xfrm>
            <a:off x="14443765" y="235445"/>
            <a:ext cx="7156762" cy="10426729"/>
            <a:chOff x="7620667" y="1157883"/>
            <a:chExt cx="7987078" cy="11636421"/>
          </a:xfrm>
        </p:grpSpPr>
        <p:sp>
          <p:nvSpPr>
            <p:cNvPr id="169" name="Freeform 2">
              <a:extLst>
                <a:ext uri="{FF2B5EF4-FFF2-40B4-BE49-F238E27FC236}">
                  <a16:creationId xmlns:a16="http://schemas.microsoft.com/office/drawing/2014/main" id="{8575D3DB-8E5C-4F40-DDD3-EDC8CF8E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1464" y="8995186"/>
              <a:ext cx="3829913" cy="1842913"/>
            </a:xfrm>
            <a:custGeom>
              <a:avLst/>
              <a:gdLst>
                <a:gd name="connsiteX0" fmla="*/ 3200426 w 3829913"/>
                <a:gd name="connsiteY0" fmla="*/ 121498 h 1842913"/>
                <a:gd name="connsiteX1" fmla="*/ 887911 w 3829913"/>
                <a:gd name="connsiteY1" fmla="*/ 1456974 h 1842913"/>
                <a:gd name="connsiteX2" fmla="*/ 598586 w 3829913"/>
                <a:gd name="connsiteY2" fmla="*/ 1292374 h 1842913"/>
                <a:gd name="connsiteX3" fmla="*/ 597225 w 3829913"/>
                <a:gd name="connsiteY3" fmla="*/ 803328 h 1842913"/>
                <a:gd name="connsiteX4" fmla="*/ 655432 w 3829913"/>
                <a:gd name="connsiteY4" fmla="*/ 785755 h 1842913"/>
                <a:gd name="connsiteX5" fmla="*/ 3138769 w 3829913"/>
                <a:gd name="connsiteY5" fmla="*/ 134634 h 1842913"/>
                <a:gd name="connsiteX6" fmla="*/ 3829913 w 3829913"/>
                <a:gd name="connsiteY6" fmla="*/ 0 h 1842913"/>
                <a:gd name="connsiteX7" fmla="*/ 763424 w 3829913"/>
                <a:gd name="connsiteY7" fmla="*/ 1836337 h 1842913"/>
                <a:gd name="connsiteX8" fmla="*/ 217936 w 3829913"/>
                <a:gd name="connsiteY8" fmla="*/ 917842 h 1842913"/>
                <a:gd name="connsiteX9" fmla="*/ 438398 w 3829913"/>
                <a:gd name="connsiteY9" fmla="*/ 851281 h 1842913"/>
                <a:gd name="connsiteX10" fmla="*/ 439881 w 3829913"/>
                <a:gd name="connsiteY10" fmla="*/ 1384471 h 1842913"/>
                <a:gd name="connsiteX11" fmla="*/ 888564 w 3829913"/>
                <a:gd name="connsiteY11" fmla="*/ 1639862 h 1842913"/>
                <a:gd name="connsiteX12" fmla="*/ 3372321 w 3829913"/>
                <a:gd name="connsiteY12" fmla="*/ 204841 h 1842913"/>
                <a:gd name="connsiteX13" fmla="*/ 3546159 w 3829913"/>
                <a:gd name="connsiteY13" fmla="*/ 64205 h 1842913"/>
                <a:gd name="connsiteX14" fmla="*/ 3559521 w 3829913"/>
                <a:gd name="connsiteY14" fmla="*/ 48144 h 1842913"/>
                <a:gd name="connsiteX15" fmla="*/ 3604256 w 3829913"/>
                <a:gd name="connsiteY15" fmla="*/ 39495 h 1842913"/>
                <a:gd name="connsiteX16" fmla="*/ 3829913 w 3829913"/>
                <a:gd name="connsiteY16" fmla="*/ 0 h 18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29913" h="1842913">
                  <a:moveTo>
                    <a:pt x="3200426" y="121498"/>
                  </a:moveTo>
                  <a:lnTo>
                    <a:pt x="887911" y="1456974"/>
                  </a:lnTo>
                  <a:cubicBezTo>
                    <a:pt x="729207" y="1549071"/>
                    <a:pt x="599239" y="1475916"/>
                    <a:pt x="598586" y="1292374"/>
                  </a:cubicBezTo>
                  <a:lnTo>
                    <a:pt x="597225" y="803328"/>
                  </a:lnTo>
                  <a:lnTo>
                    <a:pt x="655432" y="785755"/>
                  </a:lnTo>
                  <a:cubicBezTo>
                    <a:pt x="1784423" y="450530"/>
                    <a:pt x="2612121" y="249375"/>
                    <a:pt x="3138769" y="134634"/>
                  </a:cubicBezTo>
                  <a:close/>
                  <a:moveTo>
                    <a:pt x="3829913" y="0"/>
                  </a:moveTo>
                  <a:cubicBezTo>
                    <a:pt x="1785804" y="1224007"/>
                    <a:pt x="763424" y="1836337"/>
                    <a:pt x="763424" y="1836337"/>
                  </a:cubicBezTo>
                  <a:cubicBezTo>
                    <a:pt x="122558" y="1934910"/>
                    <a:pt x="-268103" y="892383"/>
                    <a:pt x="217936" y="917842"/>
                  </a:cubicBezTo>
                  <a:lnTo>
                    <a:pt x="438398" y="851281"/>
                  </a:lnTo>
                  <a:lnTo>
                    <a:pt x="439881" y="1384471"/>
                  </a:lnTo>
                  <a:cubicBezTo>
                    <a:pt x="441187" y="1667949"/>
                    <a:pt x="641690" y="1782254"/>
                    <a:pt x="888564" y="1639862"/>
                  </a:cubicBezTo>
                  <a:lnTo>
                    <a:pt x="3372321" y="204841"/>
                  </a:lnTo>
                  <a:cubicBezTo>
                    <a:pt x="3434040" y="169243"/>
                    <a:pt x="3492778" y="120990"/>
                    <a:pt x="3546159" y="64205"/>
                  </a:cubicBezTo>
                  <a:lnTo>
                    <a:pt x="3559521" y="48144"/>
                  </a:lnTo>
                  <a:lnTo>
                    <a:pt x="3604256" y="39495"/>
                  </a:lnTo>
                  <a:cubicBezTo>
                    <a:pt x="3754704" y="11179"/>
                    <a:pt x="3829913" y="0"/>
                    <a:pt x="382991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0" name="Freeform 2">
              <a:extLst>
                <a:ext uri="{FF2B5EF4-FFF2-40B4-BE49-F238E27FC236}">
                  <a16:creationId xmlns:a16="http://schemas.microsoft.com/office/drawing/2014/main" id="{57E36FAD-A67B-E3DD-12F1-D84337BED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8652" y="11423280"/>
              <a:ext cx="1952845" cy="1371024"/>
            </a:xfrm>
            <a:custGeom>
              <a:avLst/>
              <a:gdLst>
                <a:gd name="T0" fmla="*/ 2538 w 2989"/>
                <a:gd name="T1" fmla="*/ 513 h 2098"/>
                <a:gd name="T2" fmla="*/ 2538 w 2989"/>
                <a:gd name="T3" fmla="*/ 513 h 2098"/>
                <a:gd name="T4" fmla="*/ 2521 w 2989"/>
                <a:gd name="T5" fmla="*/ 1568 h 2098"/>
                <a:gd name="T6" fmla="*/ 2521 w 2989"/>
                <a:gd name="T7" fmla="*/ 1568 h 2098"/>
                <a:gd name="T8" fmla="*/ 1793 w 2989"/>
                <a:gd name="T9" fmla="*/ 1880 h 2098"/>
                <a:gd name="T10" fmla="*/ 1793 w 2989"/>
                <a:gd name="T11" fmla="*/ 1880 h 2098"/>
                <a:gd name="T12" fmla="*/ 587 w 2989"/>
                <a:gd name="T13" fmla="*/ 1852 h 2098"/>
                <a:gd name="T14" fmla="*/ 587 w 2989"/>
                <a:gd name="T15" fmla="*/ 1852 h 2098"/>
                <a:gd name="T16" fmla="*/ 262 w 2989"/>
                <a:gd name="T17" fmla="*/ 898 h 2098"/>
                <a:gd name="T18" fmla="*/ 262 w 2989"/>
                <a:gd name="T19" fmla="*/ 898 h 2098"/>
                <a:gd name="T20" fmla="*/ 2139 w 2989"/>
                <a:gd name="T21" fmla="*/ 179 h 2098"/>
                <a:gd name="T22" fmla="*/ 2139 w 2989"/>
                <a:gd name="T23" fmla="*/ 179 h 2098"/>
                <a:gd name="T24" fmla="*/ 2538 w 2989"/>
                <a:gd name="T25" fmla="*/ 513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9" h="2098">
                  <a:moveTo>
                    <a:pt x="2538" y="513"/>
                  </a:moveTo>
                  <a:lnTo>
                    <a:pt x="2538" y="513"/>
                  </a:lnTo>
                  <a:cubicBezTo>
                    <a:pt x="2689" y="868"/>
                    <a:pt x="2988" y="870"/>
                    <a:pt x="2521" y="1568"/>
                  </a:cubicBezTo>
                  <a:lnTo>
                    <a:pt x="2521" y="1568"/>
                  </a:lnTo>
                  <a:cubicBezTo>
                    <a:pt x="2357" y="1812"/>
                    <a:pt x="1976" y="1733"/>
                    <a:pt x="1793" y="1880"/>
                  </a:cubicBezTo>
                  <a:lnTo>
                    <a:pt x="1793" y="1880"/>
                  </a:lnTo>
                  <a:cubicBezTo>
                    <a:pt x="1532" y="2088"/>
                    <a:pt x="846" y="2097"/>
                    <a:pt x="587" y="1852"/>
                  </a:cubicBezTo>
                  <a:lnTo>
                    <a:pt x="587" y="1852"/>
                  </a:lnTo>
                  <a:cubicBezTo>
                    <a:pt x="0" y="1299"/>
                    <a:pt x="187" y="1590"/>
                    <a:pt x="262" y="898"/>
                  </a:cubicBezTo>
                  <a:lnTo>
                    <a:pt x="262" y="898"/>
                  </a:lnTo>
                  <a:cubicBezTo>
                    <a:pt x="289" y="653"/>
                    <a:pt x="1728" y="0"/>
                    <a:pt x="2139" y="179"/>
                  </a:cubicBezTo>
                  <a:lnTo>
                    <a:pt x="2139" y="179"/>
                  </a:lnTo>
                  <a:cubicBezTo>
                    <a:pt x="2376" y="281"/>
                    <a:pt x="2572" y="200"/>
                    <a:pt x="2538" y="5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1" name="Freeform 3">
              <a:extLst>
                <a:ext uri="{FF2B5EF4-FFF2-40B4-BE49-F238E27FC236}">
                  <a16:creationId xmlns:a16="http://schemas.microsoft.com/office/drawing/2014/main" id="{5A986188-BFA3-5E39-375C-A72975924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971" y="1157883"/>
              <a:ext cx="3470763" cy="9507879"/>
            </a:xfrm>
            <a:custGeom>
              <a:avLst/>
              <a:gdLst>
                <a:gd name="T0" fmla="*/ 4972 w 5312"/>
                <a:gd name="T1" fmla="*/ 72 h 14555"/>
                <a:gd name="T2" fmla="*/ 4972 w 5312"/>
                <a:gd name="T3" fmla="*/ 72 h 14555"/>
                <a:gd name="T4" fmla="*/ 4487 w 5312"/>
                <a:gd name="T5" fmla="*/ 121 h 14555"/>
                <a:gd name="T6" fmla="*/ 683 w 5312"/>
                <a:gd name="T7" fmla="*/ 2317 h 14555"/>
                <a:gd name="T8" fmla="*/ 683 w 5312"/>
                <a:gd name="T9" fmla="*/ 2317 h 14555"/>
                <a:gd name="T10" fmla="*/ 1 w 5312"/>
                <a:gd name="T11" fmla="*/ 3498 h 14555"/>
                <a:gd name="T12" fmla="*/ 31 w 5312"/>
                <a:gd name="T13" fmla="*/ 13920 h 14555"/>
                <a:gd name="T14" fmla="*/ 31 w 5312"/>
                <a:gd name="T15" fmla="*/ 13920 h 14555"/>
                <a:gd name="T16" fmla="*/ 231 w 5312"/>
                <a:gd name="T17" fmla="*/ 14358 h 14555"/>
                <a:gd name="T18" fmla="*/ 568 w 5312"/>
                <a:gd name="T19" fmla="*/ 14554 h 14555"/>
                <a:gd name="T20" fmla="*/ 568 w 5312"/>
                <a:gd name="T21" fmla="*/ 14554 h 14555"/>
                <a:gd name="T22" fmla="*/ 368 w 5312"/>
                <a:gd name="T23" fmla="*/ 14116 h 14555"/>
                <a:gd name="T24" fmla="*/ 339 w 5312"/>
                <a:gd name="T25" fmla="*/ 3694 h 14555"/>
                <a:gd name="T26" fmla="*/ 339 w 5312"/>
                <a:gd name="T27" fmla="*/ 3694 h 14555"/>
                <a:gd name="T28" fmla="*/ 1021 w 5312"/>
                <a:gd name="T29" fmla="*/ 2513 h 14555"/>
                <a:gd name="T30" fmla="*/ 4824 w 5312"/>
                <a:gd name="T31" fmla="*/ 317 h 14555"/>
                <a:gd name="T32" fmla="*/ 4824 w 5312"/>
                <a:gd name="T33" fmla="*/ 317 h 14555"/>
                <a:gd name="T34" fmla="*/ 5311 w 5312"/>
                <a:gd name="T35" fmla="*/ 269 h 14555"/>
                <a:gd name="T36" fmla="*/ 4972 w 5312"/>
                <a:gd name="T37" fmla="*/ 72 h 14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12" h="14555">
                  <a:moveTo>
                    <a:pt x="4972" y="72"/>
                  </a:moveTo>
                  <a:lnTo>
                    <a:pt x="4972" y="72"/>
                  </a:lnTo>
                  <a:cubicBezTo>
                    <a:pt x="4848" y="0"/>
                    <a:pt x="4676" y="11"/>
                    <a:pt x="4487" y="121"/>
                  </a:cubicBezTo>
                  <a:lnTo>
                    <a:pt x="683" y="2317"/>
                  </a:lnTo>
                  <a:lnTo>
                    <a:pt x="683" y="2317"/>
                  </a:lnTo>
                  <a:cubicBezTo>
                    <a:pt x="305" y="2535"/>
                    <a:pt x="0" y="3064"/>
                    <a:pt x="1" y="3498"/>
                  </a:cubicBezTo>
                  <a:lnTo>
                    <a:pt x="31" y="13920"/>
                  </a:lnTo>
                  <a:lnTo>
                    <a:pt x="31" y="13920"/>
                  </a:lnTo>
                  <a:cubicBezTo>
                    <a:pt x="31" y="14135"/>
                    <a:pt x="108" y="14287"/>
                    <a:pt x="231" y="14358"/>
                  </a:cubicBezTo>
                  <a:lnTo>
                    <a:pt x="568" y="14554"/>
                  </a:lnTo>
                  <a:lnTo>
                    <a:pt x="568" y="14554"/>
                  </a:lnTo>
                  <a:cubicBezTo>
                    <a:pt x="445" y="14483"/>
                    <a:pt x="369" y="14331"/>
                    <a:pt x="368" y="14116"/>
                  </a:cubicBezTo>
                  <a:lnTo>
                    <a:pt x="339" y="3694"/>
                  </a:lnTo>
                  <a:lnTo>
                    <a:pt x="339" y="3694"/>
                  </a:lnTo>
                  <a:cubicBezTo>
                    <a:pt x="338" y="3260"/>
                    <a:pt x="643" y="2731"/>
                    <a:pt x="1021" y="2513"/>
                  </a:cubicBezTo>
                  <a:lnTo>
                    <a:pt x="4824" y="317"/>
                  </a:lnTo>
                  <a:lnTo>
                    <a:pt x="4824" y="317"/>
                  </a:lnTo>
                  <a:cubicBezTo>
                    <a:pt x="5014" y="207"/>
                    <a:pt x="5186" y="197"/>
                    <a:pt x="5311" y="269"/>
                  </a:cubicBezTo>
                  <a:lnTo>
                    <a:pt x="4972" y="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2" name="Freeform 4">
              <a:extLst>
                <a:ext uri="{FF2B5EF4-FFF2-40B4-BE49-F238E27FC236}">
                  <a16:creationId xmlns:a16="http://schemas.microsoft.com/office/drawing/2014/main" id="{01BF7CE7-E891-4398-9D17-46281D7F7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846" y="1434392"/>
              <a:ext cx="3145290" cy="9144961"/>
            </a:xfrm>
            <a:custGeom>
              <a:avLst/>
              <a:gdLst>
                <a:gd name="T0" fmla="*/ 4237 w 4816"/>
                <a:gd name="T1" fmla="*/ 141 h 14002"/>
                <a:gd name="T2" fmla="*/ 4237 w 4816"/>
                <a:gd name="T3" fmla="*/ 141 h 14002"/>
                <a:gd name="T4" fmla="*/ 4815 w 4816"/>
                <a:gd name="T5" fmla="*/ 393 h 14002"/>
                <a:gd name="T6" fmla="*/ 4804 w 4816"/>
                <a:gd name="T7" fmla="*/ 10821 h 14002"/>
                <a:gd name="T8" fmla="*/ 4804 w 4816"/>
                <a:gd name="T9" fmla="*/ 10821 h 14002"/>
                <a:gd name="T10" fmla="*/ 4357 w 4816"/>
                <a:gd name="T11" fmla="*/ 11647 h 14002"/>
                <a:gd name="T12" fmla="*/ 497 w 4816"/>
                <a:gd name="T13" fmla="*/ 13860 h 14002"/>
                <a:gd name="T14" fmla="*/ 497 w 4816"/>
                <a:gd name="T15" fmla="*/ 13860 h 14002"/>
                <a:gd name="T16" fmla="*/ 55 w 4816"/>
                <a:gd name="T17" fmla="*/ 13608 h 14002"/>
                <a:gd name="T18" fmla="*/ 1 w 4816"/>
                <a:gd name="T19" fmla="*/ 3099 h 14002"/>
                <a:gd name="T20" fmla="*/ 1 w 4816"/>
                <a:gd name="T21" fmla="*/ 3099 h 14002"/>
                <a:gd name="T22" fmla="*/ 441 w 4816"/>
                <a:gd name="T23" fmla="*/ 2337 h 14002"/>
                <a:gd name="T24" fmla="*/ 1087 w 4816"/>
                <a:gd name="T25" fmla="*/ 1981 h 14002"/>
                <a:gd name="T26" fmla="*/ 1087 w 4816"/>
                <a:gd name="T27" fmla="*/ 1981 h 14002"/>
                <a:gd name="T28" fmla="*/ 1155 w 4816"/>
                <a:gd name="T29" fmla="*/ 2019 h 14002"/>
                <a:gd name="T30" fmla="*/ 1155 w 4816"/>
                <a:gd name="T31" fmla="*/ 2019 h 14002"/>
                <a:gd name="T32" fmla="*/ 1443 w 4816"/>
                <a:gd name="T33" fmla="*/ 2183 h 14002"/>
                <a:gd name="T34" fmla="*/ 3360 w 4816"/>
                <a:gd name="T35" fmla="*/ 1056 h 14002"/>
                <a:gd name="T36" fmla="*/ 3360 w 4816"/>
                <a:gd name="T37" fmla="*/ 1056 h 14002"/>
                <a:gd name="T38" fmla="*/ 3645 w 4816"/>
                <a:gd name="T39" fmla="*/ 562 h 14002"/>
                <a:gd name="T40" fmla="*/ 3645 w 4816"/>
                <a:gd name="T41" fmla="*/ 562 h 14002"/>
                <a:gd name="T42" fmla="*/ 3713 w 4816"/>
                <a:gd name="T43" fmla="*/ 444 h 14002"/>
                <a:gd name="T44" fmla="*/ 4237 w 4816"/>
                <a:gd name="T45" fmla="*/ 141 h 14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16" h="14002">
                  <a:moveTo>
                    <a:pt x="4237" y="141"/>
                  </a:moveTo>
                  <a:lnTo>
                    <a:pt x="4237" y="141"/>
                  </a:lnTo>
                  <a:cubicBezTo>
                    <a:pt x="4481" y="0"/>
                    <a:pt x="4814" y="113"/>
                    <a:pt x="4815" y="393"/>
                  </a:cubicBezTo>
                  <a:lnTo>
                    <a:pt x="4804" y="10821"/>
                  </a:lnTo>
                  <a:lnTo>
                    <a:pt x="4804" y="10821"/>
                  </a:lnTo>
                  <a:cubicBezTo>
                    <a:pt x="4804" y="11102"/>
                    <a:pt x="4601" y="11507"/>
                    <a:pt x="4357" y="11647"/>
                  </a:cubicBezTo>
                  <a:lnTo>
                    <a:pt x="497" y="13860"/>
                  </a:lnTo>
                  <a:lnTo>
                    <a:pt x="497" y="13860"/>
                  </a:lnTo>
                  <a:cubicBezTo>
                    <a:pt x="253" y="14001"/>
                    <a:pt x="55" y="13889"/>
                    <a:pt x="55" y="13608"/>
                  </a:cubicBezTo>
                  <a:lnTo>
                    <a:pt x="1" y="3099"/>
                  </a:lnTo>
                  <a:lnTo>
                    <a:pt x="1" y="3099"/>
                  </a:lnTo>
                  <a:cubicBezTo>
                    <a:pt x="0" y="2819"/>
                    <a:pt x="197" y="2478"/>
                    <a:pt x="441" y="2337"/>
                  </a:cubicBezTo>
                  <a:lnTo>
                    <a:pt x="1087" y="1981"/>
                  </a:lnTo>
                  <a:lnTo>
                    <a:pt x="1087" y="1981"/>
                  </a:lnTo>
                  <a:cubicBezTo>
                    <a:pt x="1125" y="1959"/>
                    <a:pt x="1155" y="1976"/>
                    <a:pt x="1155" y="2019"/>
                  </a:cubicBezTo>
                  <a:lnTo>
                    <a:pt x="1155" y="2019"/>
                  </a:lnTo>
                  <a:cubicBezTo>
                    <a:pt x="1156" y="2202"/>
                    <a:pt x="1284" y="2275"/>
                    <a:pt x="1443" y="2183"/>
                  </a:cubicBezTo>
                  <a:lnTo>
                    <a:pt x="3360" y="1056"/>
                  </a:lnTo>
                  <a:lnTo>
                    <a:pt x="3360" y="1056"/>
                  </a:lnTo>
                  <a:cubicBezTo>
                    <a:pt x="3518" y="965"/>
                    <a:pt x="3646" y="744"/>
                    <a:pt x="3645" y="562"/>
                  </a:cubicBezTo>
                  <a:lnTo>
                    <a:pt x="3645" y="562"/>
                  </a:lnTo>
                  <a:cubicBezTo>
                    <a:pt x="3645" y="518"/>
                    <a:pt x="3676" y="466"/>
                    <a:pt x="3713" y="444"/>
                  </a:cubicBezTo>
                  <a:lnTo>
                    <a:pt x="4237" y="14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3" name="Freeform 6">
              <a:extLst>
                <a:ext uri="{FF2B5EF4-FFF2-40B4-BE49-F238E27FC236}">
                  <a16:creationId xmlns:a16="http://schemas.microsoft.com/office/drawing/2014/main" id="{42C95BED-5665-9394-4687-6EC56216E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64" y="2284082"/>
              <a:ext cx="2543306" cy="4144754"/>
            </a:xfrm>
            <a:custGeom>
              <a:avLst/>
              <a:gdLst>
                <a:gd name="T0" fmla="*/ 3892 w 3893"/>
                <a:gd name="T1" fmla="*/ 4103 h 6346"/>
                <a:gd name="T2" fmla="*/ 10 w 3893"/>
                <a:gd name="T3" fmla="*/ 6345 h 6346"/>
                <a:gd name="T4" fmla="*/ 0 w 3893"/>
                <a:gd name="T5" fmla="*/ 2241 h 6346"/>
                <a:gd name="T6" fmla="*/ 3881 w 3893"/>
                <a:gd name="T7" fmla="*/ 0 h 6346"/>
                <a:gd name="T8" fmla="*/ 3892 w 3893"/>
                <a:gd name="T9" fmla="*/ 4103 h 6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3" h="6346">
                  <a:moveTo>
                    <a:pt x="3892" y="4103"/>
                  </a:moveTo>
                  <a:lnTo>
                    <a:pt x="10" y="6345"/>
                  </a:lnTo>
                  <a:lnTo>
                    <a:pt x="0" y="2241"/>
                  </a:lnTo>
                  <a:lnTo>
                    <a:pt x="3881" y="0"/>
                  </a:lnTo>
                  <a:lnTo>
                    <a:pt x="3892" y="410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4" name="Freeform 7">
              <a:extLst>
                <a:ext uri="{FF2B5EF4-FFF2-40B4-BE49-F238E27FC236}">
                  <a16:creationId xmlns:a16="http://schemas.microsoft.com/office/drawing/2014/main" id="{A8EF719A-6A5A-540D-9714-2FAE88C1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64" y="2284083"/>
              <a:ext cx="2537546" cy="2042133"/>
            </a:xfrm>
            <a:custGeom>
              <a:avLst/>
              <a:gdLst>
                <a:gd name="T0" fmla="*/ 3881 w 3885"/>
                <a:gd name="T1" fmla="*/ 0 h 3128"/>
                <a:gd name="T2" fmla="*/ 0 w 3885"/>
                <a:gd name="T3" fmla="*/ 2241 h 3128"/>
                <a:gd name="T4" fmla="*/ 2 w 3885"/>
                <a:gd name="T5" fmla="*/ 3127 h 3128"/>
                <a:gd name="T6" fmla="*/ 3884 w 3885"/>
                <a:gd name="T7" fmla="*/ 886 h 3128"/>
                <a:gd name="T8" fmla="*/ 3881 w 3885"/>
                <a:gd name="T9" fmla="*/ 0 h 3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5" h="3128">
                  <a:moveTo>
                    <a:pt x="3881" y="0"/>
                  </a:moveTo>
                  <a:lnTo>
                    <a:pt x="0" y="2241"/>
                  </a:lnTo>
                  <a:lnTo>
                    <a:pt x="2" y="3127"/>
                  </a:lnTo>
                  <a:lnTo>
                    <a:pt x="3884" y="886"/>
                  </a:lnTo>
                  <a:lnTo>
                    <a:pt x="388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5" name="Freeform 8">
              <a:extLst>
                <a:ext uri="{FF2B5EF4-FFF2-40B4-BE49-F238E27FC236}">
                  <a16:creationId xmlns:a16="http://schemas.microsoft.com/office/drawing/2014/main" id="{A5D8A0AE-E8D6-7340-35FB-4CDD3D39B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6717" y="3986338"/>
              <a:ext cx="975769" cy="2015560"/>
            </a:xfrm>
            <a:custGeom>
              <a:avLst/>
              <a:gdLst>
                <a:gd name="connsiteX0" fmla="*/ 975116 w 975769"/>
                <a:gd name="connsiteY0" fmla="*/ 1371024 h 2015560"/>
                <a:gd name="connsiteX1" fmla="*/ 975769 w 975769"/>
                <a:gd name="connsiteY1" fmla="*/ 1453222 h 2015560"/>
                <a:gd name="connsiteX2" fmla="*/ 0 w 975769"/>
                <a:gd name="connsiteY2" fmla="*/ 2015560 h 2015560"/>
                <a:gd name="connsiteX3" fmla="*/ 0 w 975769"/>
                <a:gd name="connsiteY3" fmla="*/ 1933362 h 2015560"/>
                <a:gd name="connsiteX4" fmla="*/ 975116 w 975769"/>
                <a:gd name="connsiteY4" fmla="*/ 1175164 h 2015560"/>
                <a:gd name="connsiteX5" fmla="*/ 975769 w 975769"/>
                <a:gd name="connsiteY5" fmla="*/ 1257362 h 2015560"/>
                <a:gd name="connsiteX6" fmla="*/ 0 w 975769"/>
                <a:gd name="connsiteY6" fmla="*/ 1819700 h 2015560"/>
                <a:gd name="connsiteX7" fmla="*/ 0 w 975769"/>
                <a:gd name="connsiteY7" fmla="*/ 1737502 h 2015560"/>
                <a:gd name="connsiteX8" fmla="*/ 975116 w 975769"/>
                <a:gd name="connsiteY8" fmla="*/ 979303 h 2015560"/>
                <a:gd name="connsiteX9" fmla="*/ 975769 w 975769"/>
                <a:gd name="connsiteY9" fmla="*/ 1062439 h 2015560"/>
                <a:gd name="connsiteX10" fmla="*/ 0 w 975769"/>
                <a:gd name="connsiteY10" fmla="*/ 1626718 h 2015560"/>
                <a:gd name="connsiteX11" fmla="*/ 0 w 975769"/>
                <a:gd name="connsiteY11" fmla="*/ 1544236 h 2015560"/>
                <a:gd name="connsiteX12" fmla="*/ 975116 w 975769"/>
                <a:gd name="connsiteY12" fmla="*/ 783443 h 2015560"/>
                <a:gd name="connsiteX13" fmla="*/ 975769 w 975769"/>
                <a:gd name="connsiteY13" fmla="*/ 866579 h 2015560"/>
                <a:gd name="connsiteX14" fmla="*/ 0 w 975769"/>
                <a:gd name="connsiteY14" fmla="*/ 1430858 h 2015560"/>
                <a:gd name="connsiteX15" fmla="*/ 0 w 975769"/>
                <a:gd name="connsiteY15" fmla="*/ 1347721 h 2015560"/>
                <a:gd name="connsiteX16" fmla="*/ 975116 w 975769"/>
                <a:gd name="connsiteY16" fmla="*/ 587582 h 2015560"/>
                <a:gd name="connsiteX17" fmla="*/ 975769 w 975769"/>
                <a:gd name="connsiteY17" fmla="*/ 670718 h 2015560"/>
                <a:gd name="connsiteX18" fmla="*/ 0 w 975769"/>
                <a:gd name="connsiteY18" fmla="*/ 1234997 h 2015560"/>
                <a:gd name="connsiteX19" fmla="*/ 0 w 975769"/>
                <a:gd name="connsiteY19" fmla="*/ 1152515 h 2015560"/>
                <a:gd name="connsiteX20" fmla="*/ 975116 w 975769"/>
                <a:gd name="connsiteY20" fmla="*/ 391722 h 2015560"/>
                <a:gd name="connsiteX21" fmla="*/ 975769 w 975769"/>
                <a:gd name="connsiteY21" fmla="*/ 474858 h 2015560"/>
                <a:gd name="connsiteX22" fmla="*/ 0 w 975769"/>
                <a:gd name="connsiteY22" fmla="*/ 1039137 h 2015560"/>
                <a:gd name="connsiteX23" fmla="*/ 0 w 975769"/>
                <a:gd name="connsiteY23" fmla="*/ 956000 h 2015560"/>
                <a:gd name="connsiteX24" fmla="*/ 975116 w 975769"/>
                <a:gd name="connsiteY24" fmla="*/ 195861 h 2015560"/>
                <a:gd name="connsiteX25" fmla="*/ 975769 w 975769"/>
                <a:gd name="connsiteY25" fmla="*/ 278059 h 2015560"/>
                <a:gd name="connsiteX26" fmla="*/ 0 w 975769"/>
                <a:gd name="connsiteY26" fmla="*/ 840397 h 2015560"/>
                <a:gd name="connsiteX27" fmla="*/ 0 w 975769"/>
                <a:gd name="connsiteY27" fmla="*/ 758199 h 2015560"/>
                <a:gd name="connsiteX28" fmla="*/ 975116 w 975769"/>
                <a:gd name="connsiteY28" fmla="*/ 0 h 2015560"/>
                <a:gd name="connsiteX29" fmla="*/ 975769 w 975769"/>
                <a:gd name="connsiteY29" fmla="*/ 82482 h 2015560"/>
                <a:gd name="connsiteX30" fmla="*/ 0 w 975769"/>
                <a:gd name="connsiteY30" fmla="*/ 647415 h 2015560"/>
                <a:gd name="connsiteX31" fmla="*/ 0 w 975769"/>
                <a:gd name="connsiteY31" fmla="*/ 564278 h 201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5769" h="2015560">
                  <a:moveTo>
                    <a:pt x="975116" y="1371024"/>
                  </a:moveTo>
                  <a:lnTo>
                    <a:pt x="975769" y="1453222"/>
                  </a:lnTo>
                  <a:lnTo>
                    <a:pt x="0" y="2015560"/>
                  </a:lnTo>
                  <a:lnTo>
                    <a:pt x="0" y="1933362"/>
                  </a:lnTo>
                  <a:close/>
                  <a:moveTo>
                    <a:pt x="975116" y="1175164"/>
                  </a:moveTo>
                  <a:lnTo>
                    <a:pt x="975769" y="1257362"/>
                  </a:lnTo>
                  <a:lnTo>
                    <a:pt x="0" y="1819700"/>
                  </a:lnTo>
                  <a:lnTo>
                    <a:pt x="0" y="1737502"/>
                  </a:lnTo>
                  <a:close/>
                  <a:moveTo>
                    <a:pt x="975116" y="979303"/>
                  </a:moveTo>
                  <a:lnTo>
                    <a:pt x="975769" y="1062439"/>
                  </a:lnTo>
                  <a:lnTo>
                    <a:pt x="0" y="1626718"/>
                  </a:lnTo>
                  <a:lnTo>
                    <a:pt x="0" y="1544236"/>
                  </a:lnTo>
                  <a:close/>
                  <a:moveTo>
                    <a:pt x="975116" y="783443"/>
                  </a:moveTo>
                  <a:lnTo>
                    <a:pt x="975769" y="866579"/>
                  </a:lnTo>
                  <a:lnTo>
                    <a:pt x="0" y="1430858"/>
                  </a:lnTo>
                  <a:lnTo>
                    <a:pt x="0" y="1347721"/>
                  </a:lnTo>
                  <a:close/>
                  <a:moveTo>
                    <a:pt x="975116" y="587582"/>
                  </a:moveTo>
                  <a:lnTo>
                    <a:pt x="975769" y="670718"/>
                  </a:lnTo>
                  <a:lnTo>
                    <a:pt x="0" y="1234997"/>
                  </a:lnTo>
                  <a:lnTo>
                    <a:pt x="0" y="1152515"/>
                  </a:lnTo>
                  <a:close/>
                  <a:moveTo>
                    <a:pt x="975116" y="391722"/>
                  </a:moveTo>
                  <a:lnTo>
                    <a:pt x="975769" y="474858"/>
                  </a:lnTo>
                  <a:lnTo>
                    <a:pt x="0" y="1039137"/>
                  </a:lnTo>
                  <a:lnTo>
                    <a:pt x="0" y="956000"/>
                  </a:lnTo>
                  <a:close/>
                  <a:moveTo>
                    <a:pt x="975116" y="195861"/>
                  </a:moveTo>
                  <a:lnTo>
                    <a:pt x="975769" y="278059"/>
                  </a:lnTo>
                  <a:lnTo>
                    <a:pt x="0" y="840397"/>
                  </a:lnTo>
                  <a:lnTo>
                    <a:pt x="0" y="758199"/>
                  </a:lnTo>
                  <a:close/>
                  <a:moveTo>
                    <a:pt x="975116" y="0"/>
                  </a:moveTo>
                  <a:lnTo>
                    <a:pt x="975769" y="82482"/>
                  </a:lnTo>
                  <a:lnTo>
                    <a:pt x="0" y="647415"/>
                  </a:lnTo>
                  <a:lnTo>
                    <a:pt x="0" y="5642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7D53F0C4-3FDC-3B5C-57BE-5E9AA089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2691" y="3433321"/>
              <a:ext cx="558779" cy="1820351"/>
            </a:xfrm>
            <a:custGeom>
              <a:avLst/>
              <a:gdLst>
                <a:gd name="T0" fmla="*/ 853 w 857"/>
                <a:gd name="T1" fmla="*/ 0 h 2786"/>
                <a:gd name="T2" fmla="*/ 856 w 857"/>
                <a:gd name="T3" fmla="*/ 2293 h 2786"/>
                <a:gd name="T4" fmla="*/ 2 w 857"/>
                <a:gd name="T5" fmla="*/ 2785 h 2786"/>
                <a:gd name="T6" fmla="*/ 0 w 857"/>
                <a:gd name="T7" fmla="*/ 493 h 2786"/>
                <a:gd name="T8" fmla="*/ 853 w 857"/>
                <a:gd name="T9" fmla="*/ 0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2786">
                  <a:moveTo>
                    <a:pt x="853" y="0"/>
                  </a:moveTo>
                  <a:lnTo>
                    <a:pt x="856" y="2293"/>
                  </a:lnTo>
                  <a:lnTo>
                    <a:pt x="2" y="2785"/>
                  </a:lnTo>
                  <a:lnTo>
                    <a:pt x="0" y="493"/>
                  </a:lnTo>
                  <a:lnTo>
                    <a:pt x="85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7" name="Freeform 17">
              <a:extLst>
                <a:ext uri="{FF2B5EF4-FFF2-40B4-BE49-F238E27FC236}">
                  <a16:creationId xmlns:a16="http://schemas.microsoft.com/office/drawing/2014/main" id="{D1713573-82ED-59CA-2760-83307943E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4998" y="2606675"/>
              <a:ext cx="132494" cy="195861"/>
            </a:xfrm>
            <a:custGeom>
              <a:avLst/>
              <a:gdLst>
                <a:gd name="T0" fmla="*/ 101 w 203"/>
                <a:gd name="T1" fmla="*/ 32 h 298"/>
                <a:gd name="T2" fmla="*/ 101 w 203"/>
                <a:gd name="T3" fmla="*/ 32 h 298"/>
                <a:gd name="T4" fmla="*/ 202 w 203"/>
                <a:gd name="T5" fmla="*/ 90 h 298"/>
                <a:gd name="T6" fmla="*/ 202 w 203"/>
                <a:gd name="T7" fmla="*/ 90 h 298"/>
                <a:gd name="T8" fmla="*/ 102 w 203"/>
                <a:gd name="T9" fmla="*/ 264 h 298"/>
                <a:gd name="T10" fmla="*/ 102 w 203"/>
                <a:gd name="T11" fmla="*/ 264 h 298"/>
                <a:gd name="T12" fmla="*/ 0 w 203"/>
                <a:gd name="T13" fmla="*/ 207 h 298"/>
                <a:gd name="T14" fmla="*/ 0 w 203"/>
                <a:gd name="T15" fmla="*/ 207 h 298"/>
                <a:gd name="T16" fmla="*/ 101 w 203"/>
                <a:gd name="T17" fmla="*/ 3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98">
                  <a:moveTo>
                    <a:pt x="101" y="32"/>
                  </a:moveTo>
                  <a:lnTo>
                    <a:pt x="101" y="32"/>
                  </a:lnTo>
                  <a:cubicBezTo>
                    <a:pt x="156" y="0"/>
                    <a:pt x="201" y="26"/>
                    <a:pt x="202" y="90"/>
                  </a:cubicBezTo>
                  <a:lnTo>
                    <a:pt x="202" y="90"/>
                  </a:lnTo>
                  <a:cubicBezTo>
                    <a:pt x="202" y="154"/>
                    <a:pt x="157" y="232"/>
                    <a:pt x="102" y="264"/>
                  </a:cubicBezTo>
                  <a:lnTo>
                    <a:pt x="102" y="264"/>
                  </a:lnTo>
                  <a:cubicBezTo>
                    <a:pt x="46" y="297"/>
                    <a:pt x="1" y="271"/>
                    <a:pt x="0" y="207"/>
                  </a:cubicBezTo>
                  <a:lnTo>
                    <a:pt x="0" y="207"/>
                  </a:lnTo>
                  <a:cubicBezTo>
                    <a:pt x="0" y="143"/>
                    <a:pt x="45" y="65"/>
                    <a:pt x="101" y="3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8" name="Freeform 18">
              <a:extLst>
                <a:ext uri="{FF2B5EF4-FFF2-40B4-BE49-F238E27FC236}">
                  <a16:creationId xmlns:a16="http://schemas.microsoft.com/office/drawing/2014/main" id="{45319989-93EB-C137-9E82-92F57B17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6258" y="2721888"/>
              <a:ext cx="132494" cy="192979"/>
            </a:xfrm>
            <a:custGeom>
              <a:avLst/>
              <a:gdLst>
                <a:gd name="T0" fmla="*/ 101 w 203"/>
                <a:gd name="T1" fmla="*/ 32 h 297"/>
                <a:gd name="T2" fmla="*/ 101 w 203"/>
                <a:gd name="T3" fmla="*/ 32 h 297"/>
                <a:gd name="T4" fmla="*/ 202 w 203"/>
                <a:gd name="T5" fmla="*/ 90 h 297"/>
                <a:gd name="T6" fmla="*/ 202 w 203"/>
                <a:gd name="T7" fmla="*/ 90 h 297"/>
                <a:gd name="T8" fmla="*/ 102 w 203"/>
                <a:gd name="T9" fmla="*/ 264 h 297"/>
                <a:gd name="T10" fmla="*/ 102 w 203"/>
                <a:gd name="T11" fmla="*/ 264 h 297"/>
                <a:gd name="T12" fmla="*/ 0 w 203"/>
                <a:gd name="T13" fmla="*/ 206 h 297"/>
                <a:gd name="T14" fmla="*/ 0 w 203"/>
                <a:gd name="T15" fmla="*/ 206 h 297"/>
                <a:gd name="T16" fmla="*/ 101 w 203"/>
                <a:gd name="T17" fmla="*/ 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97">
                  <a:moveTo>
                    <a:pt x="101" y="32"/>
                  </a:moveTo>
                  <a:lnTo>
                    <a:pt x="101" y="32"/>
                  </a:lnTo>
                  <a:cubicBezTo>
                    <a:pt x="157" y="0"/>
                    <a:pt x="202" y="26"/>
                    <a:pt x="202" y="90"/>
                  </a:cubicBezTo>
                  <a:lnTo>
                    <a:pt x="202" y="90"/>
                  </a:lnTo>
                  <a:cubicBezTo>
                    <a:pt x="202" y="154"/>
                    <a:pt x="158" y="232"/>
                    <a:pt x="102" y="264"/>
                  </a:cubicBezTo>
                  <a:lnTo>
                    <a:pt x="102" y="264"/>
                  </a:lnTo>
                  <a:cubicBezTo>
                    <a:pt x="46" y="296"/>
                    <a:pt x="0" y="271"/>
                    <a:pt x="0" y="206"/>
                  </a:cubicBezTo>
                  <a:lnTo>
                    <a:pt x="0" y="206"/>
                  </a:lnTo>
                  <a:cubicBezTo>
                    <a:pt x="0" y="142"/>
                    <a:pt x="45" y="64"/>
                    <a:pt x="101" y="3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3B7B9D95-0E16-5B6F-5BC1-BEF8C9C3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637" y="2837099"/>
              <a:ext cx="132494" cy="195861"/>
            </a:xfrm>
            <a:custGeom>
              <a:avLst/>
              <a:gdLst>
                <a:gd name="T0" fmla="*/ 101 w 203"/>
                <a:gd name="T1" fmla="*/ 33 h 298"/>
                <a:gd name="T2" fmla="*/ 101 w 203"/>
                <a:gd name="T3" fmla="*/ 33 h 298"/>
                <a:gd name="T4" fmla="*/ 202 w 203"/>
                <a:gd name="T5" fmla="*/ 90 h 298"/>
                <a:gd name="T6" fmla="*/ 202 w 203"/>
                <a:gd name="T7" fmla="*/ 90 h 298"/>
                <a:gd name="T8" fmla="*/ 101 w 203"/>
                <a:gd name="T9" fmla="*/ 265 h 298"/>
                <a:gd name="T10" fmla="*/ 101 w 203"/>
                <a:gd name="T11" fmla="*/ 265 h 298"/>
                <a:gd name="T12" fmla="*/ 0 w 203"/>
                <a:gd name="T13" fmla="*/ 207 h 298"/>
                <a:gd name="T14" fmla="*/ 0 w 203"/>
                <a:gd name="T15" fmla="*/ 207 h 298"/>
                <a:gd name="T16" fmla="*/ 101 w 203"/>
                <a:gd name="T17" fmla="*/ 3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98">
                  <a:moveTo>
                    <a:pt x="101" y="33"/>
                  </a:moveTo>
                  <a:lnTo>
                    <a:pt x="101" y="33"/>
                  </a:lnTo>
                  <a:cubicBezTo>
                    <a:pt x="157" y="0"/>
                    <a:pt x="202" y="27"/>
                    <a:pt x="202" y="90"/>
                  </a:cubicBezTo>
                  <a:lnTo>
                    <a:pt x="202" y="90"/>
                  </a:lnTo>
                  <a:cubicBezTo>
                    <a:pt x="202" y="154"/>
                    <a:pt x="157" y="233"/>
                    <a:pt x="101" y="265"/>
                  </a:cubicBezTo>
                  <a:lnTo>
                    <a:pt x="101" y="265"/>
                  </a:lnTo>
                  <a:cubicBezTo>
                    <a:pt x="46" y="297"/>
                    <a:pt x="0" y="271"/>
                    <a:pt x="0" y="207"/>
                  </a:cubicBezTo>
                  <a:lnTo>
                    <a:pt x="0" y="207"/>
                  </a:lnTo>
                  <a:cubicBezTo>
                    <a:pt x="0" y="143"/>
                    <a:pt x="45" y="65"/>
                    <a:pt x="101" y="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0" name="Freeform 20">
              <a:extLst>
                <a:ext uri="{FF2B5EF4-FFF2-40B4-BE49-F238E27FC236}">
                  <a16:creationId xmlns:a16="http://schemas.microsoft.com/office/drawing/2014/main" id="{A07DF4A0-48BC-E46C-C114-A50D5B859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6591" y="5219109"/>
              <a:ext cx="1901000" cy="2569230"/>
            </a:xfrm>
            <a:custGeom>
              <a:avLst/>
              <a:gdLst>
                <a:gd name="T0" fmla="*/ 0 w 2910"/>
                <a:gd name="T1" fmla="*/ 1677 h 3933"/>
                <a:gd name="T2" fmla="*/ 7 w 2910"/>
                <a:gd name="T3" fmla="*/ 3932 h 3933"/>
                <a:gd name="T4" fmla="*/ 2909 w 2910"/>
                <a:gd name="T5" fmla="*/ 2257 h 3933"/>
                <a:gd name="T6" fmla="*/ 2903 w 2910"/>
                <a:gd name="T7" fmla="*/ 0 h 3933"/>
                <a:gd name="T8" fmla="*/ 0 w 2910"/>
                <a:gd name="T9" fmla="*/ 1677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0" h="3933">
                  <a:moveTo>
                    <a:pt x="0" y="1677"/>
                  </a:moveTo>
                  <a:lnTo>
                    <a:pt x="7" y="3932"/>
                  </a:lnTo>
                  <a:lnTo>
                    <a:pt x="2909" y="2257"/>
                  </a:lnTo>
                  <a:lnTo>
                    <a:pt x="2903" y="0"/>
                  </a:lnTo>
                  <a:lnTo>
                    <a:pt x="0" y="167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1" name="Freeform 21">
              <a:extLst>
                <a:ext uri="{FF2B5EF4-FFF2-40B4-BE49-F238E27FC236}">
                  <a16:creationId xmlns:a16="http://schemas.microsoft.com/office/drawing/2014/main" id="{6FD61092-3C3C-509A-BA54-CF12EE6DC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6593" y="5219110"/>
              <a:ext cx="1898120" cy="1503518"/>
            </a:xfrm>
            <a:custGeom>
              <a:avLst/>
              <a:gdLst>
                <a:gd name="T0" fmla="*/ 2904 w 2905"/>
                <a:gd name="T1" fmla="*/ 627 h 2304"/>
                <a:gd name="T2" fmla="*/ 2 w 2905"/>
                <a:gd name="T3" fmla="*/ 2303 h 2304"/>
                <a:gd name="T4" fmla="*/ 0 w 2905"/>
                <a:gd name="T5" fmla="*/ 1677 h 2304"/>
                <a:gd name="T6" fmla="*/ 2903 w 2905"/>
                <a:gd name="T7" fmla="*/ 0 h 2304"/>
                <a:gd name="T8" fmla="*/ 2904 w 2905"/>
                <a:gd name="T9" fmla="*/ 627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5" h="2304">
                  <a:moveTo>
                    <a:pt x="2904" y="627"/>
                  </a:moveTo>
                  <a:lnTo>
                    <a:pt x="2" y="2303"/>
                  </a:lnTo>
                  <a:lnTo>
                    <a:pt x="0" y="1677"/>
                  </a:lnTo>
                  <a:lnTo>
                    <a:pt x="2903" y="0"/>
                  </a:lnTo>
                  <a:lnTo>
                    <a:pt x="2904" y="62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2" name="Freeform 22">
              <a:extLst>
                <a:ext uri="{FF2B5EF4-FFF2-40B4-BE49-F238E27FC236}">
                  <a16:creationId xmlns:a16="http://schemas.microsoft.com/office/drawing/2014/main" id="{F6965FDE-6C94-741A-E684-4DBA501A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8552" y="5878699"/>
              <a:ext cx="625025" cy="1022506"/>
            </a:xfrm>
            <a:custGeom>
              <a:avLst/>
              <a:gdLst>
                <a:gd name="T0" fmla="*/ 956 w 957"/>
                <a:gd name="T1" fmla="*/ 1011 h 1564"/>
                <a:gd name="T2" fmla="*/ 1 w 957"/>
                <a:gd name="T3" fmla="*/ 1563 h 1564"/>
                <a:gd name="T4" fmla="*/ 0 w 957"/>
                <a:gd name="T5" fmla="*/ 552 h 1564"/>
                <a:gd name="T6" fmla="*/ 955 w 957"/>
                <a:gd name="T7" fmla="*/ 0 h 1564"/>
                <a:gd name="T8" fmla="*/ 956 w 957"/>
                <a:gd name="T9" fmla="*/ 101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564">
                  <a:moveTo>
                    <a:pt x="956" y="1011"/>
                  </a:moveTo>
                  <a:lnTo>
                    <a:pt x="1" y="1563"/>
                  </a:lnTo>
                  <a:lnTo>
                    <a:pt x="0" y="552"/>
                  </a:lnTo>
                  <a:lnTo>
                    <a:pt x="955" y="0"/>
                  </a:lnTo>
                  <a:lnTo>
                    <a:pt x="956" y="10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28A10BF0-DFEF-DDC5-96EC-0EE1C96AB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1969" y="6397154"/>
              <a:ext cx="808711" cy="998811"/>
            </a:xfrm>
            <a:custGeom>
              <a:avLst/>
              <a:gdLst>
                <a:gd name="connsiteX0" fmla="*/ 808711 w 808711"/>
                <a:gd name="connsiteY0" fmla="*/ 463728 h 998811"/>
                <a:gd name="connsiteX1" fmla="*/ 808711 w 808711"/>
                <a:gd name="connsiteY1" fmla="*/ 531675 h 998811"/>
                <a:gd name="connsiteX2" fmla="*/ 0 w 808711"/>
                <a:gd name="connsiteY2" fmla="*/ 998811 h 998811"/>
                <a:gd name="connsiteX3" fmla="*/ 0 w 808711"/>
                <a:gd name="connsiteY3" fmla="*/ 930211 h 998811"/>
                <a:gd name="connsiteX4" fmla="*/ 808711 w 808711"/>
                <a:gd name="connsiteY4" fmla="*/ 308192 h 998811"/>
                <a:gd name="connsiteX5" fmla="*/ 808711 w 808711"/>
                <a:gd name="connsiteY5" fmla="*/ 376793 h 998811"/>
                <a:gd name="connsiteX6" fmla="*/ 0 w 808711"/>
                <a:gd name="connsiteY6" fmla="*/ 843275 h 998811"/>
                <a:gd name="connsiteX7" fmla="*/ 0 w 808711"/>
                <a:gd name="connsiteY7" fmla="*/ 774675 h 998811"/>
                <a:gd name="connsiteX8" fmla="*/ 808711 w 808711"/>
                <a:gd name="connsiteY8" fmla="*/ 152656 h 998811"/>
                <a:gd name="connsiteX9" fmla="*/ 808711 w 808711"/>
                <a:gd name="connsiteY9" fmla="*/ 220603 h 998811"/>
                <a:gd name="connsiteX10" fmla="*/ 0 w 808711"/>
                <a:gd name="connsiteY10" fmla="*/ 687739 h 998811"/>
                <a:gd name="connsiteX11" fmla="*/ 0 w 808711"/>
                <a:gd name="connsiteY11" fmla="*/ 619139 h 998811"/>
                <a:gd name="connsiteX12" fmla="*/ 808711 w 808711"/>
                <a:gd name="connsiteY12" fmla="*/ 0 h 998811"/>
                <a:gd name="connsiteX13" fmla="*/ 808711 w 808711"/>
                <a:gd name="connsiteY13" fmla="*/ 68517 h 998811"/>
                <a:gd name="connsiteX14" fmla="*/ 0 w 808711"/>
                <a:gd name="connsiteY14" fmla="*/ 535084 h 998811"/>
                <a:gd name="connsiteX15" fmla="*/ 0 w 808711"/>
                <a:gd name="connsiteY15" fmla="*/ 466567 h 99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11" h="998811">
                  <a:moveTo>
                    <a:pt x="808711" y="463728"/>
                  </a:moveTo>
                  <a:lnTo>
                    <a:pt x="808711" y="531675"/>
                  </a:lnTo>
                  <a:lnTo>
                    <a:pt x="0" y="998811"/>
                  </a:lnTo>
                  <a:lnTo>
                    <a:pt x="0" y="930211"/>
                  </a:lnTo>
                  <a:close/>
                  <a:moveTo>
                    <a:pt x="808711" y="308192"/>
                  </a:moveTo>
                  <a:lnTo>
                    <a:pt x="808711" y="376793"/>
                  </a:lnTo>
                  <a:lnTo>
                    <a:pt x="0" y="843275"/>
                  </a:lnTo>
                  <a:lnTo>
                    <a:pt x="0" y="774675"/>
                  </a:lnTo>
                  <a:close/>
                  <a:moveTo>
                    <a:pt x="808711" y="152656"/>
                  </a:moveTo>
                  <a:lnTo>
                    <a:pt x="808711" y="220603"/>
                  </a:lnTo>
                  <a:lnTo>
                    <a:pt x="0" y="687739"/>
                  </a:lnTo>
                  <a:lnTo>
                    <a:pt x="0" y="619139"/>
                  </a:lnTo>
                  <a:close/>
                  <a:moveTo>
                    <a:pt x="808711" y="0"/>
                  </a:moveTo>
                  <a:lnTo>
                    <a:pt x="808711" y="68517"/>
                  </a:lnTo>
                  <a:lnTo>
                    <a:pt x="0" y="535084"/>
                  </a:lnTo>
                  <a:lnTo>
                    <a:pt x="0" y="4665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4" name="Freeform 27">
              <a:extLst>
                <a:ext uri="{FF2B5EF4-FFF2-40B4-BE49-F238E27FC236}">
                  <a16:creationId xmlns:a16="http://schemas.microsoft.com/office/drawing/2014/main" id="{04E44FB0-6F95-760C-32C8-014AA70AB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919" y="8001482"/>
              <a:ext cx="797843" cy="1034029"/>
            </a:xfrm>
            <a:custGeom>
              <a:avLst/>
              <a:gdLst>
                <a:gd name="T0" fmla="*/ 964 w 1223"/>
                <a:gd name="T1" fmla="*/ 59 h 1585"/>
                <a:gd name="T2" fmla="*/ 964 w 1223"/>
                <a:gd name="T3" fmla="*/ 59 h 1585"/>
                <a:gd name="T4" fmla="*/ 563 w 1223"/>
                <a:gd name="T5" fmla="*/ 99 h 1585"/>
                <a:gd name="T6" fmla="*/ 563 w 1223"/>
                <a:gd name="T7" fmla="*/ 99 h 1585"/>
                <a:gd name="T8" fmla="*/ 1 w 1223"/>
                <a:gd name="T9" fmla="*/ 1072 h 1585"/>
                <a:gd name="T10" fmla="*/ 1 w 1223"/>
                <a:gd name="T11" fmla="*/ 1072 h 1585"/>
                <a:gd name="T12" fmla="*/ 165 w 1223"/>
                <a:gd name="T13" fmla="*/ 1434 h 1585"/>
                <a:gd name="T14" fmla="*/ 430 w 1223"/>
                <a:gd name="T15" fmla="*/ 1584 h 1585"/>
                <a:gd name="T16" fmla="*/ 430 w 1223"/>
                <a:gd name="T17" fmla="*/ 1584 h 1585"/>
                <a:gd name="T18" fmla="*/ 259 w 1223"/>
                <a:gd name="T19" fmla="*/ 1222 h 1585"/>
                <a:gd name="T20" fmla="*/ 259 w 1223"/>
                <a:gd name="T21" fmla="*/ 1222 h 1585"/>
                <a:gd name="T22" fmla="*/ 821 w 1223"/>
                <a:gd name="T23" fmla="*/ 249 h 1585"/>
                <a:gd name="T24" fmla="*/ 821 w 1223"/>
                <a:gd name="T25" fmla="*/ 249 h 1585"/>
                <a:gd name="T26" fmla="*/ 1222 w 1223"/>
                <a:gd name="T27" fmla="*/ 210 h 1585"/>
                <a:gd name="T28" fmla="*/ 964 w 1223"/>
                <a:gd name="T29" fmla="*/ 59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3" h="1585">
                  <a:moveTo>
                    <a:pt x="964" y="59"/>
                  </a:moveTo>
                  <a:lnTo>
                    <a:pt x="964" y="59"/>
                  </a:lnTo>
                  <a:cubicBezTo>
                    <a:pt x="862" y="0"/>
                    <a:pt x="720" y="8"/>
                    <a:pt x="563" y="99"/>
                  </a:cubicBezTo>
                  <a:lnTo>
                    <a:pt x="563" y="99"/>
                  </a:lnTo>
                  <a:cubicBezTo>
                    <a:pt x="252" y="278"/>
                    <a:pt x="0" y="714"/>
                    <a:pt x="1" y="1072"/>
                  </a:cubicBezTo>
                  <a:lnTo>
                    <a:pt x="1" y="1072"/>
                  </a:lnTo>
                  <a:cubicBezTo>
                    <a:pt x="1" y="1250"/>
                    <a:pt x="64" y="1375"/>
                    <a:pt x="165" y="1434"/>
                  </a:cubicBezTo>
                  <a:lnTo>
                    <a:pt x="430" y="1584"/>
                  </a:lnTo>
                  <a:lnTo>
                    <a:pt x="430" y="1584"/>
                  </a:lnTo>
                  <a:cubicBezTo>
                    <a:pt x="329" y="1525"/>
                    <a:pt x="260" y="1400"/>
                    <a:pt x="259" y="1222"/>
                  </a:cubicBezTo>
                  <a:lnTo>
                    <a:pt x="259" y="1222"/>
                  </a:lnTo>
                  <a:cubicBezTo>
                    <a:pt x="259" y="864"/>
                    <a:pt x="510" y="429"/>
                    <a:pt x="821" y="249"/>
                  </a:cubicBezTo>
                  <a:lnTo>
                    <a:pt x="821" y="249"/>
                  </a:lnTo>
                  <a:cubicBezTo>
                    <a:pt x="978" y="159"/>
                    <a:pt x="1120" y="150"/>
                    <a:pt x="1222" y="210"/>
                  </a:cubicBezTo>
                  <a:lnTo>
                    <a:pt x="964" y="59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id="{A26BC19A-4FEB-26D6-84E6-89CCC99A9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2216" y="8041805"/>
              <a:ext cx="737357" cy="1082994"/>
            </a:xfrm>
            <a:custGeom>
              <a:avLst/>
              <a:gdLst>
                <a:gd name="T0" fmla="*/ 563 w 1131"/>
                <a:gd name="T1" fmla="*/ 179 h 1656"/>
                <a:gd name="T2" fmla="*/ 563 w 1131"/>
                <a:gd name="T3" fmla="*/ 179 h 1656"/>
                <a:gd name="T4" fmla="*/ 1128 w 1131"/>
                <a:gd name="T5" fmla="*/ 502 h 1656"/>
                <a:gd name="T6" fmla="*/ 1128 w 1131"/>
                <a:gd name="T7" fmla="*/ 502 h 1656"/>
                <a:gd name="T8" fmla="*/ 567 w 1131"/>
                <a:gd name="T9" fmla="*/ 1475 h 1656"/>
                <a:gd name="T10" fmla="*/ 567 w 1131"/>
                <a:gd name="T11" fmla="*/ 1475 h 1656"/>
                <a:gd name="T12" fmla="*/ 1 w 1131"/>
                <a:gd name="T13" fmla="*/ 1153 h 1656"/>
                <a:gd name="T14" fmla="*/ 1 w 1131"/>
                <a:gd name="T15" fmla="*/ 1153 h 1656"/>
                <a:gd name="T16" fmla="*/ 563 w 1131"/>
                <a:gd name="T17" fmla="*/ 179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1" h="1656">
                  <a:moveTo>
                    <a:pt x="563" y="179"/>
                  </a:moveTo>
                  <a:lnTo>
                    <a:pt x="563" y="179"/>
                  </a:lnTo>
                  <a:cubicBezTo>
                    <a:pt x="874" y="0"/>
                    <a:pt x="1127" y="144"/>
                    <a:pt x="1128" y="502"/>
                  </a:cubicBezTo>
                  <a:lnTo>
                    <a:pt x="1128" y="502"/>
                  </a:lnTo>
                  <a:cubicBezTo>
                    <a:pt x="1130" y="859"/>
                    <a:pt x="878" y="1295"/>
                    <a:pt x="567" y="1475"/>
                  </a:cubicBezTo>
                  <a:lnTo>
                    <a:pt x="567" y="1475"/>
                  </a:lnTo>
                  <a:cubicBezTo>
                    <a:pt x="255" y="1655"/>
                    <a:pt x="2" y="1511"/>
                    <a:pt x="1" y="1153"/>
                  </a:cubicBezTo>
                  <a:lnTo>
                    <a:pt x="1" y="1153"/>
                  </a:lnTo>
                  <a:cubicBezTo>
                    <a:pt x="0" y="795"/>
                    <a:pt x="252" y="360"/>
                    <a:pt x="563" y="1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id="{3F224890-5209-E3B9-1A6C-D3A0579DA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52" y="8309674"/>
              <a:ext cx="429166" cy="515573"/>
            </a:xfrm>
            <a:custGeom>
              <a:avLst/>
              <a:gdLst>
                <a:gd name="T0" fmla="*/ 476 w 658"/>
                <a:gd name="T1" fmla="*/ 49 h 789"/>
                <a:gd name="T2" fmla="*/ 476 w 658"/>
                <a:gd name="T3" fmla="*/ 49 h 789"/>
                <a:gd name="T4" fmla="*/ 651 w 658"/>
                <a:gd name="T5" fmla="*/ 161 h 789"/>
                <a:gd name="T6" fmla="*/ 651 w 658"/>
                <a:gd name="T7" fmla="*/ 161 h 789"/>
                <a:gd name="T8" fmla="*/ 363 w 658"/>
                <a:gd name="T9" fmla="*/ 748 h 789"/>
                <a:gd name="T10" fmla="*/ 363 w 658"/>
                <a:gd name="T11" fmla="*/ 748 h 789"/>
                <a:gd name="T12" fmla="*/ 330 w 658"/>
                <a:gd name="T13" fmla="*/ 779 h 789"/>
                <a:gd name="T14" fmla="*/ 330 w 658"/>
                <a:gd name="T15" fmla="*/ 779 h 789"/>
                <a:gd name="T16" fmla="*/ 298 w 658"/>
                <a:gd name="T17" fmla="*/ 786 h 789"/>
                <a:gd name="T18" fmla="*/ 298 w 658"/>
                <a:gd name="T19" fmla="*/ 786 h 789"/>
                <a:gd name="T20" fmla="*/ 4 w 658"/>
                <a:gd name="T21" fmla="*/ 537 h 789"/>
                <a:gd name="T22" fmla="*/ 4 w 658"/>
                <a:gd name="T23" fmla="*/ 537 h 789"/>
                <a:gd name="T24" fmla="*/ 177 w 658"/>
                <a:gd name="T25" fmla="*/ 223 h 789"/>
                <a:gd name="T26" fmla="*/ 177 w 658"/>
                <a:gd name="T27" fmla="*/ 223 h 789"/>
                <a:gd name="T28" fmla="*/ 228 w 658"/>
                <a:gd name="T29" fmla="*/ 204 h 789"/>
                <a:gd name="T30" fmla="*/ 228 w 658"/>
                <a:gd name="T31" fmla="*/ 204 h 789"/>
                <a:gd name="T32" fmla="*/ 326 w 658"/>
                <a:gd name="T33" fmla="*/ 235 h 789"/>
                <a:gd name="T34" fmla="*/ 326 w 658"/>
                <a:gd name="T35" fmla="*/ 235 h 789"/>
                <a:gd name="T36" fmla="*/ 424 w 658"/>
                <a:gd name="T37" fmla="*/ 90 h 789"/>
                <a:gd name="T38" fmla="*/ 424 w 658"/>
                <a:gd name="T39" fmla="*/ 90 h 789"/>
                <a:gd name="T40" fmla="*/ 476 w 658"/>
                <a:gd name="T41" fmla="*/ 4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8" h="789">
                  <a:moveTo>
                    <a:pt x="476" y="49"/>
                  </a:moveTo>
                  <a:lnTo>
                    <a:pt x="476" y="49"/>
                  </a:lnTo>
                  <a:cubicBezTo>
                    <a:pt x="561" y="0"/>
                    <a:pt x="644" y="34"/>
                    <a:pt x="651" y="161"/>
                  </a:cubicBezTo>
                  <a:lnTo>
                    <a:pt x="651" y="161"/>
                  </a:lnTo>
                  <a:cubicBezTo>
                    <a:pt x="657" y="303"/>
                    <a:pt x="515" y="531"/>
                    <a:pt x="363" y="748"/>
                  </a:cubicBezTo>
                  <a:lnTo>
                    <a:pt x="363" y="748"/>
                  </a:lnTo>
                  <a:cubicBezTo>
                    <a:pt x="354" y="762"/>
                    <a:pt x="342" y="773"/>
                    <a:pt x="330" y="779"/>
                  </a:cubicBezTo>
                  <a:lnTo>
                    <a:pt x="330" y="779"/>
                  </a:lnTo>
                  <a:cubicBezTo>
                    <a:pt x="319" y="786"/>
                    <a:pt x="308" y="788"/>
                    <a:pt x="298" y="786"/>
                  </a:cubicBezTo>
                  <a:lnTo>
                    <a:pt x="298" y="786"/>
                  </a:lnTo>
                  <a:cubicBezTo>
                    <a:pt x="144" y="749"/>
                    <a:pt x="0" y="686"/>
                    <a:pt x="4" y="537"/>
                  </a:cubicBezTo>
                  <a:lnTo>
                    <a:pt x="4" y="537"/>
                  </a:lnTo>
                  <a:cubicBezTo>
                    <a:pt x="8" y="404"/>
                    <a:pt x="91" y="273"/>
                    <a:pt x="177" y="223"/>
                  </a:cubicBezTo>
                  <a:lnTo>
                    <a:pt x="177" y="223"/>
                  </a:lnTo>
                  <a:cubicBezTo>
                    <a:pt x="194" y="213"/>
                    <a:pt x="211" y="207"/>
                    <a:pt x="228" y="204"/>
                  </a:cubicBezTo>
                  <a:lnTo>
                    <a:pt x="228" y="204"/>
                  </a:lnTo>
                  <a:cubicBezTo>
                    <a:pt x="295" y="193"/>
                    <a:pt x="321" y="228"/>
                    <a:pt x="326" y="235"/>
                  </a:cubicBezTo>
                  <a:lnTo>
                    <a:pt x="326" y="235"/>
                  </a:lnTo>
                  <a:cubicBezTo>
                    <a:pt x="331" y="222"/>
                    <a:pt x="357" y="157"/>
                    <a:pt x="424" y="90"/>
                  </a:cubicBezTo>
                  <a:lnTo>
                    <a:pt x="424" y="90"/>
                  </a:lnTo>
                  <a:cubicBezTo>
                    <a:pt x="441" y="72"/>
                    <a:pt x="459" y="59"/>
                    <a:pt x="476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9EBAC667-3186-82D6-5ED8-B4601D58D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137" y="8021644"/>
              <a:ext cx="175699" cy="334115"/>
            </a:xfrm>
            <a:custGeom>
              <a:avLst/>
              <a:gdLst>
                <a:gd name="T0" fmla="*/ 131 w 269"/>
                <a:gd name="T1" fmla="*/ 510 h 511"/>
                <a:gd name="T2" fmla="*/ 0 w 269"/>
                <a:gd name="T3" fmla="*/ 434 h 511"/>
                <a:gd name="T4" fmla="*/ 0 w 269"/>
                <a:gd name="T5" fmla="*/ 94 h 511"/>
                <a:gd name="T6" fmla="*/ 268 w 269"/>
                <a:gd name="T7" fmla="*/ 0 h 511"/>
                <a:gd name="T8" fmla="*/ 131 w 269"/>
                <a:gd name="T9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11">
                  <a:moveTo>
                    <a:pt x="131" y="510"/>
                  </a:moveTo>
                  <a:lnTo>
                    <a:pt x="0" y="434"/>
                  </a:lnTo>
                  <a:lnTo>
                    <a:pt x="0" y="94"/>
                  </a:lnTo>
                  <a:lnTo>
                    <a:pt x="268" y="0"/>
                  </a:lnTo>
                  <a:lnTo>
                    <a:pt x="131" y="51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id="{5F0A0948-130C-1939-1E2A-D9B137CCF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0745" y="7091307"/>
              <a:ext cx="1163642" cy="1310538"/>
            </a:xfrm>
            <a:custGeom>
              <a:avLst/>
              <a:gdLst>
                <a:gd name="T0" fmla="*/ 0 w 1782"/>
                <a:gd name="T1" fmla="*/ 941 h 2006"/>
                <a:gd name="T2" fmla="*/ 0 w 1782"/>
                <a:gd name="T3" fmla="*/ 1790 h 2006"/>
                <a:gd name="T4" fmla="*/ 1 w 1782"/>
                <a:gd name="T5" fmla="*/ 1790 h 2006"/>
                <a:gd name="T6" fmla="*/ 1 w 1782"/>
                <a:gd name="T7" fmla="*/ 1796 h 2006"/>
                <a:gd name="T8" fmla="*/ 1 w 1782"/>
                <a:gd name="T9" fmla="*/ 1796 h 2006"/>
                <a:gd name="T10" fmla="*/ 57 w 1782"/>
                <a:gd name="T11" fmla="*/ 1889 h 2006"/>
                <a:gd name="T12" fmla="*/ 257 w 1782"/>
                <a:gd name="T13" fmla="*/ 2005 h 2006"/>
                <a:gd name="T14" fmla="*/ 263 w 1782"/>
                <a:gd name="T15" fmla="*/ 1826 h 2006"/>
                <a:gd name="T16" fmla="*/ 750 w 1782"/>
                <a:gd name="T17" fmla="*/ 1545 h 2006"/>
                <a:gd name="T18" fmla="*/ 901 w 1782"/>
                <a:gd name="T19" fmla="*/ 1632 h 2006"/>
                <a:gd name="T20" fmla="*/ 908 w 1782"/>
                <a:gd name="T21" fmla="*/ 1454 h 2006"/>
                <a:gd name="T22" fmla="*/ 908 w 1782"/>
                <a:gd name="T23" fmla="*/ 1454 h 2006"/>
                <a:gd name="T24" fmla="*/ 911 w 1782"/>
                <a:gd name="T25" fmla="*/ 1452 h 2006"/>
                <a:gd name="T26" fmla="*/ 1515 w 1782"/>
                <a:gd name="T27" fmla="*/ 1103 h 2006"/>
                <a:gd name="T28" fmla="*/ 1515 w 1782"/>
                <a:gd name="T29" fmla="*/ 1102 h 2006"/>
                <a:gd name="T30" fmla="*/ 1515 w 1782"/>
                <a:gd name="T31" fmla="*/ 1102 h 2006"/>
                <a:gd name="T32" fmla="*/ 1613 w 1782"/>
                <a:gd name="T33" fmla="*/ 948 h 2006"/>
                <a:gd name="T34" fmla="*/ 1613 w 1782"/>
                <a:gd name="T35" fmla="*/ 271 h 2006"/>
                <a:gd name="T36" fmla="*/ 1657 w 1782"/>
                <a:gd name="T37" fmla="*/ 296 h 2006"/>
                <a:gd name="T38" fmla="*/ 1781 w 1782"/>
                <a:gd name="T39" fmla="*/ 146 h 2006"/>
                <a:gd name="T40" fmla="*/ 1575 w 1782"/>
                <a:gd name="T41" fmla="*/ 28 h 2006"/>
                <a:gd name="T42" fmla="*/ 1575 w 1782"/>
                <a:gd name="T43" fmla="*/ 28 h 2006"/>
                <a:gd name="T44" fmla="*/ 1487 w 1782"/>
                <a:gd name="T45" fmla="*/ 8 h 2006"/>
                <a:gd name="T46" fmla="*/ 1487 w 1782"/>
                <a:gd name="T47" fmla="*/ 8 h 2006"/>
                <a:gd name="T48" fmla="*/ 1449 w 1782"/>
                <a:gd name="T49" fmla="*/ 23 h 2006"/>
                <a:gd name="T50" fmla="*/ 1449 w 1782"/>
                <a:gd name="T51" fmla="*/ 21 h 2006"/>
                <a:gd name="T52" fmla="*/ 805 w 1782"/>
                <a:gd name="T53" fmla="*/ 394 h 2006"/>
                <a:gd name="T54" fmla="*/ 805 w 1782"/>
                <a:gd name="T55" fmla="*/ 394 h 2006"/>
                <a:gd name="T56" fmla="*/ 735 w 1782"/>
                <a:gd name="T57" fmla="*/ 434 h 2006"/>
                <a:gd name="T58" fmla="*/ 735 w 1782"/>
                <a:gd name="T59" fmla="*/ 434 h 2006"/>
                <a:gd name="T60" fmla="*/ 711 w 1782"/>
                <a:gd name="T61" fmla="*/ 448 h 2006"/>
                <a:gd name="T62" fmla="*/ 92 w 1782"/>
                <a:gd name="T63" fmla="*/ 806 h 2006"/>
                <a:gd name="T64" fmla="*/ 92 w 1782"/>
                <a:gd name="T65" fmla="*/ 806 h 2006"/>
                <a:gd name="T66" fmla="*/ 1 w 1782"/>
                <a:gd name="T67" fmla="*/ 941 h 2006"/>
                <a:gd name="T68" fmla="*/ 0 w 1782"/>
                <a:gd name="T69" fmla="*/ 941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2" h="2006">
                  <a:moveTo>
                    <a:pt x="0" y="941"/>
                  </a:moveTo>
                  <a:lnTo>
                    <a:pt x="0" y="1790"/>
                  </a:lnTo>
                  <a:lnTo>
                    <a:pt x="1" y="1790"/>
                  </a:lnTo>
                  <a:lnTo>
                    <a:pt x="1" y="1796"/>
                  </a:lnTo>
                  <a:lnTo>
                    <a:pt x="1" y="1796"/>
                  </a:lnTo>
                  <a:cubicBezTo>
                    <a:pt x="3" y="1839"/>
                    <a:pt x="25" y="1873"/>
                    <a:pt x="57" y="1889"/>
                  </a:cubicBezTo>
                  <a:lnTo>
                    <a:pt x="257" y="2005"/>
                  </a:lnTo>
                  <a:lnTo>
                    <a:pt x="263" y="1826"/>
                  </a:lnTo>
                  <a:lnTo>
                    <a:pt x="750" y="1545"/>
                  </a:lnTo>
                  <a:lnTo>
                    <a:pt x="901" y="1632"/>
                  </a:lnTo>
                  <a:lnTo>
                    <a:pt x="908" y="1454"/>
                  </a:lnTo>
                  <a:lnTo>
                    <a:pt x="908" y="1454"/>
                  </a:lnTo>
                  <a:cubicBezTo>
                    <a:pt x="909" y="1453"/>
                    <a:pt x="911" y="1453"/>
                    <a:pt x="911" y="1452"/>
                  </a:cubicBezTo>
                  <a:lnTo>
                    <a:pt x="1515" y="1103"/>
                  </a:lnTo>
                  <a:lnTo>
                    <a:pt x="1515" y="1102"/>
                  </a:lnTo>
                  <a:lnTo>
                    <a:pt x="1515" y="1102"/>
                  </a:lnTo>
                  <a:cubicBezTo>
                    <a:pt x="1576" y="1080"/>
                    <a:pt x="1616" y="1014"/>
                    <a:pt x="1613" y="948"/>
                  </a:cubicBezTo>
                  <a:lnTo>
                    <a:pt x="1613" y="271"/>
                  </a:lnTo>
                  <a:lnTo>
                    <a:pt x="1657" y="296"/>
                  </a:lnTo>
                  <a:lnTo>
                    <a:pt x="1781" y="146"/>
                  </a:lnTo>
                  <a:lnTo>
                    <a:pt x="1575" y="28"/>
                  </a:lnTo>
                  <a:lnTo>
                    <a:pt x="1575" y="28"/>
                  </a:lnTo>
                  <a:cubicBezTo>
                    <a:pt x="1552" y="9"/>
                    <a:pt x="1521" y="0"/>
                    <a:pt x="1487" y="8"/>
                  </a:cubicBezTo>
                  <a:lnTo>
                    <a:pt x="1487" y="8"/>
                  </a:lnTo>
                  <a:cubicBezTo>
                    <a:pt x="1475" y="10"/>
                    <a:pt x="1462" y="16"/>
                    <a:pt x="1449" y="23"/>
                  </a:cubicBezTo>
                  <a:lnTo>
                    <a:pt x="1449" y="21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735" y="434"/>
                  </a:lnTo>
                  <a:lnTo>
                    <a:pt x="735" y="434"/>
                  </a:lnTo>
                  <a:cubicBezTo>
                    <a:pt x="726" y="438"/>
                    <a:pt x="718" y="443"/>
                    <a:pt x="711" y="448"/>
                  </a:cubicBezTo>
                  <a:lnTo>
                    <a:pt x="92" y="806"/>
                  </a:lnTo>
                  <a:lnTo>
                    <a:pt x="92" y="806"/>
                  </a:lnTo>
                  <a:cubicBezTo>
                    <a:pt x="41" y="829"/>
                    <a:pt x="3" y="883"/>
                    <a:pt x="1" y="941"/>
                  </a:cubicBezTo>
                  <a:lnTo>
                    <a:pt x="0" y="94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89" name="Freeform 22">
              <a:extLst>
                <a:ext uri="{FF2B5EF4-FFF2-40B4-BE49-F238E27FC236}">
                  <a16:creationId xmlns:a16="http://schemas.microsoft.com/office/drawing/2014/main" id="{9EDCDD43-C84A-DBE0-4DEC-BA5E60958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6119" y="7170812"/>
              <a:ext cx="1051582" cy="1237281"/>
            </a:xfrm>
            <a:custGeom>
              <a:avLst/>
              <a:gdLst>
                <a:gd name="connsiteX0" fmla="*/ 970038 w 1051582"/>
                <a:gd name="connsiteY0" fmla="*/ 1638 h 1237281"/>
                <a:gd name="connsiteX1" fmla="*/ 1051582 w 1051582"/>
                <a:gd name="connsiteY1" fmla="*/ 68200 h 1237281"/>
                <a:gd name="connsiteX2" fmla="*/ 1050929 w 1051582"/>
                <a:gd name="connsiteY2" fmla="*/ 79293 h 1237281"/>
                <a:gd name="connsiteX3" fmla="*/ 1050929 w 1051582"/>
                <a:gd name="connsiteY3" fmla="*/ 615704 h 1237281"/>
                <a:gd name="connsiteX4" fmla="*/ 986999 w 1051582"/>
                <a:gd name="connsiteY4" fmla="*/ 716200 h 1237281"/>
                <a:gd name="connsiteX5" fmla="*/ 987652 w 1051582"/>
                <a:gd name="connsiteY5" fmla="*/ 716200 h 1237281"/>
                <a:gd name="connsiteX6" fmla="*/ 851562 w 1051582"/>
                <a:gd name="connsiteY6" fmla="*/ 794862 h 1237281"/>
                <a:gd name="connsiteX7" fmla="*/ 639427 w 1051582"/>
                <a:gd name="connsiteY7" fmla="*/ 1184297 h 1237281"/>
                <a:gd name="connsiteX8" fmla="*/ 639427 w 1051582"/>
                <a:gd name="connsiteY8" fmla="*/ 917478 h 1237281"/>
                <a:gd name="connsiteX9" fmla="*/ 593635 w 1051582"/>
                <a:gd name="connsiteY9" fmla="*/ 943947 h 1237281"/>
                <a:gd name="connsiteX10" fmla="*/ 568846 w 1051582"/>
                <a:gd name="connsiteY10" fmla="*/ 958303 h 1237281"/>
                <a:gd name="connsiteX11" fmla="*/ 567541 w 1051582"/>
                <a:gd name="connsiteY11" fmla="*/ 959608 h 1237281"/>
                <a:gd name="connsiteX12" fmla="*/ 110899 w 1051582"/>
                <a:gd name="connsiteY12" fmla="*/ 1223246 h 1237281"/>
                <a:gd name="connsiteX13" fmla="*/ 82196 w 1051582"/>
                <a:gd name="connsiteY13" fmla="*/ 1235644 h 1237281"/>
                <a:gd name="connsiteX14" fmla="*/ 652 w 1051582"/>
                <a:gd name="connsiteY14" fmla="*/ 1168430 h 1237281"/>
                <a:gd name="connsiteX15" fmla="*/ 0 w 1051582"/>
                <a:gd name="connsiteY15" fmla="*/ 1165167 h 1237281"/>
                <a:gd name="connsiteX16" fmla="*/ 0 w 1051582"/>
                <a:gd name="connsiteY16" fmla="*/ 611136 h 1237281"/>
                <a:gd name="connsiteX17" fmla="*/ 59363 w 1051582"/>
                <a:gd name="connsiteY17" fmla="*/ 523040 h 1237281"/>
                <a:gd name="connsiteX18" fmla="*/ 463166 w 1051582"/>
                <a:gd name="connsiteY18" fmla="*/ 289420 h 1237281"/>
                <a:gd name="connsiteX19" fmla="*/ 478170 w 1051582"/>
                <a:gd name="connsiteY19" fmla="*/ 280937 h 1237281"/>
                <a:gd name="connsiteX20" fmla="*/ 523834 w 1051582"/>
                <a:gd name="connsiteY20" fmla="*/ 254182 h 1237281"/>
                <a:gd name="connsiteX21" fmla="*/ 943945 w 1051582"/>
                <a:gd name="connsiteY21" fmla="*/ 10774 h 1237281"/>
                <a:gd name="connsiteX22" fmla="*/ 943945 w 1051582"/>
                <a:gd name="connsiteY22" fmla="*/ 11426 h 1237281"/>
                <a:gd name="connsiteX23" fmla="*/ 970038 w 1051582"/>
                <a:gd name="connsiteY23" fmla="*/ 1638 h 123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82" h="1237281">
                  <a:moveTo>
                    <a:pt x="970038" y="1638"/>
                  </a:moveTo>
                  <a:cubicBezTo>
                    <a:pt x="1013093" y="-7498"/>
                    <a:pt x="1050277" y="22520"/>
                    <a:pt x="1051582" y="68200"/>
                  </a:cubicBezTo>
                  <a:cubicBezTo>
                    <a:pt x="1051582" y="71463"/>
                    <a:pt x="1051582" y="76030"/>
                    <a:pt x="1050929" y="79293"/>
                  </a:cubicBezTo>
                  <a:lnTo>
                    <a:pt x="1050929" y="615704"/>
                  </a:lnTo>
                  <a:cubicBezTo>
                    <a:pt x="1053539" y="658774"/>
                    <a:pt x="1027445" y="701191"/>
                    <a:pt x="986999" y="716200"/>
                  </a:cubicBezTo>
                  <a:lnTo>
                    <a:pt x="987652" y="716200"/>
                  </a:lnTo>
                  <a:lnTo>
                    <a:pt x="851562" y="794862"/>
                  </a:lnTo>
                  <a:lnTo>
                    <a:pt x="639427" y="1184297"/>
                  </a:lnTo>
                  <a:lnTo>
                    <a:pt x="639427" y="917478"/>
                  </a:lnTo>
                  <a:lnTo>
                    <a:pt x="593635" y="943947"/>
                  </a:lnTo>
                  <a:cubicBezTo>
                    <a:pt x="586459" y="950472"/>
                    <a:pt x="577979" y="955040"/>
                    <a:pt x="568846" y="958303"/>
                  </a:cubicBezTo>
                  <a:lnTo>
                    <a:pt x="567541" y="959608"/>
                  </a:lnTo>
                  <a:lnTo>
                    <a:pt x="110899" y="1223246"/>
                  </a:lnTo>
                  <a:cubicBezTo>
                    <a:pt x="101766" y="1229119"/>
                    <a:pt x="92633" y="1233034"/>
                    <a:pt x="82196" y="1235644"/>
                  </a:cubicBezTo>
                  <a:cubicBezTo>
                    <a:pt x="38488" y="1244780"/>
                    <a:pt x="1957" y="1214762"/>
                    <a:pt x="652" y="1168430"/>
                  </a:cubicBezTo>
                  <a:cubicBezTo>
                    <a:pt x="0" y="1167778"/>
                    <a:pt x="0" y="1166472"/>
                    <a:pt x="0" y="1165167"/>
                  </a:cubicBezTo>
                  <a:lnTo>
                    <a:pt x="0" y="611136"/>
                  </a:lnTo>
                  <a:cubicBezTo>
                    <a:pt x="1305" y="573288"/>
                    <a:pt x="25441" y="537396"/>
                    <a:pt x="59363" y="523040"/>
                  </a:cubicBezTo>
                  <a:lnTo>
                    <a:pt x="463166" y="289420"/>
                  </a:lnTo>
                  <a:cubicBezTo>
                    <a:pt x="467732" y="286157"/>
                    <a:pt x="472951" y="282895"/>
                    <a:pt x="478170" y="280937"/>
                  </a:cubicBezTo>
                  <a:lnTo>
                    <a:pt x="523834" y="254182"/>
                  </a:lnTo>
                  <a:lnTo>
                    <a:pt x="943945" y="10774"/>
                  </a:lnTo>
                  <a:lnTo>
                    <a:pt x="943945" y="11426"/>
                  </a:lnTo>
                  <a:cubicBezTo>
                    <a:pt x="952425" y="6858"/>
                    <a:pt x="960906" y="3595"/>
                    <a:pt x="970038" y="1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0" name="Freeform 34">
              <a:extLst>
                <a:ext uri="{FF2B5EF4-FFF2-40B4-BE49-F238E27FC236}">
                  <a16:creationId xmlns:a16="http://schemas.microsoft.com/office/drawing/2014/main" id="{B025381B-B486-5BE5-8D5A-82E03F93C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3500" y="7534873"/>
              <a:ext cx="668230" cy="492533"/>
            </a:xfrm>
            <a:custGeom>
              <a:avLst/>
              <a:gdLst>
                <a:gd name="T0" fmla="*/ 518 w 1023"/>
                <a:gd name="T1" fmla="*/ 265 h 755"/>
                <a:gd name="T2" fmla="*/ 518 w 1023"/>
                <a:gd name="T3" fmla="*/ 265 h 755"/>
                <a:gd name="T4" fmla="*/ 634 w 1023"/>
                <a:gd name="T5" fmla="*/ 336 h 755"/>
                <a:gd name="T6" fmla="*/ 634 w 1023"/>
                <a:gd name="T7" fmla="*/ 336 h 755"/>
                <a:gd name="T8" fmla="*/ 518 w 1023"/>
                <a:gd name="T9" fmla="*/ 497 h 755"/>
                <a:gd name="T10" fmla="*/ 518 w 1023"/>
                <a:gd name="T11" fmla="*/ 497 h 755"/>
                <a:gd name="T12" fmla="*/ 402 w 1023"/>
                <a:gd name="T13" fmla="*/ 426 h 755"/>
                <a:gd name="T14" fmla="*/ 402 w 1023"/>
                <a:gd name="T15" fmla="*/ 426 h 755"/>
                <a:gd name="T16" fmla="*/ 518 w 1023"/>
                <a:gd name="T17" fmla="*/ 265 h 755"/>
                <a:gd name="T18" fmla="*/ 908 w 1023"/>
                <a:gd name="T19" fmla="*/ 25 h 755"/>
                <a:gd name="T20" fmla="*/ 908 w 1023"/>
                <a:gd name="T21" fmla="*/ 25 h 755"/>
                <a:gd name="T22" fmla="*/ 1022 w 1023"/>
                <a:gd name="T23" fmla="*/ 95 h 755"/>
                <a:gd name="T24" fmla="*/ 1022 w 1023"/>
                <a:gd name="T25" fmla="*/ 95 h 755"/>
                <a:gd name="T26" fmla="*/ 908 w 1023"/>
                <a:gd name="T27" fmla="*/ 256 h 755"/>
                <a:gd name="T28" fmla="*/ 908 w 1023"/>
                <a:gd name="T29" fmla="*/ 256 h 755"/>
                <a:gd name="T30" fmla="*/ 792 w 1023"/>
                <a:gd name="T31" fmla="*/ 186 h 755"/>
                <a:gd name="T32" fmla="*/ 792 w 1023"/>
                <a:gd name="T33" fmla="*/ 186 h 755"/>
                <a:gd name="T34" fmla="*/ 908 w 1023"/>
                <a:gd name="T35" fmla="*/ 25 h 755"/>
                <a:gd name="T36" fmla="*/ 115 w 1023"/>
                <a:gd name="T37" fmla="*/ 498 h 755"/>
                <a:gd name="T38" fmla="*/ 115 w 1023"/>
                <a:gd name="T39" fmla="*/ 498 h 755"/>
                <a:gd name="T40" fmla="*/ 231 w 1023"/>
                <a:gd name="T41" fmla="*/ 568 h 755"/>
                <a:gd name="T42" fmla="*/ 231 w 1023"/>
                <a:gd name="T43" fmla="*/ 568 h 755"/>
                <a:gd name="T44" fmla="*/ 115 w 1023"/>
                <a:gd name="T45" fmla="*/ 729 h 755"/>
                <a:gd name="T46" fmla="*/ 115 w 1023"/>
                <a:gd name="T47" fmla="*/ 729 h 755"/>
                <a:gd name="T48" fmla="*/ 0 w 1023"/>
                <a:gd name="T49" fmla="*/ 659 h 755"/>
                <a:gd name="T50" fmla="*/ 0 w 1023"/>
                <a:gd name="T51" fmla="*/ 659 h 755"/>
                <a:gd name="T52" fmla="*/ 115 w 1023"/>
                <a:gd name="T53" fmla="*/ 49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3" h="755">
                  <a:moveTo>
                    <a:pt x="518" y="265"/>
                  </a:moveTo>
                  <a:lnTo>
                    <a:pt x="518" y="265"/>
                  </a:lnTo>
                  <a:cubicBezTo>
                    <a:pt x="582" y="241"/>
                    <a:pt x="634" y="272"/>
                    <a:pt x="634" y="336"/>
                  </a:cubicBezTo>
                  <a:lnTo>
                    <a:pt x="634" y="336"/>
                  </a:lnTo>
                  <a:cubicBezTo>
                    <a:pt x="634" y="400"/>
                    <a:pt x="582" y="472"/>
                    <a:pt x="518" y="497"/>
                  </a:cubicBezTo>
                  <a:lnTo>
                    <a:pt x="518" y="497"/>
                  </a:lnTo>
                  <a:cubicBezTo>
                    <a:pt x="454" y="522"/>
                    <a:pt x="402" y="490"/>
                    <a:pt x="402" y="426"/>
                  </a:cubicBezTo>
                  <a:lnTo>
                    <a:pt x="402" y="426"/>
                  </a:lnTo>
                  <a:cubicBezTo>
                    <a:pt x="402" y="362"/>
                    <a:pt x="454" y="291"/>
                    <a:pt x="518" y="265"/>
                  </a:cubicBezTo>
                  <a:close/>
                  <a:moveTo>
                    <a:pt x="908" y="25"/>
                  </a:moveTo>
                  <a:lnTo>
                    <a:pt x="908" y="25"/>
                  </a:lnTo>
                  <a:cubicBezTo>
                    <a:pt x="971" y="0"/>
                    <a:pt x="1022" y="32"/>
                    <a:pt x="1022" y="95"/>
                  </a:cubicBezTo>
                  <a:lnTo>
                    <a:pt x="1022" y="95"/>
                  </a:lnTo>
                  <a:cubicBezTo>
                    <a:pt x="1022" y="160"/>
                    <a:pt x="971" y="232"/>
                    <a:pt x="908" y="256"/>
                  </a:cubicBezTo>
                  <a:lnTo>
                    <a:pt x="908" y="256"/>
                  </a:lnTo>
                  <a:cubicBezTo>
                    <a:pt x="844" y="281"/>
                    <a:pt x="792" y="250"/>
                    <a:pt x="792" y="186"/>
                  </a:cubicBezTo>
                  <a:lnTo>
                    <a:pt x="792" y="186"/>
                  </a:lnTo>
                  <a:cubicBezTo>
                    <a:pt x="792" y="122"/>
                    <a:pt x="844" y="50"/>
                    <a:pt x="908" y="25"/>
                  </a:cubicBezTo>
                  <a:close/>
                  <a:moveTo>
                    <a:pt x="115" y="498"/>
                  </a:moveTo>
                  <a:lnTo>
                    <a:pt x="115" y="498"/>
                  </a:lnTo>
                  <a:cubicBezTo>
                    <a:pt x="179" y="473"/>
                    <a:pt x="231" y="505"/>
                    <a:pt x="231" y="568"/>
                  </a:cubicBezTo>
                  <a:lnTo>
                    <a:pt x="231" y="568"/>
                  </a:lnTo>
                  <a:cubicBezTo>
                    <a:pt x="231" y="632"/>
                    <a:pt x="179" y="705"/>
                    <a:pt x="115" y="729"/>
                  </a:cubicBezTo>
                  <a:lnTo>
                    <a:pt x="115" y="729"/>
                  </a:lnTo>
                  <a:cubicBezTo>
                    <a:pt x="51" y="754"/>
                    <a:pt x="0" y="723"/>
                    <a:pt x="0" y="659"/>
                  </a:cubicBezTo>
                  <a:lnTo>
                    <a:pt x="0" y="659"/>
                  </a:lnTo>
                  <a:cubicBezTo>
                    <a:pt x="0" y="595"/>
                    <a:pt x="51" y="523"/>
                    <a:pt x="115" y="4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1" name="Freeform 35">
              <a:extLst>
                <a:ext uri="{FF2B5EF4-FFF2-40B4-BE49-F238E27FC236}">
                  <a16:creationId xmlns:a16="http://schemas.microsoft.com/office/drawing/2014/main" id="{B53E282E-6386-DEF1-BB8C-02F9F90E9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103" y="10930749"/>
              <a:ext cx="1483355" cy="864091"/>
            </a:xfrm>
            <a:custGeom>
              <a:avLst/>
              <a:gdLst>
                <a:gd name="T0" fmla="*/ 1170 w 2273"/>
                <a:gd name="T1" fmla="*/ 17 h 1322"/>
                <a:gd name="T2" fmla="*/ 2034 w 2273"/>
                <a:gd name="T3" fmla="*/ 515 h 1322"/>
                <a:gd name="T4" fmla="*/ 2272 w 2273"/>
                <a:gd name="T5" fmla="*/ 448 h 1322"/>
                <a:gd name="T6" fmla="*/ 2272 w 2273"/>
                <a:gd name="T7" fmla="*/ 687 h 1322"/>
                <a:gd name="T8" fmla="*/ 2272 w 2273"/>
                <a:gd name="T9" fmla="*/ 687 h 1322"/>
                <a:gd name="T10" fmla="*/ 2232 w 2273"/>
                <a:gd name="T11" fmla="*/ 743 h 1322"/>
                <a:gd name="T12" fmla="*/ 2232 w 2273"/>
                <a:gd name="T13" fmla="*/ 743 h 1322"/>
                <a:gd name="T14" fmla="*/ 1257 w 2273"/>
                <a:gd name="T15" fmla="*/ 1306 h 1322"/>
                <a:gd name="T16" fmla="*/ 1254 w 2273"/>
                <a:gd name="T17" fmla="*/ 1306 h 1322"/>
                <a:gd name="T18" fmla="*/ 1254 w 2273"/>
                <a:gd name="T19" fmla="*/ 1306 h 1322"/>
                <a:gd name="T20" fmla="*/ 1180 w 2273"/>
                <a:gd name="T21" fmla="*/ 1321 h 1322"/>
                <a:gd name="T22" fmla="*/ 1180 w 2273"/>
                <a:gd name="T23" fmla="*/ 1321 h 1322"/>
                <a:gd name="T24" fmla="*/ 1106 w 2273"/>
                <a:gd name="T25" fmla="*/ 1306 h 1322"/>
                <a:gd name="T26" fmla="*/ 1104 w 2273"/>
                <a:gd name="T27" fmla="*/ 1306 h 1322"/>
                <a:gd name="T28" fmla="*/ 1099 w 2273"/>
                <a:gd name="T29" fmla="*/ 1303 h 1322"/>
                <a:gd name="T30" fmla="*/ 1099 w 2273"/>
                <a:gd name="T31" fmla="*/ 1303 h 1322"/>
                <a:gd name="T32" fmla="*/ 1088 w 2273"/>
                <a:gd name="T33" fmla="*/ 1297 h 1322"/>
                <a:gd name="T34" fmla="*/ 39 w 2273"/>
                <a:gd name="T35" fmla="*/ 691 h 1322"/>
                <a:gd name="T36" fmla="*/ 39 w 2273"/>
                <a:gd name="T37" fmla="*/ 691 h 1322"/>
                <a:gd name="T38" fmla="*/ 39 w 2273"/>
                <a:gd name="T39" fmla="*/ 691 h 1322"/>
                <a:gd name="T40" fmla="*/ 0 w 2273"/>
                <a:gd name="T41" fmla="*/ 634 h 1322"/>
                <a:gd name="T42" fmla="*/ 0 w 2273"/>
                <a:gd name="T43" fmla="*/ 397 h 1322"/>
                <a:gd name="T44" fmla="*/ 0 w 2273"/>
                <a:gd name="T45" fmla="*/ 397 h 1322"/>
                <a:gd name="T46" fmla="*/ 230 w 2273"/>
                <a:gd name="T47" fmla="*/ 469 h 1322"/>
                <a:gd name="T48" fmla="*/ 998 w 2273"/>
                <a:gd name="T49" fmla="*/ 25 h 1322"/>
                <a:gd name="T50" fmla="*/ 998 w 2273"/>
                <a:gd name="T51" fmla="*/ 25 h 1322"/>
                <a:gd name="T52" fmla="*/ 1011 w 2273"/>
                <a:gd name="T53" fmla="*/ 18 h 1322"/>
                <a:gd name="T54" fmla="*/ 1013 w 2273"/>
                <a:gd name="T55" fmla="*/ 17 h 1322"/>
                <a:gd name="T56" fmla="*/ 1013 w 2273"/>
                <a:gd name="T57" fmla="*/ 17 h 1322"/>
                <a:gd name="T58" fmla="*/ 1013 w 2273"/>
                <a:gd name="T59" fmla="*/ 17 h 1322"/>
                <a:gd name="T60" fmla="*/ 1091 w 2273"/>
                <a:gd name="T61" fmla="*/ 0 h 1322"/>
                <a:gd name="T62" fmla="*/ 1091 w 2273"/>
                <a:gd name="T63" fmla="*/ 0 h 1322"/>
                <a:gd name="T64" fmla="*/ 1169 w 2273"/>
                <a:gd name="T65" fmla="*/ 17 h 1322"/>
                <a:gd name="T66" fmla="*/ 1170 w 2273"/>
                <a:gd name="T67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3" h="1322">
                  <a:moveTo>
                    <a:pt x="1170" y="17"/>
                  </a:moveTo>
                  <a:lnTo>
                    <a:pt x="2034" y="515"/>
                  </a:lnTo>
                  <a:lnTo>
                    <a:pt x="2272" y="448"/>
                  </a:lnTo>
                  <a:lnTo>
                    <a:pt x="2272" y="687"/>
                  </a:lnTo>
                  <a:lnTo>
                    <a:pt x="2272" y="687"/>
                  </a:lnTo>
                  <a:cubicBezTo>
                    <a:pt x="2272" y="708"/>
                    <a:pt x="2257" y="728"/>
                    <a:pt x="2232" y="743"/>
                  </a:cubicBezTo>
                  <a:lnTo>
                    <a:pt x="2232" y="743"/>
                  </a:lnTo>
                  <a:lnTo>
                    <a:pt x="1257" y="1306"/>
                  </a:lnTo>
                  <a:lnTo>
                    <a:pt x="1254" y="1306"/>
                  </a:lnTo>
                  <a:lnTo>
                    <a:pt x="1254" y="1306"/>
                  </a:lnTo>
                  <a:cubicBezTo>
                    <a:pt x="1234" y="1315"/>
                    <a:pt x="1208" y="1321"/>
                    <a:pt x="1180" y="1321"/>
                  </a:cubicBezTo>
                  <a:lnTo>
                    <a:pt x="1180" y="1321"/>
                  </a:lnTo>
                  <a:cubicBezTo>
                    <a:pt x="1152" y="1321"/>
                    <a:pt x="1127" y="1315"/>
                    <a:pt x="1106" y="1306"/>
                  </a:cubicBezTo>
                  <a:lnTo>
                    <a:pt x="1104" y="1306"/>
                  </a:lnTo>
                  <a:lnTo>
                    <a:pt x="1099" y="1303"/>
                  </a:lnTo>
                  <a:lnTo>
                    <a:pt x="1099" y="1303"/>
                  </a:lnTo>
                  <a:cubicBezTo>
                    <a:pt x="1095" y="1301"/>
                    <a:pt x="1091" y="1299"/>
                    <a:pt x="1088" y="1297"/>
                  </a:cubicBezTo>
                  <a:lnTo>
                    <a:pt x="39" y="691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7"/>
                    <a:pt x="0" y="634"/>
                  </a:cubicBezTo>
                  <a:lnTo>
                    <a:pt x="0" y="397"/>
                  </a:lnTo>
                  <a:lnTo>
                    <a:pt x="0" y="397"/>
                  </a:lnTo>
                  <a:cubicBezTo>
                    <a:pt x="0" y="397"/>
                    <a:pt x="118" y="432"/>
                    <a:pt x="230" y="469"/>
                  </a:cubicBezTo>
                  <a:lnTo>
                    <a:pt x="998" y="25"/>
                  </a:lnTo>
                  <a:lnTo>
                    <a:pt x="998" y="25"/>
                  </a:lnTo>
                  <a:cubicBezTo>
                    <a:pt x="1002" y="23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3" y="17"/>
                  </a:lnTo>
                  <a:lnTo>
                    <a:pt x="1013" y="17"/>
                  </a:lnTo>
                  <a:cubicBezTo>
                    <a:pt x="1035" y="6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7" y="6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2" name="Freeform 36">
              <a:extLst>
                <a:ext uri="{FF2B5EF4-FFF2-40B4-BE49-F238E27FC236}">
                  <a16:creationId xmlns:a16="http://schemas.microsoft.com/office/drawing/2014/main" id="{5A687EB5-A98C-BF9F-8AD5-27793635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103" y="10887544"/>
              <a:ext cx="1483355" cy="864091"/>
            </a:xfrm>
            <a:custGeom>
              <a:avLst/>
              <a:gdLst>
                <a:gd name="T0" fmla="*/ 1170 w 2273"/>
                <a:gd name="T1" fmla="*/ 17 h 1323"/>
                <a:gd name="T2" fmla="*/ 2034 w 2273"/>
                <a:gd name="T3" fmla="*/ 516 h 1323"/>
                <a:gd name="T4" fmla="*/ 2272 w 2273"/>
                <a:gd name="T5" fmla="*/ 449 h 1323"/>
                <a:gd name="T6" fmla="*/ 2272 w 2273"/>
                <a:gd name="T7" fmla="*/ 687 h 1323"/>
                <a:gd name="T8" fmla="*/ 2272 w 2273"/>
                <a:gd name="T9" fmla="*/ 687 h 1323"/>
                <a:gd name="T10" fmla="*/ 2232 w 2273"/>
                <a:gd name="T11" fmla="*/ 744 h 1323"/>
                <a:gd name="T12" fmla="*/ 1257 w 2273"/>
                <a:gd name="T13" fmla="*/ 1307 h 1323"/>
                <a:gd name="T14" fmla="*/ 1254 w 2273"/>
                <a:gd name="T15" fmla="*/ 1307 h 1323"/>
                <a:gd name="T16" fmla="*/ 1254 w 2273"/>
                <a:gd name="T17" fmla="*/ 1307 h 1323"/>
                <a:gd name="T18" fmla="*/ 1180 w 2273"/>
                <a:gd name="T19" fmla="*/ 1322 h 1323"/>
                <a:gd name="T20" fmla="*/ 1180 w 2273"/>
                <a:gd name="T21" fmla="*/ 1322 h 1323"/>
                <a:gd name="T22" fmla="*/ 1106 w 2273"/>
                <a:gd name="T23" fmla="*/ 1307 h 1323"/>
                <a:gd name="T24" fmla="*/ 1104 w 2273"/>
                <a:gd name="T25" fmla="*/ 1307 h 1323"/>
                <a:gd name="T26" fmla="*/ 1099 w 2273"/>
                <a:gd name="T27" fmla="*/ 1304 h 1323"/>
                <a:gd name="T28" fmla="*/ 1099 w 2273"/>
                <a:gd name="T29" fmla="*/ 1304 h 1323"/>
                <a:gd name="T30" fmla="*/ 1088 w 2273"/>
                <a:gd name="T31" fmla="*/ 1297 h 1323"/>
                <a:gd name="T32" fmla="*/ 39 w 2273"/>
                <a:gd name="T33" fmla="*/ 692 h 1323"/>
                <a:gd name="T34" fmla="*/ 39 w 2273"/>
                <a:gd name="T35" fmla="*/ 691 h 1323"/>
                <a:gd name="T36" fmla="*/ 39 w 2273"/>
                <a:gd name="T37" fmla="*/ 691 h 1323"/>
                <a:gd name="T38" fmla="*/ 0 w 2273"/>
                <a:gd name="T39" fmla="*/ 636 h 1323"/>
                <a:gd name="T40" fmla="*/ 0 w 2273"/>
                <a:gd name="T41" fmla="*/ 397 h 1323"/>
                <a:gd name="T42" fmla="*/ 0 w 2273"/>
                <a:gd name="T43" fmla="*/ 397 h 1323"/>
                <a:gd name="T44" fmla="*/ 230 w 2273"/>
                <a:gd name="T45" fmla="*/ 470 h 1323"/>
                <a:gd name="T46" fmla="*/ 998 w 2273"/>
                <a:gd name="T47" fmla="*/ 26 h 1323"/>
                <a:gd name="T48" fmla="*/ 998 w 2273"/>
                <a:gd name="T49" fmla="*/ 26 h 1323"/>
                <a:gd name="T50" fmla="*/ 1011 w 2273"/>
                <a:gd name="T51" fmla="*/ 18 h 1323"/>
                <a:gd name="T52" fmla="*/ 1013 w 2273"/>
                <a:gd name="T53" fmla="*/ 17 h 1323"/>
                <a:gd name="T54" fmla="*/ 1013 w 2273"/>
                <a:gd name="T55" fmla="*/ 17 h 1323"/>
                <a:gd name="T56" fmla="*/ 1013 w 2273"/>
                <a:gd name="T57" fmla="*/ 17 h 1323"/>
                <a:gd name="T58" fmla="*/ 1091 w 2273"/>
                <a:gd name="T59" fmla="*/ 0 h 1323"/>
                <a:gd name="T60" fmla="*/ 1091 w 2273"/>
                <a:gd name="T61" fmla="*/ 0 h 1323"/>
                <a:gd name="T62" fmla="*/ 1169 w 2273"/>
                <a:gd name="T63" fmla="*/ 17 h 1323"/>
                <a:gd name="T64" fmla="*/ 1170 w 2273"/>
                <a:gd name="T65" fmla="*/ 17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3">
                  <a:moveTo>
                    <a:pt x="1170" y="17"/>
                  </a:moveTo>
                  <a:lnTo>
                    <a:pt x="2034" y="516"/>
                  </a:lnTo>
                  <a:lnTo>
                    <a:pt x="2272" y="449"/>
                  </a:lnTo>
                  <a:lnTo>
                    <a:pt x="2272" y="687"/>
                  </a:lnTo>
                  <a:lnTo>
                    <a:pt x="2272" y="687"/>
                  </a:lnTo>
                  <a:cubicBezTo>
                    <a:pt x="2272" y="709"/>
                    <a:pt x="2257" y="729"/>
                    <a:pt x="2232" y="744"/>
                  </a:cubicBezTo>
                  <a:lnTo>
                    <a:pt x="1257" y="1307"/>
                  </a:lnTo>
                  <a:lnTo>
                    <a:pt x="1254" y="1307"/>
                  </a:lnTo>
                  <a:lnTo>
                    <a:pt x="1254" y="1307"/>
                  </a:lnTo>
                  <a:cubicBezTo>
                    <a:pt x="1234" y="1316"/>
                    <a:pt x="1208" y="1322"/>
                    <a:pt x="1180" y="1322"/>
                  </a:cubicBezTo>
                  <a:lnTo>
                    <a:pt x="1180" y="1322"/>
                  </a:lnTo>
                  <a:cubicBezTo>
                    <a:pt x="1152" y="1322"/>
                    <a:pt x="1127" y="1316"/>
                    <a:pt x="1106" y="1307"/>
                  </a:cubicBezTo>
                  <a:lnTo>
                    <a:pt x="1104" y="1307"/>
                  </a:lnTo>
                  <a:lnTo>
                    <a:pt x="1099" y="1304"/>
                  </a:lnTo>
                  <a:lnTo>
                    <a:pt x="1099" y="1304"/>
                  </a:lnTo>
                  <a:cubicBezTo>
                    <a:pt x="1095" y="1302"/>
                    <a:pt x="1091" y="1300"/>
                    <a:pt x="1088" y="1297"/>
                  </a:cubicBezTo>
                  <a:lnTo>
                    <a:pt x="39" y="692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8"/>
                    <a:pt x="0" y="636"/>
                  </a:cubicBezTo>
                  <a:lnTo>
                    <a:pt x="0" y="397"/>
                  </a:lnTo>
                  <a:lnTo>
                    <a:pt x="0" y="397"/>
                  </a:lnTo>
                  <a:cubicBezTo>
                    <a:pt x="0" y="397"/>
                    <a:pt x="118" y="433"/>
                    <a:pt x="230" y="470"/>
                  </a:cubicBezTo>
                  <a:lnTo>
                    <a:pt x="998" y="26"/>
                  </a:lnTo>
                  <a:lnTo>
                    <a:pt x="998" y="26"/>
                  </a:lnTo>
                  <a:cubicBezTo>
                    <a:pt x="1002" y="23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3" y="17"/>
                  </a:lnTo>
                  <a:lnTo>
                    <a:pt x="1013" y="17"/>
                  </a:lnTo>
                  <a:cubicBezTo>
                    <a:pt x="1035" y="7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7" y="7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EC6D6CA5-2F5F-0323-4614-23C9D607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103" y="10734889"/>
              <a:ext cx="1483355" cy="864091"/>
            </a:xfrm>
            <a:custGeom>
              <a:avLst/>
              <a:gdLst>
                <a:gd name="T0" fmla="*/ 1170 w 2273"/>
                <a:gd name="T1" fmla="*/ 16 h 1322"/>
                <a:gd name="T2" fmla="*/ 2232 w 2273"/>
                <a:gd name="T3" fmla="*/ 629 h 1322"/>
                <a:gd name="T4" fmla="*/ 2232 w 2273"/>
                <a:gd name="T5" fmla="*/ 630 h 1322"/>
                <a:gd name="T6" fmla="*/ 2232 w 2273"/>
                <a:gd name="T7" fmla="*/ 630 h 1322"/>
                <a:gd name="T8" fmla="*/ 2272 w 2273"/>
                <a:gd name="T9" fmla="*/ 686 h 1322"/>
                <a:gd name="T10" fmla="*/ 2272 w 2273"/>
                <a:gd name="T11" fmla="*/ 686 h 1322"/>
                <a:gd name="T12" fmla="*/ 2232 w 2273"/>
                <a:gd name="T13" fmla="*/ 742 h 1322"/>
                <a:gd name="T14" fmla="*/ 1257 w 2273"/>
                <a:gd name="T15" fmla="*/ 1306 h 1322"/>
                <a:gd name="T16" fmla="*/ 1254 w 2273"/>
                <a:gd name="T17" fmla="*/ 1306 h 1322"/>
                <a:gd name="T18" fmla="*/ 1254 w 2273"/>
                <a:gd name="T19" fmla="*/ 1306 h 1322"/>
                <a:gd name="T20" fmla="*/ 1180 w 2273"/>
                <a:gd name="T21" fmla="*/ 1321 h 1322"/>
                <a:gd name="T22" fmla="*/ 1180 w 2273"/>
                <a:gd name="T23" fmla="*/ 1321 h 1322"/>
                <a:gd name="T24" fmla="*/ 1106 w 2273"/>
                <a:gd name="T25" fmla="*/ 1306 h 1322"/>
                <a:gd name="T26" fmla="*/ 1104 w 2273"/>
                <a:gd name="T27" fmla="*/ 1306 h 1322"/>
                <a:gd name="T28" fmla="*/ 1099 w 2273"/>
                <a:gd name="T29" fmla="*/ 1302 h 1322"/>
                <a:gd name="T30" fmla="*/ 1099 w 2273"/>
                <a:gd name="T31" fmla="*/ 1302 h 1322"/>
                <a:gd name="T32" fmla="*/ 1088 w 2273"/>
                <a:gd name="T33" fmla="*/ 1296 h 1322"/>
                <a:gd name="T34" fmla="*/ 39 w 2273"/>
                <a:gd name="T35" fmla="*/ 690 h 1322"/>
                <a:gd name="T36" fmla="*/ 39 w 2273"/>
                <a:gd name="T37" fmla="*/ 690 h 1322"/>
                <a:gd name="T38" fmla="*/ 39 w 2273"/>
                <a:gd name="T39" fmla="*/ 690 h 1322"/>
                <a:gd name="T40" fmla="*/ 0 w 2273"/>
                <a:gd name="T41" fmla="*/ 634 h 1322"/>
                <a:gd name="T42" fmla="*/ 0 w 2273"/>
                <a:gd name="T43" fmla="*/ 634 h 1322"/>
                <a:gd name="T44" fmla="*/ 39 w 2273"/>
                <a:gd name="T45" fmla="*/ 578 h 1322"/>
                <a:gd name="T46" fmla="*/ 998 w 2273"/>
                <a:gd name="T47" fmla="*/ 24 h 1322"/>
                <a:gd name="T48" fmla="*/ 998 w 2273"/>
                <a:gd name="T49" fmla="*/ 24 h 1322"/>
                <a:gd name="T50" fmla="*/ 1011 w 2273"/>
                <a:gd name="T51" fmla="*/ 17 h 1322"/>
                <a:gd name="T52" fmla="*/ 1013 w 2273"/>
                <a:gd name="T53" fmla="*/ 16 h 1322"/>
                <a:gd name="T54" fmla="*/ 1013 w 2273"/>
                <a:gd name="T55" fmla="*/ 16 h 1322"/>
                <a:gd name="T56" fmla="*/ 1013 w 2273"/>
                <a:gd name="T57" fmla="*/ 16 h 1322"/>
                <a:gd name="T58" fmla="*/ 1091 w 2273"/>
                <a:gd name="T59" fmla="*/ 0 h 1322"/>
                <a:gd name="T60" fmla="*/ 1091 w 2273"/>
                <a:gd name="T61" fmla="*/ 0 h 1322"/>
                <a:gd name="T62" fmla="*/ 1169 w 2273"/>
                <a:gd name="T63" fmla="*/ 16 h 1322"/>
                <a:gd name="T64" fmla="*/ 1170 w 2273"/>
                <a:gd name="T65" fmla="*/ 16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2">
                  <a:moveTo>
                    <a:pt x="1170" y="16"/>
                  </a:moveTo>
                  <a:lnTo>
                    <a:pt x="2232" y="629"/>
                  </a:lnTo>
                  <a:lnTo>
                    <a:pt x="2232" y="630"/>
                  </a:lnTo>
                  <a:lnTo>
                    <a:pt x="2232" y="630"/>
                  </a:lnTo>
                  <a:cubicBezTo>
                    <a:pt x="2257" y="643"/>
                    <a:pt x="2272" y="664"/>
                    <a:pt x="2272" y="686"/>
                  </a:cubicBezTo>
                  <a:lnTo>
                    <a:pt x="2272" y="686"/>
                  </a:lnTo>
                  <a:cubicBezTo>
                    <a:pt x="2272" y="708"/>
                    <a:pt x="2257" y="728"/>
                    <a:pt x="2232" y="742"/>
                  </a:cubicBezTo>
                  <a:lnTo>
                    <a:pt x="1257" y="1306"/>
                  </a:lnTo>
                  <a:lnTo>
                    <a:pt x="1254" y="1306"/>
                  </a:lnTo>
                  <a:lnTo>
                    <a:pt x="1254" y="1306"/>
                  </a:lnTo>
                  <a:cubicBezTo>
                    <a:pt x="1234" y="1315"/>
                    <a:pt x="1208" y="1321"/>
                    <a:pt x="1180" y="1321"/>
                  </a:cubicBezTo>
                  <a:lnTo>
                    <a:pt x="1180" y="1321"/>
                  </a:lnTo>
                  <a:cubicBezTo>
                    <a:pt x="1152" y="1321"/>
                    <a:pt x="1127" y="1315"/>
                    <a:pt x="1106" y="1306"/>
                  </a:cubicBezTo>
                  <a:lnTo>
                    <a:pt x="1104" y="1306"/>
                  </a:lnTo>
                  <a:lnTo>
                    <a:pt x="1099" y="1302"/>
                  </a:lnTo>
                  <a:lnTo>
                    <a:pt x="1099" y="1302"/>
                  </a:lnTo>
                  <a:cubicBezTo>
                    <a:pt x="1095" y="1301"/>
                    <a:pt x="1091" y="1298"/>
                    <a:pt x="1088" y="1296"/>
                  </a:cubicBezTo>
                  <a:lnTo>
                    <a:pt x="39" y="690"/>
                  </a:lnTo>
                  <a:lnTo>
                    <a:pt x="39" y="690"/>
                  </a:lnTo>
                  <a:lnTo>
                    <a:pt x="39" y="690"/>
                  </a:lnTo>
                  <a:cubicBezTo>
                    <a:pt x="15" y="676"/>
                    <a:pt x="0" y="656"/>
                    <a:pt x="0" y="634"/>
                  </a:cubicBezTo>
                  <a:lnTo>
                    <a:pt x="0" y="634"/>
                  </a:lnTo>
                  <a:cubicBezTo>
                    <a:pt x="0" y="612"/>
                    <a:pt x="15" y="592"/>
                    <a:pt x="39" y="578"/>
                  </a:cubicBezTo>
                  <a:lnTo>
                    <a:pt x="998" y="24"/>
                  </a:lnTo>
                  <a:lnTo>
                    <a:pt x="998" y="24"/>
                  </a:lnTo>
                  <a:cubicBezTo>
                    <a:pt x="1002" y="22"/>
                    <a:pt x="1007" y="19"/>
                    <a:pt x="1011" y="17"/>
                  </a:cubicBezTo>
                  <a:lnTo>
                    <a:pt x="1013" y="16"/>
                  </a:lnTo>
                  <a:lnTo>
                    <a:pt x="1013" y="16"/>
                  </a:lnTo>
                  <a:lnTo>
                    <a:pt x="1013" y="16"/>
                  </a:lnTo>
                  <a:cubicBezTo>
                    <a:pt x="1035" y="5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7" y="5"/>
                    <a:pt x="1169" y="16"/>
                  </a:cubicBezTo>
                  <a:lnTo>
                    <a:pt x="1170" y="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4" name="Freeform 38">
              <a:extLst>
                <a:ext uri="{FF2B5EF4-FFF2-40B4-BE49-F238E27FC236}">
                  <a16:creationId xmlns:a16="http://schemas.microsoft.com/office/drawing/2014/main" id="{AC0E2998-890F-B599-DF3E-E789391B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5236" y="9153603"/>
              <a:ext cx="1575525" cy="915936"/>
            </a:xfrm>
            <a:custGeom>
              <a:avLst/>
              <a:gdLst>
                <a:gd name="T0" fmla="*/ 1243 w 2413"/>
                <a:gd name="T1" fmla="*/ 18 h 1403"/>
                <a:gd name="T2" fmla="*/ 2159 w 2413"/>
                <a:gd name="T3" fmla="*/ 547 h 1403"/>
                <a:gd name="T4" fmla="*/ 2412 w 2413"/>
                <a:gd name="T5" fmla="*/ 476 h 1403"/>
                <a:gd name="T6" fmla="*/ 2412 w 2413"/>
                <a:gd name="T7" fmla="*/ 728 h 1403"/>
                <a:gd name="T8" fmla="*/ 2412 w 2413"/>
                <a:gd name="T9" fmla="*/ 728 h 1403"/>
                <a:gd name="T10" fmla="*/ 2370 w 2413"/>
                <a:gd name="T11" fmla="*/ 788 h 1403"/>
                <a:gd name="T12" fmla="*/ 1335 w 2413"/>
                <a:gd name="T13" fmla="*/ 1386 h 1403"/>
                <a:gd name="T14" fmla="*/ 1332 w 2413"/>
                <a:gd name="T15" fmla="*/ 1386 h 1403"/>
                <a:gd name="T16" fmla="*/ 1332 w 2413"/>
                <a:gd name="T17" fmla="*/ 1386 h 1403"/>
                <a:gd name="T18" fmla="*/ 1253 w 2413"/>
                <a:gd name="T19" fmla="*/ 1402 h 1403"/>
                <a:gd name="T20" fmla="*/ 1253 w 2413"/>
                <a:gd name="T21" fmla="*/ 1402 h 1403"/>
                <a:gd name="T22" fmla="*/ 1174 w 2413"/>
                <a:gd name="T23" fmla="*/ 1386 h 1403"/>
                <a:gd name="T24" fmla="*/ 1173 w 2413"/>
                <a:gd name="T25" fmla="*/ 1386 h 1403"/>
                <a:gd name="T26" fmla="*/ 1167 w 2413"/>
                <a:gd name="T27" fmla="*/ 1383 h 1403"/>
                <a:gd name="T28" fmla="*/ 1167 w 2413"/>
                <a:gd name="T29" fmla="*/ 1383 h 1403"/>
                <a:gd name="T30" fmla="*/ 1156 w 2413"/>
                <a:gd name="T31" fmla="*/ 1376 h 1403"/>
                <a:gd name="T32" fmla="*/ 43 w 2413"/>
                <a:gd name="T33" fmla="*/ 734 h 1403"/>
                <a:gd name="T34" fmla="*/ 43 w 2413"/>
                <a:gd name="T35" fmla="*/ 733 h 1403"/>
                <a:gd name="T36" fmla="*/ 43 w 2413"/>
                <a:gd name="T37" fmla="*/ 733 h 1403"/>
                <a:gd name="T38" fmla="*/ 0 w 2413"/>
                <a:gd name="T39" fmla="*/ 674 h 1403"/>
                <a:gd name="T40" fmla="*/ 0 w 2413"/>
                <a:gd name="T41" fmla="*/ 421 h 1403"/>
                <a:gd name="T42" fmla="*/ 0 w 2413"/>
                <a:gd name="T43" fmla="*/ 421 h 1403"/>
                <a:gd name="T44" fmla="*/ 245 w 2413"/>
                <a:gd name="T45" fmla="*/ 498 h 1403"/>
                <a:gd name="T46" fmla="*/ 1060 w 2413"/>
                <a:gd name="T47" fmla="*/ 27 h 1403"/>
                <a:gd name="T48" fmla="*/ 1060 w 2413"/>
                <a:gd name="T49" fmla="*/ 27 h 1403"/>
                <a:gd name="T50" fmla="*/ 1073 w 2413"/>
                <a:gd name="T51" fmla="*/ 19 h 1403"/>
                <a:gd name="T52" fmla="*/ 1076 w 2413"/>
                <a:gd name="T53" fmla="*/ 18 h 1403"/>
                <a:gd name="T54" fmla="*/ 1076 w 2413"/>
                <a:gd name="T55" fmla="*/ 18 h 1403"/>
                <a:gd name="T56" fmla="*/ 1076 w 2413"/>
                <a:gd name="T57" fmla="*/ 18 h 1403"/>
                <a:gd name="T58" fmla="*/ 1158 w 2413"/>
                <a:gd name="T59" fmla="*/ 0 h 1403"/>
                <a:gd name="T60" fmla="*/ 1158 w 2413"/>
                <a:gd name="T61" fmla="*/ 0 h 1403"/>
                <a:gd name="T62" fmla="*/ 1241 w 2413"/>
                <a:gd name="T63" fmla="*/ 18 h 1403"/>
                <a:gd name="T64" fmla="*/ 1243 w 2413"/>
                <a:gd name="T65" fmla="*/ 18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3" h="1403">
                  <a:moveTo>
                    <a:pt x="1243" y="18"/>
                  </a:moveTo>
                  <a:lnTo>
                    <a:pt x="2159" y="547"/>
                  </a:lnTo>
                  <a:lnTo>
                    <a:pt x="2412" y="476"/>
                  </a:lnTo>
                  <a:lnTo>
                    <a:pt x="2412" y="728"/>
                  </a:lnTo>
                  <a:lnTo>
                    <a:pt x="2412" y="728"/>
                  </a:lnTo>
                  <a:cubicBezTo>
                    <a:pt x="2412" y="752"/>
                    <a:pt x="2396" y="773"/>
                    <a:pt x="2370" y="788"/>
                  </a:cubicBezTo>
                  <a:lnTo>
                    <a:pt x="1335" y="1386"/>
                  </a:lnTo>
                  <a:lnTo>
                    <a:pt x="1332" y="1386"/>
                  </a:lnTo>
                  <a:lnTo>
                    <a:pt x="1332" y="1386"/>
                  </a:lnTo>
                  <a:cubicBezTo>
                    <a:pt x="1310" y="1396"/>
                    <a:pt x="1282" y="1402"/>
                    <a:pt x="1253" y="1402"/>
                  </a:cubicBezTo>
                  <a:lnTo>
                    <a:pt x="1253" y="1402"/>
                  </a:lnTo>
                  <a:cubicBezTo>
                    <a:pt x="1224" y="1402"/>
                    <a:pt x="1196" y="1396"/>
                    <a:pt x="1174" y="1386"/>
                  </a:cubicBezTo>
                  <a:lnTo>
                    <a:pt x="1173" y="1386"/>
                  </a:lnTo>
                  <a:lnTo>
                    <a:pt x="1167" y="1383"/>
                  </a:lnTo>
                  <a:lnTo>
                    <a:pt x="1167" y="1383"/>
                  </a:lnTo>
                  <a:cubicBezTo>
                    <a:pt x="1163" y="1381"/>
                    <a:pt x="1159" y="1379"/>
                    <a:pt x="1156" y="1376"/>
                  </a:cubicBezTo>
                  <a:lnTo>
                    <a:pt x="43" y="734"/>
                  </a:lnTo>
                  <a:lnTo>
                    <a:pt x="43" y="733"/>
                  </a:lnTo>
                  <a:lnTo>
                    <a:pt x="43" y="733"/>
                  </a:lnTo>
                  <a:cubicBezTo>
                    <a:pt x="17" y="718"/>
                    <a:pt x="0" y="697"/>
                    <a:pt x="0" y="674"/>
                  </a:cubicBezTo>
                  <a:lnTo>
                    <a:pt x="0" y="421"/>
                  </a:lnTo>
                  <a:lnTo>
                    <a:pt x="0" y="421"/>
                  </a:lnTo>
                  <a:cubicBezTo>
                    <a:pt x="0" y="421"/>
                    <a:pt x="126" y="459"/>
                    <a:pt x="245" y="498"/>
                  </a:cubicBezTo>
                  <a:lnTo>
                    <a:pt x="1060" y="27"/>
                  </a:lnTo>
                  <a:lnTo>
                    <a:pt x="1060" y="27"/>
                  </a:lnTo>
                  <a:cubicBezTo>
                    <a:pt x="1064" y="23"/>
                    <a:pt x="1069" y="21"/>
                    <a:pt x="1073" y="19"/>
                  </a:cubicBezTo>
                  <a:lnTo>
                    <a:pt x="1076" y="18"/>
                  </a:lnTo>
                  <a:lnTo>
                    <a:pt x="1076" y="18"/>
                  </a:lnTo>
                  <a:lnTo>
                    <a:pt x="1076" y="18"/>
                  </a:lnTo>
                  <a:cubicBezTo>
                    <a:pt x="1099" y="7"/>
                    <a:pt x="1127" y="0"/>
                    <a:pt x="1158" y="0"/>
                  </a:cubicBezTo>
                  <a:lnTo>
                    <a:pt x="1158" y="0"/>
                  </a:lnTo>
                  <a:cubicBezTo>
                    <a:pt x="1190" y="0"/>
                    <a:pt x="1218" y="7"/>
                    <a:pt x="1241" y="18"/>
                  </a:cubicBezTo>
                  <a:lnTo>
                    <a:pt x="1243" y="1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6F6F6218-82AD-4C04-9ED5-08DC78C2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6107" y="10936511"/>
              <a:ext cx="636546" cy="455088"/>
            </a:xfrm>
            <a:custGeom>
              <a:avLst/>
              <a:gdLst>
                <a:gd name="T0" fmla="*/ 475 w 974"/>
                <a:gd name="T1" fmla="*/ 164 h 696"/>
                <a:gd name="T2" fmla="*/ 228 w 974"/>
                <a:gd name="T3" fmla="*/ 360 h 696"/>
                <a:gd name="T4" fmla="*/ 498 w 974"/>
                <a:gd name="T5" fmla="*/ 531 h 696"/>
                <a:gd name="T6" fmla="*/ 745 w 974"/>
                <a:gd name="T7" fmla="*/ 335 h 696"/>
                <a:gd name="T8" fmla="*/ 529 w 974"/>
                <a:gd name="T9" fmla="*/ 0 h 696"/>
                <a:gd name="T10" fmla="*/ 402 w 974"/>
                <a:gd name="T11" fmla="*/ 6 h 696"/>
                <a:gd name="T12" fmla="*/ 375 w 974"/>
                <a:gd name="T13" fmla="*/ 70 h 696"/>
                <a:gd name="T14" fmla="*/ 258 w 974"/>
                <a:gd name="T15" fmla="*/ 111 h 696"/>
                <a:gd name="T16" fmla="*/ 216 w 974"/>
                <a:gd name="T17" fmla="*/ 84 h 696"/>
                <a:gd name="T18" fmla="*/ 87 w 974"/>
                <a:gd name="T19" fmla="*/ 155 h 696"/>
                <a:gd name="T20" fmla="*/ 89 w 974"/>
                <a:gd name="T21" fmla="*/ 185 h 696"/>
                <a:gd name="T22" fmla="*/ 132 w 974"/>
                <a:gd name="T23" fmla="*/ 212 h 696"/>
                <a:gd name="T24" fmla="*/ 30 w 974"/>
                <a:gd name="T25" fmla="*/ 302 h 696"/>
                <a:gd name="T26" fmla="*/ 1 w 974"/>
                <a:gd name="T27" fmla="*/ 325 h 696"/>
                <a:gd name="T28" fmla="*/ 7 w 974"/>
                <a:gd name="T29" fmla="*/ 416 h 696"/>
                <a:gd name="T30" fmla="*/ 95 w 974"/>
                <a:gd name="T31" fmla="*/ 433 h 696"/>
                <a:gd name="T32" fmla="*/ 150 w 974"/>
                <a:gd name="T33" fmla="*/ 516 h 696"/>
                <a:gd name="T34" fmla="*/ 112 w 974"/>
                <a:gd name="T35" fmla="*/ 546 h 696"/>
                <a:gd name="T36" fmla="*/ 207 w 974"/>
                <a:gd name="T37" fmla="*/ 637 h 696"/>
                <a:gd name="T38" fmla="*/ 250 w 974"/>
                <a:gd name="T39" fmla="*/ 635 h 696"/>
                <a:gd name="T40" fmla="*/ 289 w 974"/>
                <a:gd name="T41" fmla="*/ 604 h 696"/>
                <a:gd name="T42" fmla="*/ 413 w 974"/>
                <a:gd name="T43" fmla="*/ 674 h 696"/>
                <a:gd name="T44" fmla="*/ 444 w 974"/>
                <a:gd name="T45" fmla="*/ 694 h 696"/>
                <a:gd name="T46" fmla="*/ 571 w 974"/>
                <a:gd name="T47" fmla="*/ 688 h 696"/>
                <a:gd name="T48" fmla="*/ 598 w 974"/>
                <a:gd name="T49" fmla="*/ 624 h 696"/>
                <a:gd name="T50" fmla="*/ 715 w 974"/>
                <a:gd name="T51" fmla="*/ 584 h 696"/>
                <a:gd name="T52" fmla="*/ 757 w 974"/>
                <a:gd name="T53" fmla="*/ 610 h 696"/>
                <a:gd name="T54" fmla="*/ 885 w 974"/>
                <a:gd name="T55" fmla="*/ 540 h 696"/>
                <a:gd name="T56" fmla="*/ 884 w 974"/>
                <a:gd name="T57" fmla="*/ 509 h 696"/>
                <a:gd name="T58" fmla="*/ 842 w 974"/>
                <a:gd name="T59" fmla="*/ 483 h 696"/>
                <a:gd name="T60" fmla="*/ 943 w 974"/>
                <a:gd name="T61" fmla="*/ 392 h 696"/>
                <a:gd name="T62" fmla="*/ 972 w 974"/>
                <a:gd name="T63" fmla="*/ 370 h 696"/>
                <a:gd name="T64" fmla="*/ 967 w 974"/>
                <a:gd name="T65" fmla="*/ 279 h 696"/>
                <a:gd name="T66" fmla="*/ 878 w 974"/>
                <a:gd name="T67" fmla="*/ 261 h 696"/>
                <a:gd name="T68" fmla="*/ 823 w 974"/>
                <a:gd name="T69" fmla="*/ 179 h 696"/>
                <a:gd name="T70" fmla="*/ 862 w 974"/>
                <a:gd name="T71" fmla="*/ 148 h 696"/>
                <a:gd name="T72" fmla="*/ 766 w 974"/>
                <a:gd name="T73" fmla="*/ 58 h 696"/>
                <a:gd name="T74" fmla="*/ 723 w 974"/>
                <a:gd name="T75" fmla="*/ 59 h 696"/>
                <a:gd name="T76" fmla="*/ 685 w 974"/>
                <a:gd name="T77" fmla="*/ 91 h 696"/>
                <a:gd name="T78" fmla="*/ 561 w 974"/>
                <a:gd name="T79" fmla="*/ 20 h 696"/>
                <a:gd name="T80" fmla="*/ 529 w 974"/>
                <a:gd name="T8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696">
                  <a:moveTo>
                    <a:pt x="475" y="164"/>
                  </a:moveTo>
                  <a:lnTo>
                    <a:pt x="475" y="164"/>
                  </a:lnTo>
                  <a:cubicBezTo>
                    <a:pt x="333" y="170"/>
                    <a:pt x="223" y="258"/>
                    <a:pt x="228" y="360"/>
                  </a:cubicBezTo>
                  <a:lnTo>
                    <a:pt x="228" y="360"/>
                  </a:lnTo>
                  <a:cubicBezTo>
                    <a:pt x="235" y="461"/>
                    <a:pt x="355" y="538"/>
                    <a:pt x="498" y="531"/>
                  </a:cubicBezTo>
                  <a:lnTo>
                    <a:pt x="498" y="531"/>
                  </a:lnTo>
                  <a:cubicBezTo>
                    <a:pt x="640" y="525"/>
                    <a:pt x="751" y="437"/>
                    <a:pt x="745" y="335"/>
                  </a:cubicBezTo>
                  <a:lnTo>
                    <a:pt x="745" y="335"/>
                  </a:lnTo>
                  <a:cubicBezTo>
                    <a:pt x="738" y="233"/>
                    <a:pt x="617" y="156"/>
                    <a:pt x="475" y="164"/>
                  </a:cubicBezTo>
                  <a:close/>
                  <a:moveTo>
                    <a:pt x="529" y="0"/>
                  </a:moveTo>
                  <a:lnTo>
                    <a:pt x="402" y="6"/>
                  </a:lnTo>
                  <a:lnTo>
                    <a:pt x="402" y="6"/>
                  </a:lnTo>
                  <a:cubicBezTo>
                    <a:pt x="385" y="7"/>
                    <a:pt x="372" y="17"/>
                    <a:pt x="373" y="29"/>
                  </a:cubicBezTo>
                  <a:lnTo>
                    <a:pt x="375" y="70"/>
                  </a:lnTo>
                  <a:lnTo>
                    <a:pt x="375" y="70"/>
                  </a:lnTo>
                  <a:cubicBezTo>
                    <a:pt x="333" y="79"/>
                    <a:pt x="294" y="93"/>
                    <a:pt x="258" y="111"/>
                  </a:cubicBezTo>
                  <a:lnTo>
                    <a:pt x="216" y="84"/>
                  </a:lnTo>
                  <a:lnTo>
                    <a:pt x="216" y="84"/>
                  </a:lnTo>
                  <a:cubicBezTo>
                    <a:pt x="204" y="76"/>
                    <a:pt x="184" y="77"/>
                    <a:pt x="173" y="86"/>
                  </a:cubicBezTo>
                  <a:lnTo>
                    <a:pt x="87" y="155"/>
                  </a:lnTo>
                  <a:lnTo>
                    <a:pt x="87" y="155"/>
                  </a:lnTo>
                  <a:cubicBezTo>
                    <a:pt x="76" y="164"/>
                    <a:pt x="77" y="177"/>
                    <a:pt x="89" y="185"/>
                  </a:cubicBezTo>
                  <a:lnTo>
                    <a:pt x="132" y="212"/>
                  </a:lnTo>
                  <a:lnTo>
                    <a:pt x="132" y="212"/>
                  </a:lnTo>
                  <a:cubicBezTo>
                    <a:pt x="110" y="239"/>
                    <a:pt x="95" y="268"/>
                    <a:pt x="87" y="299"/>
                  </a:cubicBezTo>
                  <a:lnTo>
                    <a:pt x="30" y="302"/>
                  </a:lnTo>
                  <a:lnTo>
                    <a:pt x="30" y="302"/>
                  </a:lnTo>
                  <a:cubicBezTo>
                    <a:pt x="13" y="303"/>
                    <a:pt x="0" y="313"/>
                    <a:pt x="1" y="325"/>
                  </a:cubicBezTo>
                  <a:lnTo>
                    <a:pt x="7" y="416"/>
                  </a:lnTo>
                  <a:lnTo>
                    <a:pt x="7" y="416"/>
                  </a:lnTo>
                  <a:cubicBezTo>
                    <a:pt x="8" y="428"/>
                    <a:pt x="22" y="437"/>
                    <a:pt x="38" y="436"/>
                  </a:cubicBezTo>
                  <a:lnTo>
                    <a:pt x="95" y="433"/>
                  </a:lnTo>
                  <a:lnTo>
                    <a:pt x="95" y="433"/>
                  </a:lnTo>
                  <a:cubicBezTo>
                    <a:pt x="107" y="463"/>
                    <a:pt x="126" y="491"/>
                    <a:pt x="150" y="516"/>
                  </a:cubicBezTo>
                  <a:lnTo>
                    <a:pt x="112" y="546"/>
                  </a:lnTo>
                  <a:lnTo>
                    <a:pt x="112" y="546"/>
                  </a:lnTo>
                  <a:cubicBezTo>
                    <a:pt x="101" y="555"/>
                    <a:pt x="101" y="569"/>
                    <a:pt x="113" y="577"/>
                  </a:cubicBezTo>
                  <a:lnTo>
                    <a:pt x="207" y="637"/>
                  </a:lnTo>
                  <a:lnTo>
                    <a:pt x="207" y="637"/>
                  </a:lnTo>
                  <a:cubicBezTo>
                    <a:pt x="220" y="644"/>
                    <a:pt x="239" y="643"/>
                    <a:pt x="250" y="635"/>
                  </a:cubicBezTo>
                  <a:lnTo>
                    <a:pt x="289" y="604"/>
                  </a:lnTo>
                  <a:lnTo>
                    <a:pt x="289" y="604"/>
                  </a:lnTo>
                  <a:cubicBezTo>
                    <a:pt x="326" y="619"/>
                    <a:pt x="367" y="629"/>
                    <a:pt x="410" y="634"/>
                  </a:cubicBezTo>
                  <a:lnTo>
                    <a:pt x="413" y="674"/>
                  </a:lnTo>
                  <a:lnTo>
                    <a:pt x="413" y="674"/>
                  </a:lnTo>
                  <a:cubicBezTo>
                    <a:pt x="414" y="686"/>
                    <a:pt x="427" y="695"/>
                    <a:pt x="444" y="694"/>
                  </a:cubicBezTo>
                  <a:lnTo>
                    <a:pt x="571" y="688"/>
                  </a:lnTo>
                  <a:lnTo>
                    <a:pt x="571" y="688"/>
                  </a:lnTo>
                  <a:cubicBezTo>
                    <a:pt x="588" y="688"/>
                    <a:pt x="601" y="677"/>
                    <a:pt x="600" y="665"/>
                  </a:cubicBezTo>
                  <a:lnTo>
                    <a:pt x="598" y="624"/>
                  </a:lnTo>
                  <a:lnTo>
                    <a:pt x="598" y="624"/>
                  </a:lnTo>
                  <a:cubicBezTo>
                    <a:pt x="640" y="616"/>
                    <a:pt x="680" y="602"/>
                    <a:pt x="715" y="584"/>
                  </a:cubicBezTo>
                  <a:lnTo>
                    <a:pt x="757" y="610"/>
                  </a:lnTo>
                  <a:lnTo>
                    <a:pt x="757" y="610"/>
                  </a:lnTo>
                  <a:cubicBezTo>
                    <a:pt x="769" y="619"/>
                    <a:pt x="789" y="617"/>
                    <a:pt x="800" y="609"/>
                  </a:cubicBezTo>
                  <a:lnTo>
                    <a:pt x="885" y="540"/>
                  </a:lnTo>
                  <a:lnTo>
                    <a:pt x="885" y="540"/>
                  </a:lnTo>
                  <a:cubicBezTo>
                    <a:pt x="897" y="531"/>
                    <a:pt x="896" y="518"/>
                    <a:pt x="884" y="509"/>
                  </a:cubicBezTo>
                  <a:lnTo>
                    <a:pt x="842" y="483"/>
                  </a:lnTo>
                  <a:lnTo>
                    <a:pt x="842" y="483"/>
                  </a:lnTo>
                  <a:cubicBezTo>
                    <a:pt x="863" y="456"/>
                    <a:pt x="878" y="427"/>
                    <a:pt x="886" y="395"/>
                  </a:cubicBezTo>
                  <a:lnTo>
                    <a:pt x="943" y="392"/>
                  </a:lnTo>
                  <a:lnTo>
                    <a:pt x="943" y="392"/>
                  </a:lnTo>
                  <a:cubicBezTo>
                    <a:pt x="960" y="392"/>
                    <a:pt x="973" y="381"/>
                    <a:pt x="972" y="370"/>
                  </a:cubicBezTo>
                  <a:lnTo>
                    <a:pt x="967" y="279"/>
                  </a:lnTo>
                  <a:lnTo>
                    <a:pt x="967" y="279"/>
                  </a:lnTo>
                  <a:cubicBezTo>
                    <a:pt x="965" y="267"/>
                    <a:pt x="951" y="258"/>
                    <a:pt x="935" y="259"/>
                  </a:cubicBezTo>
                  <a:lnTo>
                    <a:pt x="878" y="261"/>
                  </a:lnTo>
                  <a:lnTo>
                    <a:pt x="878" y="261"/>
                  </a:lnTo>
                  <a:cubicBezTo>
                    <a:pt x="866" y="231"/>
                    <a:pt x="847" y="203"/>
                    <a:pt x="823" y="179"/>
                  </a:cubicBezTo>
                  <a:lnTo>
                    <a:pt x="862" y="148"/>
                  </a:lnTo>
                  <a:lnTo>
                    <a:pt x="862" y="148"/>
                  </a:lnTo>
                  <a:cubicBezTo>
                    <a:pt x="873" y="139"/>
                    <a:pt x="872" y="125"/>
                    <a:pt x="860" y="118"/>
                  </a:cubicBezTo>
                  <a:lnTo>
                    <a:pt x="766" y="58"/>
                  </a:lnTo>
                  <a:lnTo>
                    <a:pt x="766" y="58"/>
                  </a:lnTo>
                  <a:cubicBezTo>
                    <a:pt x="753" y="49"/>
                    <a:pt x="735" y="51"/>
                    <a:pt x="723" y="59"/>
                  </a:cubicBezTo>
                  <a:lnTo>
                    <a:pt x="685" y="91"/>
                  </a:lnTo>
                  <a:lnTo>
                    <a:pt x="685" y="91"/>
                  </a:lnTo>
                  <a:cubicBezTo>
                    <a:pt x="647" y="76"/>
                    <a:pt x="607" y="66"/>
                    <a:pt x="563" y="61"/>
                  </a:cubicBezTo>
                  <a:lnTo>
                    <a:pt x="561" y="20"/>
                  </a:lnTo>
                  <a:lnTo>
                    <a:pt x="561" y="20"/>
                  </a:lnTo>
                  <a:cubicBezTo>
                    <a:pt x="560" y="8"/>
                    <a:pt x="546" y="0"/>
                    <a:pt x="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6" name="Freeform 40">
              <a:extLst>
                <a:ext uri="{FF2B5EF4-FFF2-40B4-BE49-F238E27FC236}">
                  <a16:creationId xmlns:a16="http://schemas.microsoft.com/office/drawing/2014/main" id="{C5E96EC7-A68C-01FD-4648-E624D11AD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2356" y="9101757"/>
              <a:ext cx="1575526" cy="915936"/>
            </a:xfrm>
            <a:custGeom>
              <a:avLst/>
              <a:gdLst>
                <a:gd name="T0" fmla="*/ 1242 w 2413"/>
                <a:gd name="T1" fmla="*/ 18 h 1402"/>
                <a:gd name="T2" fmla="*/ 2159 w 2413"/>
                <a:gd name="T3" fmla="*/ 547 h 1402"/>
                <a:gd name="T4" fmla="*/ 2412 w 2413"/>
                <a:gd name="T5" fmla="*/ 476 h 1402"/>
                <a:gd name="T6" fmla="*/ 2412 w 2413"/>
                <a:gd name="T7" fmla="*/ 728 h 1402"/>
                <a:gd name="T8" fmla="*/ 2412 w 2413"/>
                <a:gd name="T9" fmla="*/ 728 h 1402"/>
                <a:gd name="T10" fmla="*/ 2370 w 2413"/>
                <a:gd name="T11" fmla="*/ 788 h 1402"/>
                <a:gd name="T12" fmla="*/ 1334 w 2413"/>
                <a:gd name="T13" fmla="*/ 1386 h 1402"/>
                <a:gd name="T14" fmla="*/ 1331 w 2413"/>
                <a:gd name="T15" fmla="*/ 1386 h 1402"/>
                <a:gd name="T16" fmla="*/ 1331 w 2413"/>
                <a:gd name="T17" fmla="*/ 1386 h 1402"/>
                <a:gd name="T18" fmla="*/ 1252 w 2413"/>
                <a:gd name="T19" fmla="*/ 1401 h 1402"/>
                <a:gd name="T20" fmla="*/ 1252 w 2413"/>
                <a:gd name="T21" fmla="*/ 1401 h 1402"/>
                <a:gd name="T22" fmla="*/ 1174 w 2413"/>
                <a:gd name="T23" fmla="*/ 1386 h 1402"/>
                <a:gd name="T24" fmla="*/ 1172 w 2413"/>
                <a:gd name="T25" fmla="*/ 1386 h 1402"/>
                <a:gd name="T26" fmla="*/ 1167 w 2413"/>
                <a:gd name="T27" fmla="*/ 1383 h 1402"/>
                <a:gd name="T28" fmla="*/ 1167 w 2413"/>
                <a:gd name="T29" fmla="*/ 1383 h 1402"/>
                <a:gd name="T30" fmla="*/ 1155 w 2413"/>
                <a:gd name="T31" fmla="*/ 1376 h 1402"/>
                <a:gd name="T32" fmla="*/ 42 w 2413"/>
                <a:gd name="T33" fmla="*/ 733 h 1402"/>
                <a:gd name="T34" fmla="*/ 42 w 2413"/>
                <a:gd name="T35" fmla="*/ 733 h 1402"/>
                <a:gd name="T36" fmla="*/ 42 w 2413"/>
                <a:gd name="T37" fmla="*/ 733 h 1402"/>
                <a:gd name="T38" fmla="*/ 0 w 2413"/>
                <a:gd name="T39" fmla="*/ 674 h 1402"/>
                <a:gd name="T40" fmla="*/ 0 w 2413"/>
                <a:gd name="T41" fmla="*/ 420 h 1402"/>
                <a:gd name="T42" fmla="*/ 0 w 2413"/>
                <a:gd name="T43" fmla="*/ 420 h 1402"/>
                <a:gd name="T44" fmla="*/ 244 w 2413"/>
                <a:gd name="T45" fmla="*/ 497 h 1402"/>
                <a:gd name="T46" fmla="*/ 1060 w 2413"/>
                <a:gd name="T47" fmla="*/ 26 h 1402"/>
                <a:gd name="T48" fmla="*/ 1060 w 2413"/>
                <a:gd name="T49" fmla="*/ 26 h 1402"/>
                <a:gd name="T50" fmla="*/ 1073 w 2413"/>
                <a:gd name="T51" fmla="*/ 19 h 1402"/>
                <a:gd name="T52" fmla="*/ 1076 w 2413"/>
                <a:gd name="T53" fmla="*/ 18 h 1402"/>
                <a:gd name="T54" fmla="*/ 1076 w 2413"/>
                <a:gd name="T55" fmla="*/ 18 h 1402"/>
                <a:gd name="T56" fmla="*/ 1076 w 2413"/>
                <a:gd name="T57" fmla="*/ 18 h 1402"/>
                <a:gd name="T58" fmla="*/ 1159 w 2413"/>
                <a:gd name="T59" fmla="*/ 0 h 1402"/>
                <a:gd name="T60" fmla="*/ 1159 w 2413"/>
                <a:gd name="T61" fmla="*/ 0 h 1402"/>
                <a:gd name="T62" fmla="*/ 1241 w 2413"/>
                <a:gd name="T63" fmla="*/ 18 h 1402"/>
                <a:gd name="T64" fmla="*/ 1242 w 2413"/>
                <a:gd name="T65" fmla="*/ 18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3" h="1402">
                  <a:moveTo>
                    <a:pt x="1242" y="18"/>
                  </a:moveTo>
                  <a:lnTo>
                    <a:pt x="2159" y="547"/>
                  </a:lnTo>
                  <a:lnTo>
                    <a:pt x="2412" y="476"/>
                  </a:lnTo>
                  <a:lnTo>
                    <a:pt x="2412" y="728"/>
                  </a:lnTo>
                  <a:lnTo>
                    <a:pt x="2412" y="728"/>
                  </a:lnTo>
                  <a:cubicBezTo>
                    <a:pt x="2412" y="752"/>
                    <a:pt x="2395" y="773"/>
                    <a:pt x="2370" y="788"/>
                  </a:cubicBezTo>
                  <a:lnTo>
                    <a:pt x="1334" y="1386"/>
                  </a:lnTo>
                  <a:lnTo>
                    <a:pt x="1331" y="1386"/>
                  </a:lnTo>
                  <a:lnTo>
                    <a:pt x="1331" y="1386"/>
                  </a:lnTo>
                  <a:cubicBezTo>
                    <a:pt x="1309" y="1396"/>
                    <a:pt x="1282" y="1401"/>
                    <a:pt x="1252" y="1401"/>
                  </a:cubicBezTo>
                  <a:lnTo>
                    <a:pt x="1252" y="1401"/>
                  </a:lnTo>
                  <a:cubicBezTo>
                    <a:pt x="1223" y="1401"/>
                    <a:pt x="1196" y="1396"/>
                    <a:pt x="1174" y="1386"/>
                  </a:cubicBezTo>
                  <a:lnTo>
                    <a:pt x="1172" y="1386"/>
                  </a:lnTo>
                  <a:lnTo>
                    <a:pt x="1167" y="1383"/>
                  </a:lnTo>
                  <a:lnTo>
                    <a:pt x="1167" y="1383"/>
                  </a:lnTo>
                  <a:cubicBezTo>
                    <a:pt x="1162" y="1381"/>
                    <a:pt x="1159" y="1378"/>
                    <a:pt x="1155" y="1376"/>
                  </a:cubicBezTo>
                  <a:lnTo>
                    <a:pt x="42" y="733"/>
                  </a:lnTo>
                  <a:lnTo>
                    <a:pt x="42" y="733"/>
                  </a:lnTo>
                  <a:lnTo>
                    <a:pt x="42" y="733"/>
                  </a:lnTo>
                  <a:cubicBezTo>
                    <a:pt x="16" y="718"/>
                    <a:pt x="0" y="697"/>
                    <a:pt x="0" y="674"/>
                  </a:cubicBezTo>
                  <a:lnTo>
                    <a:pt x="0" y="420"/>
                  </a:lnTo>
                  <a:lnTo>
                    <a:pt x="0" y="420"/>
                  </a:lnTo>
                  <a:cubicBezTo>
                    <a:pt x="0" y="420"/>
                    <a:pt x="126" y="459"/>
                    <a:pt x="244" y="497"/>
                  </a:cubicBezTo>
                  <a:lnTo>
                    <a:pt x="1060" y="26"/>
                  </a:lnTo>
                  <a:lnTo>
                    <a:pt x="1060" y="26"/>
                  </a:lnTo>
                  <a:cubicBezTo>
                    <a:pt x="1064" y="23"/>
                    <a:pt x="1069" y="21"/>
                    <a:pt x="1073" y="19"/>
                  </a:cubicBezTo>
                  <a:lnTo>
                    <a:pt x="1076" y="18"/>
                  </a:lnTo>
                  <a:lnTo>
                    <a:pt x="1076" y="18"/>
                  </a:lnTo>
                  <a:lnTo>
                    <a:pt x="1076" y="18"/>
                  </a:lnTo>
                  <a:cubicBezTo>
                    <a:pt x="1099" y="7"/>
                    <a:pt x="1127" y="0"/>
                    <a:pt x="1159" y="0"/>
                  </a:cubicBezTo>
                  <a:lnTo>
                    <a:pt x="1159" y="0"/>
                  </a:lnTo>
                  <a:cubicBezTo>
                    <a:pt x="1190" y="0"/>
                    <a:pt x="1218" y="7"/>
                    <a:pt x="1241" y="18"/>
                  </a:cubicBezTo>
                  <a:lnTo>
                    <a:pt x="1242" y="18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7" name="Freeform 41">
              <a:extLst>
                <a:ext uri="{FF2B5EF4-FFF2-40B4-BE49-F238E27FC236}">
                  <a16:creationId xmlns:a16="http://schemas.microsoft.com/office/drawing/2014/main" id="{5938EF9E-500D-18CC-AFEB-2F9821DE5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2356" y="8934700"/>
              <a:ext cx="1575526" cy="915936"/>
            </a:xfrm>
            <a:custGeom>
              <a:avLst/>
              <a:gdLst>
                <a:gd name="T0" fmla="*/ 1242 w 2413"/>
                <a:gd name="T1" fmla="*/ 18 h 1403"/>
                <a:gd name="T2" fmla="*/ 2370 w 2413"/>
                <a:gd name="T3" fmla="*/ 668 h 1403"/>
                <a:gd name="T4" fmla="*/ 2370 w 2413"/>
                <a:gd name="T5" fmla="*/ 669 h 1403"/>
                <a:gd name="T6" fmla="*/ 2370 w 2413"/>
                <a:gd name="T7" fmla="*/ 669 h 1403"/>
                <a:gd name="T8" fmla="*/ 2412 w 2413"/>
                <a:gd name="T9" fmla="*/ 729 h 1403"/>
                <a:gd name="T10" fmla="*/ 2412 w 2413"/>
                <a:gd name="T11" fmla="*/ 729 h 1403"/>
                <a:gd name="T12" fmla="*/ 2370 w 2413"/>
                <a:gd name="T13" fmla="*/ 788 h 1403"/>
                <a:gd name="T14" fmla="*/ 2370 w 2413"/>
                <a:gd name="T15" fmla="*/ 788 h 1403"/>
                <a:gd name="T16" fmla="*/ 1334 w 2413"/>
                <a:gd name="T17" fmla="*/ 1386 h 1403"/>
                <a:gd name="T18" fmla="*/ 1331 w 2413"/>
                <a:gd name="T19" fmla="*/ 1386 h 1403"/>
                <a:gd name="T20" fmla="*/ 1331 w 2413"/>
                <a:gd name="T21" fmla="*/ 1386 h 1403"/>
                <a:gd name="T22" fmla="*/ 1252 w 2413"/>
                <a:gd name="T23" fmla="*/ 1402 h 1403"/>
                <a:gd name="T24" fmla="*/ 1252 w 2413"/>
                <a:gd name="T25" fmla="*/ 1402 h 1403"/>
                <a:gd name="T26" fmla="*/ 1174 w 2413"/>
                <a:gd name="T27" fmla="*/ 1386 h 1403"/>
                <a:gd name="T28" fmla="*/ 1172 w 2413"/>
                <a:gd name="T29" fmla="*/ 1386 h 1403"/>
                <a:gd name="T30" fmla="*/ 1167 w 2413"/>
                <a:gd name="T31" fmla="*/ 1383 h 1403"/>
                <a:gd name="T32" fmla="*/ 1167 w 2413"/>
                <a:gd name="T33" fmla="*/ 1383 h 1403"/>
                <a:gd name="T34" fmla="*/ 1155 w 2413"/>
                <a:gd name="T35" fmla="*/ 1376 h 1403"/>
                <a:gd name="T36" fmla="*/ 42 w 2413"/>
                <a:gd name="T37" fmla="*/ 733 h 1403"/>
                <a:gd name="T38" fmla="*/ 42 w 2413"/>
                <a:gd name="T39" fmla="*/ 733 h 1403"/>
                <a:gd name="T40" fmla="*/ 42 w 2413"/>
                <a:gd name="T41" fmla="*/ 733 h 1403"/>
                <a:gd name="T42" fmla="*/ 0 w 2413"/>
                <a:gd name="T43" fmla="*/ 673 h 1403"/>
                <a:gd name="T44" fmla="*/ 0 w 2413"/>
                <a:gd name="T45" fmla="*/ 673 h 1403"/>
                <a:gd name="T46" fmla="*/ 43 w 2413"/>
                <a:gd name="T47" fmla="*/ 614 h 1403"/>
                <a:gd name="T48" fmla="*/ 1060 w 2413"/>
                <a:gd name="T49" fmla="*/ 26 h 1403"/>
                <a:gd name="T50" fmla="*/ 1060 w 2413"/>
                <a:gd name="T51" fmla="*/ 26 h 1403"/>
                <a:gd name="T52" fmla="*/ 1073 w 2413"/>
                <a:gd name="T53" fmla="*/ 19 h 1403"/>
                <a:gd name="T54" fmla="*/ 1076 w 2413"/>
                <a:gd name="T55" fmla="*/ 18 h 1403"/>
                <a:gd name="T56" fmla="*/ 1076 w 2413"/>
                <a:gd name="T57" fmla="*/ 18 h 1403"/>
                <a:gd name="T58" fmla="*/ 1076 w 2413"/>
                <a:gd name="T59" fmla="*/ 18 h 1403"/>
                <a:gd name="T60" fmla="*/ 1159 w 2413"/>
                <a:gd name="T61" fmla="*/ 0 h 1403"/>
                <a:gd name="T62" fmla="*/ 1159 w 2413"/>
                <a:gd name="T63" fmla="*/ 0 h 1403"/>
                <a:gd name="T64" fmla="*/ 1241 w 2413"/>
                <a:gd name="T65" fmla="*/ 18 h 1403"/>
                <a:gd name="T66" fmla="*/ 1242 w 2413"/>
                <a:gd name="T67" fmla="*/ 18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13" h="1403">
                  <a:moveTo>
                    <a:pt x="1242" y="18"/>
                  </a:moveTo>
                  <a:lnTo>
                    <a:pt x="2370" y="668"/>
                  </a:lnTo>
                  <a:lnTo>
                    <a:pt x="2370" y="669"/>
                  </a:lnTo>
                  <a:lnTo>
                    <a:pt x="2370" y="669"/>
                  </a:lnTo>
                  <a:cubicBezTo>
                    <a:pt x="2395" y="683"/>
                    <a:pt x="2412" y="705"/>
                    <a:pt x="2412" y="729"/>
                  </a:cubicBezTo>
                  <a:lnTo>
                    <a:pt x="2412" y="729"/>
                  </a:lnTo>
                  <a:cubicBezTo>
                    <a:pt x="2412" y="752"/>
                    <a:pt x="2395" y="773"/>
                    <a:pt x="2370" y="788"/>
                  </a:cubicBezTo>
                  <a:lnTo>
                    <a:pt x="2370" y="788"/>
                  </a:lnTo>
                  <a:lnTo>
                    <a:pt x="1334" y="1386"/>
                  </a:lnTo>
                  <a:lnTo>
                    <a:pt x="1331" y="1386"/>
                  </a:lnTo>
                  <a:lnTo>
                    <a:pt x="1331" y="1386"/>
                  </a:lnTo>
                  <a:cubicBezTo>
                    <a:pt x="1309" y="1396"/>
                    <a:pt x="1282" y="1402"/>
                    <a:pt x="1252" y="1402"/>
                  </a:cubicBezTo>
                  <a:lnTo>
                    <a:pt x="1252" y="1402"/>
                  </a:lnTo>
                  <a:cubicBezTo>
                    <a:pt x="1223" y="1402"/>
                    <a:pt x="1196" y="1396"/>
                    <a:pt x="1174" y="1386"/>
                  </a:cubicBezTo>
                  <a:lnTo>
                    <a:pt x="1172" y="1386"/>
                  </a:lnTo>
                  <a:lnTo>
                    <a:pt x="1167" y="1383"/>
                  </a:lnTo>
                  <a:lnTo>
                    <a:pt x="1167" y="1383"/>
                  </a:lnTo>
                  <a:cubicBezTo>
                    <a:pt x="1162" y="1381"/>
                    <a:pt x="1159" y="1378"/>
                    <a:pt x="1155" y="1376"/>
                  </a:cubicBezTo>
                  <a:lnTo>
                    <a:pt x="42" y="733"/>
                  </a:lnTo>
                  <a:lnTo>
                    <a:pt x="42" y="733"/>
                  </a:lnTo>
                  <a:lnTo>
                    <a:pt x="42" y="733"/>
                  </a:lnTo>
                  <a:cubicBezTo>
                    <a:pt x="16" y="718"/>
                    <a:pt x="0" y="697"/>
                    <a:pt x="0" y="673"/>
                  </a:cubicBezTo>
                  <a:lnTo>
                    <a:pt x="0" y="673"/>
                  </a:lnTo>
                  <a:cubicBezTo>
                    <a:pt x="0" y="650"/>
                    <a:pt x="16" y="629"/>
                    <a:pt x="43" y="614"/>
                  </a:cubicBezTo>
                  <a:lnTo>
                    <a:pt x="1060" y="26"/>
                  </a:lnTo>
                  <a:lnTo>
                    <a:pt x="1060" y="26"/>
                  </a:lnTo>
                  <a:cubicBezTo>
                    <a:pt x="1064" y="24"/>
                    <a:pt x="1069" y="21"/>
                    <a:pt x="1073" y="19"/>
                  </a:cubicBezTo>
                  <a:lnTo>
                    <a:pt x="1076" y="18"/>
                  </a:lnTo>
                  <a:lnTo>
                    <a:pt x="1076" y="18"/>
                  </a:lnTo>
                  <a:lnTo>
                    <a:pt x="1076" y="18"/>
                  </a:lnTo>
                  <a:cubicBezTo>
                    <a:pt x="1099" y="7"/>
                    <a:pt x="1127" y="0"/>
                    <a:pt x="1159" y="0"/>
                  </a:cubicBezTo>
                  <a:lnTo>
                    <a:pt x="1159" y="0"/>
                  </a:lnTo>
                  <a:cubicBezTo>
                    <a:pt x="1190" y="0"/>
                    <a:pt x="1218" y="7"/>
                    <a:pt x="1241" y="18"/>
                  </a:cubicBezTo>
                  <a:lnTo>
                    <a:pt x="1242" y="1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8" name="Freeform 42">
              <a:extLst>
                <a:ext uri="{FF2B5EF4-FFF2-40B4-BE49-F238E27FC236}">
                  <a16:creationId xmlns:a16="http://schemas.microsoft.com/office/drawing/2014/main" id="{CADA9E05-AE5A-DF40-EEE8-6EC99F317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1558" y="9401309"/>
              <a:ext cx="276509" cy="204502"/>
            </a:xfrm>
            <a:custGeom>
              <a:avLst/>
              <a:gdLst>
                <a:gd name="T0" fmla="*/ 62 w 422"/>
                <a:gd name="T1" fmla="*/ 42 h 311"/>
                <a:gd name="T2" fmla="*/ 62 w 422"/>
                <a:gd name="T3" fmla="*/ 42 h 311"/>
                <a:gd name="T4" fmla="*/ 99 w 422"/>
                <a:gd name="T5" fmla="*/ 232 h 311"/>
                <a:gd name="T6" fmla="*/ 99 w 422"/>
                <a:gd name="T7" fmla="*/ 232 h 311"/>
                <a:gd name="T8" fmla="*/ 359 w 422"/>
                <a:gd name="T9" fmla="*/ 267 h 311"/>
                <a:gd name="T10" fmla="*/ 359 w 422"/>
                <a:gd name="T11" fmla="*/ 267 h 311"/>
                <a:gd name="T12" fmla="*/ 322 w 422"/>
                <a:gd name="T13" fmla="*/ 78 h 311"/>
                <a:gd name="T14" fmla="*/ 322 w 422"/>
                <a:gd name="T15" fmla="*/ 78 h 311"/>
                <a:gd name="T16" fmla="*/ 62 w 422"/>
                <a:gd name="T17" fmla="*/ 4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11">
                  <a:moveTo>
                    <a:pt x="62" y="42"/>
                  </a:moveTo>
                  <a:lnTo>
                    <a:pt x="62" y="42"/>
                  </a:lnTo>
                  <a:cubicBezTo>
                    <a:pt x="0" y="85"/>
                    <a:pt x="17" y="170"/>
                    <a:pt x="99" y="232"/>
                  </a:cubicBezTo>
                  <a:lnTo>
                    <a:pt x="99" y="232"/>
                  </a:lnTo>
                  <a:cubicBezTo>
                    <a:pt x="181" y="294"/>
                    <a:pt x="298" y="310"/>
                    <a:pt x="359" y="267"/>
                  </a:cubicBezTo>
                  <a:lnTo>
                    <a:pt x="359" y="267"/>
                  </a:lnTo>
                  <a:cubicBezTo>
                    <a:pt x="421" y="224"/>
                    <a:pt x="405" y="140"/>
                    <a:pt x="322" y="78"/>
                  </a:cubicBezTo>
                  <a:lnTo>
                    <a:pt x="322" y="78"/>
                  </a:lnTo>
                  <a:cubicBezTo>
                    <a:pt x="240" y="16"/>
                    <a:pt x="123" y="0"/>
                    <a:pt x="62" y="42"/>
                  </a:cubicBezTo>
                </a:path>
              </a:pathLst>
            </a:custGeom>
            <a:solidFill>
              <a:srgbClr val="57BB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99" name="Freeform 43">
              <a:extLst>
                <a:ext uri="{FF2B5EF4-FFF2-40B4-BE49-F238E27FC236}">
                  <a16:creationId xmlns:a16="http://schemas.microsoft.com/office/drawing/2014/main" id="{16818D80-9D61-2253-C8EA-3F2188FD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1783" y="9294738"/>
              <a:ext cx="319714" cy="224664"/>
            </a:xfrm>
            <a:custGeom>
              <a:avLst/>
              <a:gdLst>
                <a:gd name="T0" fmla="*/ 196 w 491"/>
                <a:gd name="T1" fmla="*/ 137 h 345"/>
                <a:gd name="T2" fmla="*/ 196 w 491"/>
                <a:gd name="T3" fmla="*/ 137 h 345"/>
                <a:gd name="T4" fmla="*/ 160 w 491"/>
                <a:gd name="T5" fmla="*/ 337 h 345"/>
                <a:gd name="T6" fmla="*/ 57 w 491"/>
                <a:gd name="T7" fmla="*/ 344 h 345"/>
                <a:gd name="T8" fmla="*/ 57 w 491"/>
                <a:gd name="T9" fmla="*/ 344 h 345"/>
                <a:gd name="T10" fmla="*/ 107 w 491"/>
                <a:gd name="T11" fmla="*/ 70 h 345"/>
                <a:gd name="T12" fmla="*/ 107 w 491"/>
                <a:gd name="T13" fmla="*/ 70 h 345"/>
                <a:gd name="T14" fmla="*/ 490 w 491"/>
                <a:gd name="T15" fmla="*/ 46 h 345"/>
                <a:gd name="T16" fmla="*/ 477 w 491"/>
                <a:gd name="T17" fmla="*/ 121 h 345"/>
                <a:gd name="T18" fmla="*/ 477 w 491"/>
                <a:gd name="T19" fmla="*/ 121 h 345"/>
                <a:gd name="T20" fmla="*/ 197 w 491"/>
                <a:gd name="T21" fmla="*/ 137 h 345"/>
                <a:gd name="T22" fmla="*/ 196 w 491"/>
                <a:gd name="T23" fmla="*/ 1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345">
                  <a:moveTo>
                    <a:pt x="196" y="137"/>
                  </a:moveTo>
                  <a:lnTo>
                    <a:pt x="196" y="137"/>
                  </a:lnTo>
                  <a:cubicBezTo>
                    <a:pt x="129" y="184"/>
                    <a:pt x="119" y="261"/>
                    <a:pt x="160" y="337"/>
                  </a:cubicBezTo>
                  <a:lnTo>
                    <a:pt x="57" y="344"/>
                  </a:lnTo>
                  <a:lnTo>
                    <a:pt x="57" y="344"/>
                  </a:lnTo>
                  <a:cubicBezTo>
                    <a:pt x="0" y="240"/>
                    <a:pt x="15" y="133"/>
                    <a:pt x="107" y="70"/>
                  </a:cubicBezTo>
                  <a:lnTo>
                    <a:pt x="107" y="70"/>
                  </a:lnTo>
                  <a:cubicBezTo>
                    <a:pt x="199" y="6"/>
                    <a:pt x="347" y="0"/>
                    <a:pt x="490" y="46"/>
                  </a:cubicBezTo>
                  <a:lnTo>
                    <a:pt x="477" y="121"/>
                  </a:lnTo>
                  <a:lnTo>
                    <a:pt x="477" y="121"/>
                  </a:lnTo>
                  <a:cubicBezTo>
                    <a:pt x="372" y="87"/>
                    <a:pt x="264" y="91"/>
                    <a:pt x="197" y="137"/>
                  </a:cubicBezTo>
                  <a:lnTo>
                    <a:pt x="196" y="137"/>
                  </a:lnTo>
                </a:path>
              </a:pathLst>
            </a:custGeom>
            <a:solidFill>
              <a:srgbClr val="57BB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0" name="Freeform 44">
              <a:extLst>
                <a:ext uri="{FF2B5EF4-FFF2-40B4-BE49-F238E27FC236}">
                  <a16:creationId xmlns:a16="http://schemas.microsoft.com/office/drawing/2014/main" id="{D787797D-0428-A657-5EB1-3BB25853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400" y="9142081"/>
              <a:ext cx="553018" cy="388842"/>
            </a:xfrm>
            <a:custGeom>
              <a:avLst/>
              <a:gdLst>
                <a:gd name="T0" fmla="*/ 339 w 848"/>
                <a:gd name="T1" fmla="*/ 236 h 595"/>
                <a:gd name="T2" fmla="*/ 339 w 848"/>
                <a:gd name="T3" fmla="*/ 236 h 595"/>
                <a:gd name="T4" fmla="*/ 276 w 848"/>
                <a:gd name="T5" fmla="*/ 584 h 595"/>
                <a:gd name="T6" fmla="*/ 98 w 848"/>
                <a:gd name="T7" fmla="*/ 594 h 595"/>
                <a:gd name="T8" fmla="*/ 98 w 848"/>
                <a:gd name="T9" fmla="*/ 594 h 595"/>
                <a:gd name="T10" fmla="*/ 184 w 848"/>
                <a:gd name="T11" fmla="*/ 119 h 595"/>
                <a:gd name="T12" fmla="*/ 184 w 848"/>
                <a:gd name="T13" fmla="*/ 119 h 595"/>
                <a:gd name="T14" fmla="*/ 847 w 848"/>
                <a:gd name="T15" fmla="*/ 80 h 595"/>
                <a:gd name="T16" fmla="*/ 823 w 848"/>
                <a:gd name="T17" fmla="*/ 208 h 595"/>
                <a:gd name="T18" fmla="*/ 823 w 848"/>
                <a:gd name="T19" fmla="*/ 208 h 595"/>
                <a:gd name="T20" fmla="*/ 339 w 848"/>
                <a:gd name="T21" fmla="*/ 236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595">
                  <a:moveTo>
                    <a:pt x="339" y="236"/>
                  </a:moveTo>
                  <a:lnTo>
                    <a:pt x="339" y="236"/>
                  </a:lnTo>
                  <a:cubicBezTo>
                    <a:pt x="223" y="317"/>
                    <a:pt x="205" y="451"/>
                    <a:pt x="276" y="584"/>
                  </a:cubicBezTo>
                  <a:lnTo>
                    <a:pt x="98" y="594"/>
                  </a:lnTo>
                  <a:lnTo>
                    <a:pt x="98" y="594"/>
                  </a:lnTo>
                  <a:cubicBezTo>
                    <a:pt x="0" y="413"/>
                    <a:pt x="24" y="230"/>
                    <a:pt x="184" y="119"/>
                  </a:cubicBezTo>
                  <a:lnTo>
                    <a:pt x="184" y="119"/>
                  </a:lnTo>
                  <a:cubicBezTo>
                    <a:pt x="344" y="9"/>
                    <a:pt x="600" y="0"/>
                    <a:pt x="847" y="80"/>
                  </a:cubicBezTo>
                  <a:lnTo>
                    <a:pt x="823" y="208"/>
                  </a:lnTo>
                  <a:lnTo>
                    <a:pt x="823" y="208"/>
                  </a:lnTo>
                  <a:cubicBezTo>
                    <a:pt x="643" y="150"/>
                    <a:pt x="456" y="156"/>
                    <a:pt x="339" y="236"/>
                  </a:cubicBezTo>
                </a:path>
              </a:pathLst>
            </a:custGeom>
            <a:solidFill>
              <a:srgbClr val="57BB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1" name="Freeform 45">
              <a:extLst>
                <a:ext uri="{FF2B5EF4-FFF2-40B4-BE49-F238E27FC236}">
                  <a16:creationId xmlns:a16="http://schemas.microsoft.com/office/drawing/2014/main" id="{3B1C60E0-BC2A-811F-80CC-09C5EA80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7081" y="8897256"/>
              <a:ext cx="1483355" cy="864091"/>
            </a:xfrm>
            <a:custGeom>
              <a:avLst/>
              <a:gdLst>
                <a:gd name="T0" fmla="*/ 1170 w 2273"/>
                <a:gd name="T1" fmla="*/ 17 h 1323"/>
                <a:gd name="T2" fmla="*/ 2034 w 2273"/>
                <a:gd name="T3" fmla="*/ 515 h 1323"/>
                <a:gd name="T4" fmla="*/ 2272 w 2273"/>
                <a:gd name="T5" fmla="*/ 448 h 1323"/>
                <a:gd name="T6" fmla="*/ 2272 w 2273"/>
                <a:gd name="T7" fmla="*/ 687 h 1323"/>
                <a:gd name="T8" fmla="*/ 2272 w 2273"/>
                <a:gd name="T9" fmla="*/ 687 h 1323"/>
                <a:gd name="T10" fmla="*/ 2232 w 2273"/>
                <a:gd name="T11" fmla="*/ 742 h 1323"/>
                <a:gd name="T12" fmla="*/ 1257 w 2273"/>
                <a:gd name="T13" fmla="*/ 1306 h 1323"/>
                <a:gd name="T14" fmla="*/ 1254 w 2273"/>
                <a:gd name="T15" fmla="*/ 1306 h 1323"/>
                <a:gd name="T16" fmla="*/ 1254 w 2273"/>
                <a:gd name="T17" fmla="*/ 1306 h 1323"/>
                <a:gd name="T18" fmla="*/ 1180 w 2273"/>
                <a:gd name="T19" fmla="*/ 1322 h 1323"/>
                <a:gd name="T20" fmla="*/ 1180 w 2273"/>
                <a:gd name="T21" fmla="*/ 1322 h 1323"/>
                <a:gd name="T22" fmla="*/ 1106 w 2273"/>
                <a:gd name="T23" fmla="*/ 1306 h 1323"/>
                <a:gd name="T24" fmla="*/ 1105 w 2273"/>
                <a:gd name="T25" fmla="*/ 1306 h 1323"/>
                <a:gd name="T26" fmla="*/ 1099 w 2273"/>
                <a:gd name="T27" fmla="*/ 1304 h 1323"/>
                <a:gd name="T28" fmla="*/ 1099 w 2273"/>
                <a:gd name="T29" fmla="*/ 1304 h 1323"/>
                <a:gd name="T30" fmla="*/ 1088 w 2273"/>
                <a:gd name="T31" fmla="*/ 1297 h 1323"/>
                <a:gd name="T32" fmla="*/ 39 w 2273"/>
                <a:gd name="T33" fmla="*/ 691 h 1323"/>
                <a:gd name="T34" fmla="*/ 39 w 2273"/>
                <a:gd name="T35" fmla="*/ 691 h 1323"/>
                <a:gd name="T36" fmla="*/ 39 w 2273"/>
                <a:gd name="T37" fmla="*/ 691 h 1323"/>
                <a:gd name="T38" fmla="*/ 0 w 2273"/>
                <a:gd name="T39" fmla="*/ 635 h 1323"/>
                <a:gd name="T40" fmla="*/ 0 w 2273"/>
                <a:gd name="T41" fmla="*/ 396 h 1323"/>
                <a:gd name="T42" fmla="*/ 0 w 2273"/>
                <a:gd name="T43" fmla="*/ 396 h 1323"/>
                <a:gd name="T44" fmla="*/ 230 w 2273"/>
                <a:gd name="T45" fmla="*/ 469 h 1323"/>
                <a:gd name="T46" fmla="*/ 998 w 2273"/>
                <a:gd name="T47" fmla="*/ 25 h 1323"/>
                <a:gd name="T48" fmla="*/ 998 w 2273"/>
                <a:gd name="T49" fmla="*/ 25 h 1323"/>
                <a:gd name="T50" fmla="*/ 1011 w 2273"/>
                <a:gd name="T51" fmla="*/ 18 h 1323"/>
                <a:gd name="T52" fmla="*/ 1013 w 2273"/>
                <a:gd name="T53" fmla="*/ 17 h 1323"/>
                <a:gd name="T54" fmla="*/ 1014 w 2273"/>
                <a:gd name="T55" fmla="*/ 17 h 1323"/>
                <a:gd name="T56" fmla="*/ 1014 w 2273"/>
                <a:gd name="T57" fmla="*/ 17 h 1323"/>
                <a:gd name="T58" fmla="*/ 1091 w 2273"/>
                <a:gd name="T59" fmla="*/ 0 h 1323"/>
                <a:gd name="T60" fmla="*/ 1091 w 2273"/>
                <a:gd name="T61" fmla="*/ 0 h 1323"/>
                <a:gd name="T62" fmla="*/ 1169 w 2273"/>
                <a:gd name="T63" fmla="*/ 17 h 1323"/>
                <a:gd name="T64" fmla="*/ 1170 w 2273"/>
                <a:gd name="T65" fmla="*/ 17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3">
                  <a:moveTo>
                    <a:pt x="1170" y="17"/>
                  </a:moveTo>
                  <a:lnTo>
                    <a:pt x="2034" y="515"/>
                  </a:lnTo>
                  <a:lnTo>
                    <a:pt x="2272" y="448"/>
                  </a:lnTo>
                  <a:lnTo>
                    <a:pt x="2272" y="687"/>
                  </a:lnTo>
                  <a:lnTo>
                    <a:pt x="2272" y="687"/>
                  </a:lnTo>
                  <a:cubicBezTo>
                    <a:pt x="2272" y="708"/>
                    <a:pt x="2257" y="729"/>
                    <a:pt x="2232" y="742"/>
                  </a:cubicBezTo>
                  <a:lnTo>
                    <a:pt x="1257" y="1306"/>
                  </a:lnTo>
                  <a:lnTo>
                    <a:pt x="1254" y="1306"/>
                  </a:lnTo>
                  <a:lnTo>
                    <a:pt x="1254" y="1306"/>
                  </a:lnTo>
                  <a:cubicBezTo>
                    <a:pt x="1233" y="1316"/>
                    <a:pt x="1208" y="1322"/>
                    <a:pt x="1180" y="1322"/>
                  </a:cubicBezTo>
                  <a:lnTo>
                    <a:pt x="1180" y="1322"/>
                  </a:lnTo>
                  <a:cubicBezTo>
                    <a:pt x="1152" y="1322"/>
                    <a:pt x="1127" y="1316"/>
                    <a:pt x="1106" y="1306"/>
                  </a:cubicBezTo>
                  <a:lnTo>
                    <a:pt x="1105" y="1306"/>
                  </a:lnTo>
                  <a:lnTo>
                    <a:pt x="1099" y="1304"/>
                  </a:lnTo>
                  <a:lnTo>
                    <a:pt x="1099" y="1304"/>
                  </a:lnTo>
                  <a:cubicBezTo>
                    <a:pt x="1095" y="1301"/>
                    <a:pt x="1091" y="1299"/>
                    <a:pt x="1088" y="1297"/>
                  </a:cubicBezTo>
                  <a:lnTo>
                    <a:pt x="39" y="691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7"/>
                    <a:pt x="0" y="635"/>
                  </a:cubicBezTo>
                  <a:lnTo>
                    <a:pt x="0" y="396"/>
                  </a:lnTo>
                  <a:lnTo>
                    <a:pt x="0" y="396"/>
                  </a:lnTo>
                  <a:cubicBezTo>
                    <a:pt x="0" y="396"/>
                    <a:pt x="118" y="433"/>
                    <a:pt x="230" y="469"/>
                  </a:cubicBezTo>
                  <a:lnTo>
                    <a:pt x="998" y="25"/>
                  </a:lnTo>
                  <a:lnTo>
                    <a:pt x="998" y="25"/>
                  </a:lnTo>
                  <a:cubicBezTo>
                    <a:pt x="1003" y="22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4" y="17"/>
                  </a:lnTo>
                  <a:lnTo>
                    <a:pt x="1014" y="17"/>
                  </a:lnTo>
                  <a:cubicBezTo>
                    <a:pt x="1035" y="7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8" y="7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2" name="Freeform 46">
              <a:extLst>
                <a:ext uri="{FF2B5EF4-FFF2-40B4-BE49-F238E27FC236}">
                  <a16:creationId xmlns:a16="http://schemas.microsoft.com/office/drawing/2014/main" id="{9F5C9F09-D2F1-C03E-5CF8-475C952EE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7081" y="8741719"/>
              <a:ext cx="1483355" cy="864091"/>
            </a:xfrm>
            <a:custGeom>
              <a:avLst/>
              <a:gdLst>
                <a:gd name="T0" fmla="*/ 1170 w 2273"/>
                <a:gd name="T1" fmla="*/ 17 h 1322"/>
                <a:gd name="T2" fmla="*/ 2232 w 2273"/>
                <a:gd name="T3" fmla="*/ 630 h 1322"/>
                <a:gd name="T4" fmla="*/ 2232 w 2273"/>
                <a:gd name="T5" fmla="*/ 630 h 1322"/>
                <a:gd name="T6" fmla="*/ 2232 w 2273"/>
                <a:gd name="T7" fmla="*/ 630 h 1322"/>
                <a:gd name="T8" fmla="*/ 2272 w 2273"/>
                <a:gd name="T9" fmla="*/ 686 h 1322"/>
                <a:gd name="T10" fmla="*/ 2272 w 2273"/>
                <a:gd name="T11" fmla="*/ 686 h 1322"/>
                <a:gd name="T12" fmla="*/ 2232 w 2273"/>
                <a:gd name="T13" fmla="*/ 743 h 1322"/>
                <a:gd name="T14" fmla="*/ 1257 w 2273"/>
                <a:gd name="T15" fmla="*/ 1307 h 1322"/>
                <a:gd name="T16" fmla="*/ 1254 w 2273"/>
                <a:gd name="T17" fmla="*/ 1307 h 1322"/>
                <a:gd name="T18" fmla="*/ 1254 w 2273"/>
                <a:gd name="T19" fmla="*/ 1307 h 1322"/>
                <a:gd name="T20" fmla="*/ 1180 w 2273"/>
                <a:gd name="T21" fmla="*/ 1321 h 1322"/>
                <a:gd name="T22" fmla="*/ 1180 w 2273"/>
                <a:gd name="T23" fmla="*/ 1321 h 1322"/>
                <a:gd name="T24" fmla="*/ 1106 w 2273"/>
                <a:gd name="T25" fmla="*/ 1307 h 1322"/>
                <a:gd name="T26" fmla="*/ 1105 w 2273"/>
                <a:gd name="T27" fmla="*/ 1307 h 1322"/>
                <a:gd name="T28" fmla="*/ 1099 w 2273"/>
                <a:gd name="T29" fmla="*/ 1303 h 1322"/>
                <a:gd name="T30" fmla="*/ 1099 w 2273"/>
                <a:gd name="T31" fmla="*/ 1303 h 1322"/>
                <a:gd name="T32" fmla="*/ 1088 w 2273"/>
                <a:gd name="T33" fmla="*/ 1297 h 1322"/>
                <a:gd name="T34" fmla="*/ 39 w 2273"/>
                <a:gd name="T35" fmla="*/ 691 h 1322"/>
                <a:gd name="T36" fmla="*/ 39 w 2273"/>
                <a:gd name="T37" fmla="*/ 691 h 1322"/>
                <a:gd name="T38" fmla="*/ 39 w 2273"/>
                <a:gd name="T39" fmla="*/ 691 h 1322"/>
                <a:gd name="T40" fmla="*/ 0 w 2273"/>
                <a:gd name="T41" fmla="*/ 634 h 1322"/>
                <a:gd name="T42" fmla="*/ 0 w 2273"/>
                <a:gd name="T43" fmla="*/ 634 h 1322"/>
                <a:gd name="T44" fmla="*/ 39 w 2273"/>
                <a:gd name="T45" fmla="*/ 579 h 1322"/>
                <a:gd name="T46" fmla="*/ 998 w 2273"/>
                <a:gd name="T47" fmla="*/ 25 h 1322"/>
                <a:gd name="T48" fmla="*/ 998 w 2273"/>
                <a:gd name="T49" fmla="*/ 25 h 1322"/>
                <a:gd name="T50" fmla="*/ 1011 w 2273"/>
                <a:gd name="T51" fmla="*/ 18 h 1322"/>
                <a:gd name="T52" fmla="*/ 1013 w 2273"/>
                <a:gd name="T53" fmla="*/ 17 h 1322"/>
                <a:gd name="T54" fmla="*/ 1014 w 2273"/>
                <a:gd name="T55" fmla="*/ 17 h 1322"/>
                <a:gd name="T56" fmla="*/ 1014 w 2273"/>
                <a:gd name="T57" fmla="*/ 17 h 1322"/>
                <a:gd name="T58" fmla="*/ 1091 w 2273"/>
                <a:gd name="T59" fmla="*/ 0 h 1322"/>
                <a:gd name="T60" fmla="*/ 1091 w 2273"/>
                <a:gd name="T61" fmla="*/ 0 h 1322"/>
                <a:gd name="T62" fmla="*/ 1169 w 2273"/>
                <a:gd name="T63" fmla="*/ 17 h 1322"/>
                <a:gd name="T64" fmla="*/ 1170 w 2273"/>
                <a:gd name="T65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2">
                  <a:moveTo>
                    <a:pt x="1170" y="17"/>
                  </a:moveTo>
                  <a:lnTo>
                    <a:pt x="2232" y="630"/>
                  </a:lnTo>
                  <a:lnTo>
                    <a:pt x="2232" y="630"/>
                  </a:lnTo>
                  <a:lnTo>
                    <a:pt x="2232" y="630"/>
                  </a:lnTo>
                  <a:cubicBezTo>
                    <a:pt x="2257" y="644"/>
                    <a:pt x="2272" y="664"/>
                    <a:pt x="2272" y="686"/>
                  </a:cubicBezTo>
                  <a:lnTo>
                    <a:pt x="2272" y="686"/>
                  </a:lnTo>
                  <a:cubicBezTo>
                    <a:pt x="2272" y="709"/>
                    <a:pt x="2257" y="729"/>
                    <a:pt x="2232" y="743"/>
                  </a:cubicBezTo>
                  <a:lnTo>
                    <a:pt x="1257" y="1307"/>
                  </a:lnTo>
                  <a:lnTo>
                    <a:pt x="1254" y="1307"/>
                  </a:lnTo>
                  <a:lnTo>
                    <a:pt x="1254" y="1307"/>
                  </a:lnTo>
                  <a:cubicBezTo>
                    <a:pt x="1233" y="1315"/>
                    <a:pt x="1208" y="1321"/>
                    <a:pt x="1180" y="1321"/>
                  </a:cubicBezTo>
                  <a:lnTo>
                    <a:pt x="1180" y="1321"/>
                  </a:lnTo>
                  <a:cubicBezTo>
                    <a:pt x="1152" y="1321"/>
                    <a:pt x="1127" y="1315"/>
                    <a:pt x="1106" y="1307"/>
                  </a:cubicBezTo>
                  <a:lnTo>
                    <a:pt x="1105" y="1307"/>
                  </a:lnTo>
                  <a:lnTo>
                    <a:pt x="1099" y="1303"/>
                  </a:lnTo>
                  <a:lnTo>
                    <a:pt x="1099" y="1303"/>
                  </a:lnTo>
                  <a:cubicBezTo>
                    <a:pt x="1095" y="1301"/>
                    <a:pt x="1091" y="1299"/>
                    <a:pt x="1088" y="1297"/>
                  </a:cubicBezTo>
                  <a:lnTo>
                    <a:pt x="39" y="691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7"/>
                    <a:pt x="0" y="634"/>
                  </a:cubicBezTo>
                  <a:lnTo>
                    <a:pt x="0" y="634"/>
                  </a:lnTo>
                  <a:cubicBezTo>
                    <a:pt x="0" y="613"/>
                    <a:pt x="15" y="593"/>
                    <a:pt x="39" y="579"/>
                  </a:cubicBezTo>
                  <a:lnTo>
                    <a:pt x="998" y="25"/>
                  </a:lnTo>
                  <a:lnTo>
                    <a:pt x="998" y="25"/>
                  </a:lnTo>
                  <a:cubicBezTo>
                    <a:pt x="1003" y="22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4" y="17"/>
                  </a:lnTo>
                  <a:lnTo>
                    <a:pt x="1014" y="17"/>
                  </a:lnTo>
                  <a:cubicBezTo>
                    <a:pt x="1035" y="6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8" y="6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3" name="Freeform 47">
              <a:extLst>
                <a:ext uri="{FF2B5EF4-FFF2-40B4-BE49-F238E27FC236}">
                  <a16:creationId xmlns:a16="http://schemas.microsoft.com/office/drawing/2014/main" id="{7FA2E1C2-C280-FD7A-6521-C607AC576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3203" y="8946221"/>
              <a:ext cx="636548" cy="455088"/>
            </a:xfrm>
            <a:custGeom>
              <a:avLst/>
              <a:gdLst>
                <a:gd name="T0" fmla="*/ 475 w 974"/>
                <a:gd name="T1" fmla="*/ 164 h 696"/>
                <a:gd name="T2" fmla="*/ 229 w 974"/>
                <a:gd name="T3" fmla="*/ 360 h 696"/>
                <a:gd name="T4" fmla="*/ 498 w 974"/>
                <a:gd name="T5" fmla="*/ 532 h 696"/>
                <a:gd name="T6" fmla="*/ 744 w 974"/>
                <a:gd name="T7" fmla="*/ 335 h 696"/>
                <a:gd name="T8" fmla="*/ 529 w 974"/>
                <a:gd name="T9" fmla="*/ 0 h 696"/>
                <a:gd name="T10" fmla="*/ 402 w 974"/>
                <a:gd name="T11" fmla="*/ 7 h 696"/>
                <a:gd name="T12" fmla="*/ 375 w 974"/>
                <a:gd name="T13" fmla="*/ 71 h 696"/>
                <a:gd name="T14" fmla="*/ 258 w 974"/>
                <a:gd name="T15" fmla="*/ 111 h 696"/>
                <a:gd name="T16" fmla="*/ 216 w 974"/>
                <a:gd name="T17" fmla="*/ 85 h 696"/>
                <a:gd name="T18" fmla="*/ 87 w 974"/>
                <a:gd name="T19" fmla="*/ 155 h 696"/>
                <a:gd name="T20" fmla="*/ 89 w 974"/>
                <a:gd name="T21" fmla="*/ 185 h 696"/>
                <a:gd name="T22" fmla="*/ 131 w 974"/>
                <a:gd name="T23" fmla="*/ 212 h 696"/>
                <a:gd name="T24" fmla="*/ 30 w 974"/>
                <a:gd name="T25" fmla="*/ 302 h 696"/>
                <a:gd name="T26" fmla="*/ 1 w 974"/>
                <a:gd name="T27" fmla="*/ 326 h 696"/>
                <a:gd name="T28" fmla="*/ 7 w 974"/>
                <a:gd name="T29" fmla="*/ 416 h 696"/>
                <a:gd name="T30" fmla="*/ 95 w 974"/>
                <a:gd name="T31" fmla="*/ 433 h 696"/>
                <a:gd name="T32" fmla="*/ 150 w 974"/>
                <a:gd name="T33" fmla="*/ 516 h 696"/>
                <a:gd name="T34" fmla="*/ 112 w 974"/>
                <a:gd name="T35" fmla="*/ 547 h 696"/>
                <a:gd name="T36" fmla="*/ 207 w 974"/>
                <a:gd name="T37" fmla="*/ 637 h 696"/>
                <a:gd name="T38" fmla="*/ 250 w 974"/>
                <a:gd name="T39" fmla="*/ 636 h 696"/>
                <a:gd name="T40" fmla="*/ 289 w 974"/>
                <a:gd name="T41" fmla="*/ 604 h 696"/>
                <a:gd name="T42" fmla="*/ 413 w 974"/>
                <a:gd name="T43" fmla="*/ 675 h 696"/>
                <a:gd name="T44" fmla="*/ 444 w 974"/>
                <a:gd name="T45" fmla="*/ 695 h 696"/>
                <a:gd name="T46" fmla="*/ 572 w 974"/>
                <a:gd name="T47" fmla="*/ 688 h 696"/>
                <a:gd name="T48" fmla="*/ 598 w 974"/>
                <a:gd name="T49" fmla="*/ 625 h 696"/>
                <a:gd name="T50" fmla="*/ 716 w 974"/>
                <a:gd name="T51" fmla="*/ 584 h 696"/>
                <a:gd name="T52" fmla="*/ 757 w 974"/>
                <a:gd name="T53" fmla="*/ 611 h 696"/>
                <a:gd name="T54" fmla="*/ 886 w 974"/>
                <a:gd name="T55" fmla="*/ 541 h 696"/>
                <a:gd name="T56" fmla="*/ 884 w 974"/>
                <a:gd name="T57" fmla="*/ 510 h 696"/>
                <a:gd name="T58" fmla="*/ 842 w 974"/>
                <a:gd name="T59" fmla="*/ 483 h 696"/>
                <a:gd name="T60" fmla="*/ 943 w 974"/>
                <a:gd name="T61" fmla="*/ 393 h 696"/>
                <a:gd name="T62" fmla="*/ 972 w 974"/>
                <a:gd name="T63" fmla="*/ 370 h 696"/>
                <a:gd name="T64" fmla="*/ 967 w 974"/>
                <a:gd name="T65" fmla="*/ 279 h 696"/>
                <a:gd name="T66" fmla="*/ 878 w 974"/>
                <a:gd name="T67" fmla="*/ 262 h 696"/>
                <a:gd name="T68" fmla="*/ 823 w 974"/>
                <a:gd name="T69" fmla="*/ 179 h 696"/>
                <a:gd name="T70" fmla="*/ 862 w 974"/>
                <a:gd name="T71" fmla="*/ 148 h 696"/>
                <a:gd name="T72" fmla="*/ 766 w 974"/>
                <a:gd name="T73" fmla="*/ 58 h 696"/>
                <a:gd name="T74" fmla="*/ 723 w 974"/>
                <a:gd name="T75" fmla="*/ 60 h 696"/>
                <a:gd name="T76" fmla="*/ 685 w 974"/>
                <a:gd name="T77" fmla="*/ 91 h 696"/>
                <a:gd name="T78" fmla="*/ 560 w 974"/>
                <a:gd name="T79" fmla="*/ 21 h 696"/>
                <a:gd name="T80" fmla="*/ 529 w 974"/>
                <a:gd name="T8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696">
                  <a:moveTo>
                    <a:pt x="475" y="164"/>
                  </a:moveTo>
                  <a:lnTo>
                    <a:pt x="475" y="164"/>
                  </a:lnTo>
                  <a:cubicBezTo>
                    <a:pt x="332" y="170"/>
                    <a:pt x="222" y="259"/>
                    <a:pt x="229" y="360"/>
                  </a:cubicBezTo>
                  <a:lnTo>
                    <a:pt x="229" y="360"/>
                  </a:lnTo>
                  <a:cubicBezTo>
                    <a:pt x="235" y="462"/>
                    <a:pt x="355" y="539"/>
                    <a:pt x="498" y="532"/>
                  </a:cubicBezTo>
                  <a:lnTo>
                    <a:pt x="498" y="532"/>
                  </a:lnTo>
                  <a:cubicBezTo>
                    <a:pt x="640" y="525"/>
                    <a:pt x="751" y="437"/>
                    <a:pt x="744" y="335"/>
                  </a:cubicBezTo>
                  <a:lnTo>
                    <a:pt x="744" y="335"/>
                  </a:lnTo>
                  <a:cubicBezTo>
                    <a:pt x="738" y="234"/>
                    <a:pt x="617" y="157"/>
                    <a:pt x="475" y="164"/>
                  </a:cubicBezTo>
                  <a:close/>
                  <a:moveTo>
                    <a:pt x="529" y="0"/>
                  </a:moveTo>
                  <a:lnTo>
                    <a:pt x="402" y="7"/>
                  </a:lnTo>
                  <a:lnTo>
                    <a:pt x="402" y="7"/>
                  </a:lnTo>
                  <a:cubicBezTo>
                    <a:pt x="385" y="7"/>
                    <a:pt x="372" y="18"/>
                    <a:pt x="372" y="29"/>
                  </a:cubicBezTo>
                  <a:lnTo>
                    <a:pt x="375" y="71"/>
                  </a:lnTo>
                  <a:lnTo>
                    <a:pt x="375" y="71"/>
                  </a:lnTo>
                  <a:cubicBezTo>
                    <a:pt x="332" y="79"/>
                    <a:pt x="294" y="94"/>
                    <a:pt x="258" y="111"/>
                  </a:cubicBezTo>
                  <a:lnTo>
                    <a:pt x="216" y="85"/>
                  </a:lnTo>
                  <a:lnTo>
                    <a:pt x="216" y="85"/>
                  </a:lnTo>
                  <a:cubicBezTo>
                    <a:pt x="204" y="76"/>
                    <a:pt x="184" y="78"/>
                    <a:pt x="173" y="86"/>
                  </a:cubicBezTo>
                  <a:lnTo>
                    <a:pt x="87" y="155"/>
                  </a:lnTo>
                  <a:lnTo>
                    <a:pt x="87" y="155"/>
                  </a:lnTo>
                  <a:cubicBezTo>
                    <a:pt x="76" y="164"/>
                    <a:pt x="77" y="178"/>
                    <a:pt x="89" y="185"/>
                  </a:cubicBezTo>
                  <a:lnTo>
                    <a:pt x="131" y="212"/>
                  </a:lnTo>
                  <a:lnTo>
                    <a:pt x="131" y="212"/>
                  </a:lnTo>
                  <a:cubicBezTo>
                    <a:pt x="110" y="239"/>
                    <a:pt x="95" y="269"/>
                    <a:pt x="87" y="300"/>
                  </a:cubicBezTo>
                  <a:lnTo>
                    <a:pt x="30" y="302"/>
                  </a:lnTo>
                  <a:lnTo>
                    <a:pt x="30" y="302"/>
                  </a:lnTo>
                  <a:cubicBezTo>
                    <a:pt x="14" y="303"/>
                    <a:pt x="0" y="314"/>
                    <a:pt x="1" y="326"/>
                  </a:cubicBezTo>
                  <a:lnTo>
                    <a:pt x="7" y="416"/>
                  </a:lnTo>
                  <a:lnTo>
                    <a:pt x="7" y="416"/>
                  </a:lnTo>
                  <a:cubicBezTo>
                    <a:pt x="8" y="428"/>
                    <a:pt x="22" y="437"/>
                    <a:pt x="38" y="437"/>
                  </a:cubicBezTo>
                  <a:lnTo>
                    <a:pt x="95" y="433"/>
                  </a:lnTo>
                  <a:lnTo>
                    <a:pt x="95" y="433"/>
                  </a:lnTo>
                  <a:cubicBezTo>
                    <a:pt x="108" y="463"/>
                    <a:pt x="126" y="492"/>
                    <a:pt x="150" y="516"/>
                  </a:cubicBezTo>
                  <a:lnTo>
                    <a:pt x="112" y="547"/>
                  </a:lnTo>
                  <a:lnTo>
                    <a:pt x="112" y="547"/>
                  </a:lnTo>
                  <a:cubicBezTo>
                    <a:pt x="100" y="556"/>
                    <a:pt x="101" y="569"/>
                    <a:pt x="113" y="577"/>
                  </a:cubicBezTo>
                  <a:lnTo>
                    <a:pt x="207" y="637"/>
                  </a:lnTo>
                  <a:lnTo>
                    <a:pt x="207" y="637"/>
                  </a:lnTo>
                  <a:cubicBezTo>
                    <a:pt x="219" y="645"/>
                    <a:pt x="239" y="644"/>
                    <a:pt x="250" y="636"/>
                  </a:cubicBezTo>
                  <a:lnTo>
                    <a:pt x="289" y="604"/>
                  </a:lnTo>
                  <a:lnTo>
                    <a:pt x="289" y="604"/>
                  </a:lnTo>
                  <a:cubicBezTo>
                    <a:pt x="325" y="619"/>
                    <a:pt x="367" y="629"/>
                    <a:pt x="410" y="634"/>
                  </a:cubicBezTo>
                  <a:lnTo>
                    <a:pt x="413" y="675"/>
                  </a:lnTo>
                  <a:lnTo>
                    <a:pt x="413" y="675"/>
                  </a:lnTo>
                  <a:cubicBezTo>
                    <a:pt x="414" y="687"/>
                    <a:pt x="428" y="695"/>
                    <a:pt x="444" y="695"/>
                  </a:cubicBezTo>
                  <a:lnTo>
                    <a:pt x="572" y="688"/>
                  </a:lnTo>
                  <a:lnTo>
                    <a:pt x="572" y="688"/>
                  </a:lnTo>
                  <a:cubicBezTo>
                    <a:pt x="588" y="688"/>
                    <a:pt x="601" y="677"/>
                    <a:pt x="600" y="666"/>
                  </a:cubicBezTo>
                  <a:lnTo>
                    <a:pt x="598" y="625"/>
                  </a:lnTo>
                  <a:lnTo>
                    <a:pt x="598" y="625"/>
                  </a:lnTo>
                  <a:cubicBezTo>
                    <a:pt x="640" y="616"/>
                    <a:pt x="679" y="602"/>
                    <a:pt x="716" y="584"/>
                  </a:cubicBezTo>
                  <a:lnTo>
                    <a:pt x="757" y="611"/>
                  </a:lnTo>
                  <a:lnTo>
                    <a:pt x="757" y="611"/>
                  </a:lnTo>
                  <a:cubicBezTo>
                    <a:pt x="769" y="619"/>
                    <a:pt x="788" y="617"/>
                    <a:pt x="799" y="609"/>
                  </a:cubicBezTo>
                  <a:lnTo>
                    <a:pt x="886" y="541"/>
                  </a:lnTo>
                  <a:lnTo>
                    <a:pt x="886" y="541"/>
                  </a:lnTo>
                  <a:cubicBezTo>
                    <a:pt x="898" y="532"/>
                    <a:pt x="896" y="518"/>
                    <a:pt x="884" y="510"/>
                  </a:cubicBezTo>
                  <a:lnTo>
                    <a:pt x="842" y="483"/>
                  </a:lnTo>
                  <a:lnTo>
                    <a:pt x="842" y="483"/>
                  </a:lnTo>
                  <a:cubicBezTo>
                    <a:pt x="863" y="456"/>
                    <a:pt x="878" y="427"/>
                    <a:pt x="886" y="395"/>
                  </a:cubicBezTo>
                  <a:lnTo>
                    <a:pt x="943" y="393"/>
                  </a:lnTo>
                  <a:lnTo>
                    <a:pt x="943" y="393"/>
                  </a:lnTo>
                  <a:cubicBezTo>
                    <a:pt x="960" y="392"/>
                    <a:pt x="973" y="382"/>
                    <a:pt x="972" y="370"/>
                  </a:cubicBezTo>
                  <a:lnTo>
                    <a:pt x="967" y="279"/>
                  </a:lnTo>
                  <a:lnTo>
                    <a:pt x="967" y="279"/>
                  </a:lnTo>
                  <a:cubicBezTo>
                    <a:pt x="966" y="267"/>
                    <a:pt x="951" y="259"/>
                    <a:pt x="934" y="259"/>
                  </a:cubicBezTo>
                  <a:lnTo>
                    <a:pt x="878" y="262"/>
                  </a:lnTo>
                  <a:lnTo>
                    <a:pt x="878" y="262"/>
                  </a:lnTo>
                  <a:cubicBezTo>
                    <a:pt x="866" y="232"/>
                    <a:pt x="847" y="204"/>
                    <a:pt x="823" y="179"/>
                  </a:cubicBezTo>
                  <a:lnTo>
                    <a:pt x="862" y="148"/>
                  </a:lnTo>
                  <a:lnTo>
                    <a:pt x="862" y="148"/>
                  </a:lnTo>
                  <a:cubicBezTo>
                    <a:pt x="873" y="140"/>
                    <a:pt x="872" y="126"/>
                    <a:pt x="860" y="118"/>
                  </a:cubicBezTo>
                  <a:lnTo>
                    <a:pt x="766" y="58"/>
                  </a:lnTo>
                  <a:lnTo>
                    <a:pt x="766" y="58"/>
                  </a:lnTo>
                  <a:cubicBezTo>
                    <a:pt x="754" y="50"/>
                    <a:pt x="735" y="51"/>
                    <a:pt x="723" y="60"/>
                  </a:cubicBezTo>
                  <a:lnTo>
                    <a:pt x="685" y="91"/>
                  </a:lnTo>
                  <a:lnTo>
                    <a:pt x="685" y="91"/>
                  </a:lnTo>
                  <a:cubicBezTo>
                    <a:pt x="647" y="76"/>
                    <a:pt x="606" y="67"/>
                    <a:pt x="563" y="61"/>
                  </a:cubicBezTo>
                  <a:lnTo>
                    <a:pt x="560" y="21"/>
                  </a:lnTo>
                  <a:lnTo>
                    <a:pt x="560" y="21"/>
                  </a:lnTo>
                  <a:cubicBezTo>
                    <a:pt x="560" y="8"/>
                    <a:pt x="545" y="0"/>
                    <a:pt x="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4" name="Freeform 48">
              <a:extLst>
                <a:ext uri="{FF2B5EF4-FFF2-40B4-BE49-F238E27FC236}">
                  <a16:creationId xmlns:a16="http://schemas.microsoft.com/office/drawing/2014/main" id="{8FB5644B-5A78-7B3C-7896-AD46422DA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52" y="10717608"/>
              <a:ext cx="1336460" cy="777682"/>
            </a:xfrm>
            <a:custGeom>
              <a:avLst/>
              <a:gdLst>
                <a:gd name="T0" fmla="*/ 1054 w 2047"/>
                <a:gd name="T1" fmla="*/ 15 h 1190"/>
                <a:gd name="T2" fmla="*/ 1831 w 2047"/>
                <a:gd name="T3" fmla="*/ 464 h 1190"/>
                <a:gd name="T4" fmla="*/ 2046 w 2047"/>
                <a:gd name="T5" fmla="*/ 403 h 1190"/>
                <a:gd name="T6" fmla="*/ 2046 w 2047"/>
                <a:gd name="T7" fmla="*/ 618 h 1190"/>
                <a:gd name="T8" fmla="*/ 2046 w 2047"/>
                <a:gd name="T9" fmla="*/ 618 h 1190"/>
                <a:gd name="T10" fmla="*/ 2010 w 2047"/>
                <a:gd name="T11" fmla="*/ 668 h 1190"/>
                <a:gd name="T12" fmla="*/ 2010 w 2047"/>
                <a:gd name="T13" fmla="*/ 668 h 1190"/>
                <a:gd name="T14" fmla="*/ 1131 w 2047"/>
                <a:gd name="T15" fmla="*/ 1176 h 1190"/>
                <a:gd name="T16" fmla="*/ 1129 w 2047"/>
                <a:gd name="T17" fmla="*/ 1176 h 1190"/>
                <a:gd name="T18" fmla="*/ 1129 w 2047"/>
                <a:gd name="T19" fmla="*/ 1176 h 1190"/>
                <a:gd name="T20" fmla="*/ 1062 w 2047"/>
                <a:gd name="T21" fmla="*/ 1189 h 1190"/>
                <a:gd name="T22" fmla="*/ 1062 w 2047"/>
                <a:gd name="T23" fmla="*/ 1189 h 1190"/>
                <a:gd name="T24" fmla="*/ 996 w 2047"/>
                <a:gd name="T25" fmla="*/ 1176 h 1190"/>
                <a:gd name="T26" fmla="*/ 994 w 2047"/>
                <a:gd name="T27" fmla="*/ 1176 h 1190"/>
                <a:gd name="T28" fmla="*/ 990 w 2047"/>
                <a:gd name="T29" fmla="*/ 1173 h 1190"/>
                <a:gd name="T30" fmla="*/ 990 w 2047"/>
                <a:gd name="T31" fmla="*/ 1173 h 1190"/>
                <a:gd name="T32" fmla="*/ 979 w 2047"/>
                <a:gd name="T33" fmla="*/ 1168 h 1190"/>
                <a:gd name="T34" fmla="*/ 35 w 2047"/>
                <a:gd name="T35" fmla="*/ 623 h 1190"/>
                <a:gd name="T36" fmla="*/ 35 w 2047"/>
                <a:gd name="T37" fmla="*/ 621 h 1190"/>
                <a:gd name="T38" fmla="*/ 35 w 2047"/>
                <a:gd name="T39" fmla="*/ 621 h 1190"/>
                <a:gd name="T40" fmla="*/ 0 w 2047"/>
                <a:gd name="T41" fmla="*/ 572 h 1190"/>
                <a:gd name="T42" fmla="*/ 0 w 2047"/>
                <a:gd name="T43" fmla="*/ 357 h 1190"/>
                <a:gd name="T44" fmla="*/ 0 w 2047"/>
                <a:gd name="T45" fmla="*/ 357 h 1190"/>
                <a:gd name="T46" fmla="*/ 207 w 2047"/>
                <a:gd name="T47" fmla="*/ 422 h 1190"/>
                <a:gd name="T48" fmla="*/ 899 w 2047"/>
                <a:gd name="T49" fmla="*/ 22 h 1190"/>
                <a:gd name="T50" fmla="*/ 899 w 2047"/>
                <a:gd name="T51" fmla="*/ 22 h 1190"/>
                <a:gd name="T52" fmla="*/ 910 w 2047"/>
                <a:gd name="T53" fmla="*/ 16 h 1190"/>
                <a:gd name="T54" fmla="*/ 912 w 2047"/>
                <a:gd name="T55" fmla="*/ 15 h 1190"/>
                <a:gd name="T56" fmla="*/ 912 w 2047"/>
                <a:gd name="T57" fmla="*/ 15 h 1190"/>
                <a:gd name="T58" fmla="*/ 912 w 2047"/>
                <a:gd name="T59" fmla="*/ 15 h 1190"/>
                <a:gd name="T60" fmla="*/ 982 w 2047"/>
                <a:gd name="T61" fmla="*/ 0 h 1190"/>
                <a:gd name="T62" fmla="*/ 982 w 2047"/>
                <a:gd name="T63" fmla="*/ 0 h 1190"/>
                <a:gd name="T64" fmla="*/ 1053 w 2047"/>
                <a:gd name="T65" fmla="*/ 15 h 1190"/>
                <a:gd name="T66" fmla="*/ 1054 w 2047"/>
                <a:gd name="T67" fmla="*/ 1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7" h="1190">
                  <a:moveTo>
                    <a:pt x="1054" y="15"/>
                  </a:moveTo>
                  <a:lnTo>
                    <a:pt x="1831" y="464"/>
                  </a:lnTo>
                  <a:lnTo>
                    <a:pt x="2046" y="403"/>
                  </a:lnTo>
                  <a:lnTo>
                    <a:pt x="2046" y="618"/>
                  </a:lnTo>
                  <a:lnTo>
                    <a:pt x="2046" y="618"/>
                  </a:lnTo>
                  <a:cubicBezTo>
                    <a:pt x="2046" y="638"/>
                    <a:pt x="2032" y="656"/>
                    <a:pt x="2010" y="668"/>
                  </a:cubicBezTo>
                  <a:lnTo>
                    <a:pt x="2010" y="668"/>
                  </a:lnTo>
                  <a:lnTo>
                    <a:pt x="1131" y="1176"/>
                  </a:lnTo>
                  <a:lnTo>
                    <a:pt x="1129" y="1176"/>
                  </a:lnTo>
                  <a:lnTo>
                    <a:pt x="1129" y="1176"/>
                  </a:lnTo>
                  <a:cubicBezTo>
                    <a:pt x="1111" y="1184"/>
                    <a:pt x="1087" y="1189"/>
                    <a:pt x="1062" y="1189"/>
                  </a:cubicBezTo>
                  <a:lnTo>
                    <a:pt x="1062" y="1189"/>
                  </a:lnTo>
                  <a:cubicBezTo>
                    <a:pt x="1037" y="1189"/>
                    <a:pt x="1014" y="1184"/>
                    <a:pt x="996" y="1176"/>
                  </a:cubicBezTo>
                  <a:lnTo>
                    <a:pt x="994" y="1176"/>
                  </a:lnTo>
                  <a:lnTo>
                    <a:pt x="990" y="1173"/>
                  </a:lnTo>
                  <a:lnTo>
                    <a:pt x="990" y="1173"/>
                  </a:lnTo>
                  <a:cubicBezTo>
                    <a:pt x="986" y="1172"/>
                    <a:pt x="983" y="1170"/>
                    <a:pt x="979" y="1168"/>
                  </a:cubicBezTo>
                  <a:lnTo>
                    <a:pt x="35" y="623"/>
                  </a:lnTo>
                  <a:lnTo>
                    <a:pt x="35" y="621"/>
                  </a:lnTo>
                  <a:lnTo>
                    <a:pt x="35" y="621"/>
                  </a:lnTo>
                  <a:cubicBezTo>
                    <a:pt x="14" y="609"/>
                    <a:pt x="0" y="592"/>
                    <a:pt x="0" y="572"/>
                  </a:cubicBezTo>
                  <a:lnTo>
                    <a:pt x="0" y="357"/>
                  </a:lnTo>
                  <a:lnTo>
                    <a:pt x="0" y="357"/>
                  </a:lnTo>
                  <a:cubicBezTo>
                    <a:pt x="0" y="357"/>
                    <a:pt x="106" y="390"/>
                    <a:pt x="207" y="422"/>
                  </a:cubicBezTo>
                  <a:lnTo>
                    <a:pt x="899" y="22"/>
                  </a:lnTo>
                  <a:lnTo>
                    <a:pt x="899" y="22"/>
                  </a:lnTo>
                  <a:cubicBezTo>
                    <a:pt x="902" y="20"/>
                    <a:pt x="906" y="18"/>
                    <a:pt x="910" y="16"/>
                  </a:cubicBezTo>
                  <a:lnTo>
                    <a:pt x="912" y="15"/>
                  </a:lnTo>
                  <a:lnTo>
                    <a:pt x="912" y="15"/>
                  </a:lnTo>
                  <a:lnTo>
                    <a:pt x="912" y="15"/>
                  </a:lnTo>
                  <a:cubicBezTo>
                    <a:pt x="932" y="5"/>
                    <a:pt x="956" y="0"/>
                    <a:pt x="982" y="0"/>
                  </a:cubicBezTo>
                  <a:lnTo>
                    <a:pt x="982" y="0"/>
                  </a:lnTo>
                  <a:cubicBezTo>
                    <a:pt x="1008" y="0"/>
                    <a:pt x="1033" y="5"/>
                    <a:pt x="1053" y="15"/>
                  </a:cubicBezTo>
                  <a:lnTo>
                    <a:pt x="1054" y="1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5" name="Freeform 49">
              <a:extLst>
                <a:ext uri="{FF2B5EF4-FFF2-40B4-BE49-F238E27FC236}">
                  <a16:creationId xmlns:a16="http://schemas.microsoft.com/office/drawing/2014/main" id="{7457C378-D01D-B6CB-270E-E81789D4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52" y="10576472"/>
              <a:ext cx="1336460" cy="777682"/>
            </a:xfrm>
            <a:custGeom>
              <a:avLst/>
              <a:gdLst>
                <a:gd name="T0" fmla="*/ 1054 w 2047"/>
                <a:gd name="T1" fmla="*/ 14 h 1190"/>
                <a:gd name="T2" fmla="*/ 2010 w 2047"/>
                <a:gd name="T3" fmla="*/ 566 h 1190"/>
                <a:gd name="T4" fmla="*/ 2010 w 2047"/>
                <a:gd name="T5" fmla="*/ 567 h 1190"/>
                <a:gd name="T6" fmla="*/ 2010 w 2047"/>
                <a:gd name="T7" fmla="*/ 567 h 1190"/>
                <a:gd name="T8" fmla="*/ 2046 w 2047"/>
                <a:gd name="T9" fmla="*/ 617 h 1190"/>
                <a:gd name="T10" fmla="*/ 2046 w 2047"/>
                <a:gd name="T11" fmla="*/ 617 h 1190"/>
                <a:gd name="T12" fmla="*/ 2010 w 2047"/>
                <a:gd name="T13" fmla="*/ 668 h 1190"/>
                <a:gd name="T14" fmla="*/ 1131 w 2047"/>
                <a:gd name="T15" fmla="*/ 1175 h 1190"/>
                <a:gd name="T16" fmla="*/ 1129 w 2047"/>
                <a:gd name="T17" fmla="*/ 1175 h 1190"/>
                <a:gd name="T18" fmla="*/ 1129 w 2047"/>
                <a:gd name="T19" fmla="*/ 1175 h 1190"/>
                <a:gd name="T20" fmla="*/ 1062 w 2047"/>
                <a:gd name="T21" fmla="*/ 1189 h 1190"/>
                <a:gd name="T22" fmla="*/ 1062 w 2047"/>
                <a:gd name="T23" fmla="*/ 1189 h 1190"/>
                <a:gd name="T24" fmla="*/ 996 w 2047"/>
                <a:gd name="T25" fmla="*/ 1175 h 1190"/>
                <a:gd name="T26" fmla="*/ 994 w 2047"/>
                <a:gd name="T27" fmla="*/ 1175 h 1190"/>
                <a:gd name="T28" fmla="*/ 990 w 2047"/>
                <a:gd name="T29" fmla="*/ 1173 h 1190"/>
                <a:gd name="T30" fmla="*/ 990 w 2047"/>
                <a:gd name="T31" fmla="*/ 1173 h 1190"/>
                <a:gd name="T32" fmla="*/ 979 w 2047"/>
                <a:gd name="T33" fmla="*/ 1167 h 1190"/>
                <a:gd name="T34" fmla="*/ 35 w 2047"/>
                <a:gd name="T35" fmla="*/ 622 h 1190"/>
                <a:gd name="T36" fmla="*/ 35 w 2047"/>
                <a:gd name="T37" fmla="*/ 621 h 1190"/>
                <a:gd name="T38" fmla="*/ 35 w 2047"/>
                <a:gd name="T39" fmla="*/ 621 h 1190"/>
                <a:gd name="T40" fmla="*/ 0 w 2047"/>
                <a:gd name="T41" fmla="*/ 571 h 1190"/>
                <a:gd name="T42" fmla="*/ 0 w 2047"/>
                <a:gd name="T43" fmla="*/ 571 h 1190"/>
                <a:gd name="T44" fmla="*/ 35 w 2047"/>
                <a:gd name="T45" fmla="*/ 521 h 1190"/>
                <a:gd name="T46" fmla="*/ 899 w 2047"/>
                <a:gd name="T47" fmla="*/ 22 h 1190"/>
                <a:gd name="T48" fmla="*/ 899 w 2047"/>
                <a:gd name="T49" fmla="*/ 22 h 1190"/>
                <a:gd name="T50" fmla="*/ 910 w 2047"/>
                <a:gd name="T51" fmla="*/ 16 h 1190"/>
                <a:gd name="T52" fmla="*/ 912 w 2047"/>
                <a:gd name="T53" fmla="*/ 14 h 1190"/>
                <a:gd name="T54" fmla="*/ 912 w 2047"/>
                <a:gd name="T55" fmla="*/ 14 h 1190"/>
                <a:gd name="T56" fmla="*/ 912 w 2047"/>
                <a:gd name="T57" fmla="*/ 14 h 1190"/>
                <a:gd name="T58" fmla="*/ 982 w 2047"/>
                <a:gd name="T59" fmla="*/ 0 h 1190"/>
                <a:gd name="T60" fmla="*/ 982 w 2047"/>
                <a:gd name="T61" fmla="*/ 0 h 1190"/>
                <a:gd name="T62" fmla="*/ 1053 w 2047"/>
                <a:gd name="T63" fmla="*/ 14 h 1190"/>
                <a:gd name="T64" fmla="*/ 1054 w 2047"/>
                <a:gd name="T65" fmla="*/ 1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7" h="1190">
                  <a:moveTo>
                    <a:pt x="1054" y="14"/>
                  </a:moveTo>
                  <a:lnTo>
                    <a:pt x="2010" y="566"/>
                  </a:lnTo>
                  <a:lnTo>
                    <a:pt x="2010" y="567"/>
                  </a:lnTo>
                  <a:lnTo>
                    <a:pt x="2010" y="567"/>
                  </a:lnTo>
                  <a:cubicBezTo>
                    <a:pt x="2032" y="579"/>
                    <a:pt x="2046" y="597"/>
                    <a:pt x="2046" y="617"/>
                  </a:cubicBezTo>
                  <a:lnTo>
                    <a:pt x="2046" y="617"/>
                  </a:lnTo>
                  <a:cubicBezTo>
                    <a:pt x="2046" y="637"/>
                    <a:pt x="2032" y="656"/>
                    <a:pt x="2010" y="668"/>
                  </a:cubicBezTo>
                  <a:lnTo>
                    <a:pt x="1131" y="1175"/>
                  </a:lnTo>
                  <a:lnTo>
                    <a:pt x="1129" y="1175"/>
                  </a:lnTo>
                  <a:lnTo>
                    <a:pt x="1129" y="1175"/>
                  </a:lnTo>
                  <a:cubicBezTo>
                    <a:pt x="1111" y="1184"/>
                    <a:pt x="1087" y="1189"/>
                    <a:pt x="1062" y="1189"/>
                  </a:cubicBezTo>
                  <a:lnTo>
                    <a:pt x="1062" y="1189"/>
                  </a:lnTo>
                  <a:cubicBezTo>
                    <a:pt x="1037" y="1189"/>
                    <a:pt x="1014" y="1184"/>
                    <a:pt x="996" y="1175"/>
                  </a:cubicBezTo>
                  <a:lnTo>
                    <a:pt x="994" y="1175"/>
                  </a:lnTo>
                  <a:lnTo>
                    <a:pt x="990" y="1173"/>
                  </a:lnTo>
                  <a:lnTo>
                    <a:pt x="990" y="1173"/>
                  </a:lnTo>
                  <a:cubicBezTo>
                    <a:pt x="986" y="1171"/>
                    <a:pt x="983" y="1169"/>
                    <a:pt x="979" y="1167"/>
                  </a:cubicBezTo>
                  <a:lnTo>
                    <a:pt x="35" y="622"/>
                  </a:lnTo>
                  <a:lnTo>
                    <a:pt x="35" y="621"/>
                  </a:lnTo>
                  <a:lnTo>
                    <a:pt x="35" y="621"/>
                  </a:lnTo>
                  <a:cubicBezTo>
                    <a:pt x="14" y="609"/>
                    <a:pt x="0" y="591"/>
                    <a:pt x="0" y="571"/>
                  </a:cubicBezTo>
                  <a:lnTo>
                    <a:pt x="0" y="571"/>
                  </a:lnTo>
                  <a:cubicBezTo>
                    <a:pt x="0" y="551"/>
                    <a:pt x="14" y="533"/>
                    <a:pt x="35" y="521"/>
                  </a:cubicBezTo>
                  <a:lnTo>
                    <a:pt x="899" y="22"/>
                  </a:lnTo>
                  <a:lnTo>
                    <a:pt x="899" y="22"/>
                  </a:lnTo>
                  <a:cubicBezTo>
                    <a:pt x="902" y="20"/>
                    <a:pt x="906" y="17"/>
                    <a:pt x="910" y="16"/>
                  </a:cubicBezTo>
                  <a:lnTo>
                    <a:pt x="912" y="14"/>
                  </a:lnTo>
                  <a:lnTo>
                    <a:pt x="912" y="14"/>
                  </a:lnTo>
                  <a:lnTo>
                    <a:pt x="912" y="14"/>
                  </a:lnTo>
                  <a:cubicBezTo>
                    <a:pt x="932" y="5"/>
                    <a:pt x="956" y="0"/>
                    <a:pt x="982" y="0"/>
                  </a:cubicBezTo>
                  <a:lnTo>
                    <a:pt x="982" y="0"/>
                  </a:lnTo>
                  <a:cubicBezTo>
                    <a:pt x="1008" y="0"/>
                    <a:pt x="1033" y="5"/>
                    <a:pt x="1053" y="14"/>
                  </a:cubicBezTo>
                  <a:lnTo>
                    <a:pt x="1054" y="1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6" name="Freeform 50">
              <a:extLst>
                <a:ext uri="{FF2B5EF4-FFF2-40B4-BE49-F238E27FC236}">
                  <a16:creationId xmlns:a16="http://schemas.microsoft.com/office/drawing/2014/main" id="{AB611093-A1CD-78DE-C749-2B8D08D9B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7627" y="10812657"/>
              <a:ext cx="668230" cy="308193"/>
            </a:xfrm>
            <a:custGeom>
              <a:avLst/>
              <a:gdLst>
                <a:gd name="T0" fmla="*/ 353 w 1024"/>
                <a:gd name="T1" fmla="*/ 74 h 474"/>
                <a:gd name="T2" fmla="*/ 353 w 1024"/>
                <a:gd name="T3" fmla="*/ 74 h 474"/>
                <a:gd name="T4" fmla="*/ 353 w 1024"/>
                <a:gd name="T5" fmla="*/ 74 h 474"/>
                <a:gd name="T6" fmla="*/ 338 w 1024"/>
                <a:gd name="T7" fmla="*/ 54 h 474"/>
                <a:gd name="T8" fmla="*/ 139 w 1024"/>
                <a:gd name="T9" fmla="*/ 41 h 474"/>
                <a:gd name="T10" fmla="*/ 139 w 1024"/>
                <a:gd name="T11" fmla="*/ 41 h 474"/>
                <a:gd name="T12" fmla="*/ 118 w 1024"/>
                <a:gd name="T13" fmla="*/ 59 h 474"/>
                <a:gd name="T14" fmla="*/ 118 w 1024"/>
                <a:gd name="T15" fmla="*/ 59 h 474"/>
                <a:gd name="T16" fmla="*/ 118 w 1024"/>
                <a:gd name="T17" fmla="*/ 59 h 474"/>
                <a:gd name="T18" fmla="*/ 133 w 1024"/>
                <a:gd name="T19" fmla="*/ 79 h 474"/>
                <a:gd name="T20" fmla="*/ 331 w 1024"/>
                <a:gd name="T21" fmla="*/ 91 h 474"/>
                <a:gd name="T22" fmla="*/ 331 w 1024"/>
                <a:gd name="T23" fmla="*/ 91 h 474"/>
                <a:gd name="T24" fmla="*/ 353 w 1024"/>
                <a:gd name="T25" fmla="*/ 74 h 474"/>
                <a:gd name="T26" fmla="*/ 946 w 1024"/>
                <a:gd name="T27" fmla="*/ 111 h 474"/>
                <a:gd name="T28" fmla="*/ 946 w 1024"/>
                <a:gd name="T29" fmla="*/ 111 h 474"/>
                <a:gd name="T30" fmla="*/ 946 w 1024"/>
                <a:gd name="T31" fmla="*/ 111 h 474"/>
                <a:gd name="T32" fmla="*/ 932 w 1024"/>
                <a:gd name="T33" fmla="*/ 92 h 474"/>
                <a:gd name="T34" fmla="*/ 733 w 1024"/>
                <a:gd name="T35" fmla="*/ 79 h 474"/>
                <a:gd name="T36" fmla="*/ 733 w 1024"/>
                <a:gd name="T37" fmla="*/ 79 h 474"/>
                <a:gd name="T38" fmla="*/ 711 w 1024"/>
                <a:gd name="T39" fmla="*/ 96 h 474"/>
                <a:gd name="T40" fmla="*/ 711 w 1024"/>
                <a:gd name="T41" fmla="*/ 96 h 474"/>
                <a:gd name="T42" fmla="*/ 711 w 1024"/>
                <a:gd name="T43" fmla="*/ 96 h 474"/>
                <a:gd name="T44" fmla="*/ 727 w 1024"/>
                <a:gd name="T45" fmla="*/ 116 h 474"/>
                <a:gd name="T46" fmla="*/ 924 w 1024"/>
                <a:gd name="T47" fmla="*/ 129 h 474"/>
                <a:gd name="T48" fmla="*/ 924 w 1024"/>
                <a:gd name="T49" fmla="*/ 129 h 474"/>
                <a:gd name="T50" fmla="*/ 946 w 1024"/>
                <a:gd name="T51" fmla="*/ 111 h 474"/>
                <a:gd name="T52" fmla="*/ 1017 w 1024"/>
                <a:gd name="T53" fmla="*/ 228 h 474"/>
                <a:gd name="T54" fmla="*/ 1017 w 1024"/>
                <a:gd name="T55" fmla="*/ 228 h 474"/>
                <a:gd name="T56" fmla="*/ 1017 w 1024"/>
                <a:gd name="T57" fmla="*/ 228 h 474"/>
                <a:gd name="T58" fmla="*/ 985 w 1024"/>
                <a:gd name="T59" fmla="*/ 131 h 474"/>
                <a:gd name="T60" fmla="*/ 985 w 1024"/>
                <a:gd name="T61" fmla="*/ 130 h 474"/>
                <a:gd name="T62" fmla="*/ 985 w 1024"/>
                <a:gd name="T63" fmla="*/ 130 h 474"/>
                <a:gd name="T64" fmla="*/ 924 w 1024"/>
                <a:gd name="T65" fmla="*/ 50 h 474"/>
                <a:gd name="T66" fmla="*/ 759 w 1024"/>
                <a:gd name="T67" fmla="*/ 39 h 474"/>
                <a:gd name="T68" fmla="*/ 759 w 1024"/>
                <a:gd name="T69" fmla="*/ 39 h 474"/>
                <a:gd name="T70" fmla="*/ 672 w 1024"/>
                <a:gd name="T71" fmla="*/ 110 h 474"/>
                <a:gd name="T72" fmla="*/ 662 w 1024"/>
                <a:gd name="T73" fmla="*/ 170 h 474"/>
                <a:gd name="T74" fmla="*/ 662 w 1024"/>
                <a:gd name="T75" fmla="*/ 170 h 474"/>
                <a:gd name="T76" fmla="*/ 702 w 1024"/>
                <a:gd name="T77" fmla="*/ 245 h 474"/>
                <a:gd name="T78" fmla="*/ 702 w 1024"/>
                <a:gd name="T79" fmla="*/ 245 h 474"/>
                <a:gd name="T80" fmla="*/ 325 w 1024"/>
                <a:gd name="T81" fmla="*/ 216 h 474"/>
                <a:gd name="T82" fmla="*/ 325 w 1024"/>
                <a:gd name="T83" fmla="*/ 216 h 474"/>
                <a:gd name="T84" fmla="*/ 377 w 1024"/>
                <a:gd name="T85" fmla="*/ 152 h 474"/>
                <a:gd name="T86" fmla="*/ 387 w 1024"/>
                <a:gd name="T87" fmla="*/ 92 h 474"/>
                <a:gd name="T88" fmla="*/ 387 w 1024"/>
                <a:gd name="T89" fmla="*/ 92 h 474"/>
                <a:gd name="T90" fmla="*/ 327 w 1024"/>
                <a:gd name="T91" fmla="*/ 13 h 474"/>
                <a:gd name="T92" fmla="*/ 161 w 1024"/>
                <a:gd name="T93" fmla="*/ 2 h 474"/>
                <a:gd name="T94" fmla="*/ 161 w 1024"/>
                <a:gd name="T95" fmla="*/ 2 h 474"/>
                <a:gd name="T96" fmla="*/ 73 w 1024"/>
                <a:gd name="T97" fmla="*/ 72 h 474"/>
                <a:gd name="T98" fmla="*/ 73 w 1024"/>
                <a:gd name="T99" fmla="*/ 74 h 474"/>
                <a:gd name="T100" fmla="*/ 73 w 1024"/>
                <a:gd name="T101" fmla="*/ 74 h 474"/>
                <a:gd name="T102" fmla="*/ 9 w 1024"/>
                <a:gd name="T103" fmla="*/ 165 h 474"/>
                <a:gd name="T104" fmla="*/ 9 w 1024"/>
                <a:gd name="T105" fmla="*/ 165 h 474"/>
                <a:gd name="T106" fmla="*/ 85 w 1024"/>
                <a:gd name="T107" fmla="*/ 265 h 474"/>
                <a:gd name="T108" fmla="*/ 85 w 1024"/>
                <a:gd name="T109" fmla="*/ 265 h 474"/>
                <a:gd name="T110" fmla="*/ 909 w 1024"/>
                <a:gd name="T111" fmla="*/ 317 h 474"/>
                <a:gd name="T112" fmla="*/ 909 w 1024"/>
                <a:gd name="T113" fmla="*/ 317 h 474"/>
                <a:gd name="T114" fmla="*/ 1017 w 1024"/>
                <a:gd name="T115" fmla="*/ 22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4" h="474">
                  <a:moveTo>
                    <a:pt x="353" y="74"/>
                  </a:moveTo>
                  <a:lnTo>
                    <a:pt x="353" y="74"/>
                  </a:lnTo>
                  <a:lnTo>
                    <a:pt x="353" y="74"/>
                  </a:lnTo>
                  <a:cubicBezTo>
                    <a:pt x="355" y="64"/>
                    <a:pt x="348" y="54"/>
                    <a:pt x="338" y="54"/>
                  </a:cubicBezTo>
                  <a:lnTo>
                    <a:pt x="139" y="41"/>
                  </a:lnTo>
                  <a:lnTo>
                    <a:pt x="139" y="41"/>
                  </a:lnTo>
                  <a:cubicBezTo>
                    <a:pt x="129" y="41"/>
                    <a:pt x="119" y="48"/>
                    <a:pt x="118" y="59"/>
                  </a:cubicBezTo>
                  <a:lnTo>
                    <a:pt x="118" y="59"/>
                  </a:lnTo>
                  <a:lnTo>
                    <a:pt x="118" y="59"/>
                  </a:lnTo>
                  <a:cubicBezTo>
                    <a:pt x="116" y="69"/>
                    <a:pt x="123" y="78"/>
                    <a:pt x="133" y="79"/>
                  </a:cubicBezTo>
                  <a:lnTo>
                    <a:pt x="331" y="91"/>
                  </a:lnTo>
                  <a:lnTo>
                    <a:pt x="331" y="91"/>
                  </a:lnTo>
                  <a:cubicBezTo>
                    <a:pt x="341" y="92"/>
                    <a:pt x="351" y="84"/>
                    <a:pt x="353" y="74"/>
                  </a:cubicBezTo>
                  <a:close/>
                  <a:moveTo>
                    <a:pt x="946" y="111"/>
                  </a:moveTo>
                  <a:lnTo>
                    <a:pt x="946" y="111"/>
                  </a:lnTo>
                  <a:lnTo>
                    <a:pt x="946" y="111"/>
                  </a:lnTo>
                  <a:cubicBezTo>
                    <a:pt x="948" y="101"/>
                    <a:pt x="942" y="92"/>
                    <a:pt x="932" y="92"/>
                  </a:cubicBezTo>
                  <a:lnTo>
                    <a:pt x="733" y="79"/>
                  </a:lnTo>
                  <a:lnTo>
                    <a:pt x="733" y="79"/>
                  </a:lnTo>
                  <a:cubicBezTo>
                    <a:pt x="723" y="78"/>
                    <a:pt x="713" y="86"/>
                    <a:pt x="711" y="96"/>
                  </a:cubicBezTo>
                  <a:lnTo>
                    <a:pt x="711" y="96"/>
                  </a:lnTo>
                  <a:lnTo>
                    <a:pt x="711" y="96"/>
                  </a:lnTo>
                  <a:cubicBezTo>
                    <a:pt x="710" y="106"/>
                    <a:pt x="716" y="116"/>
                    <a:pt x="727" y="116"/>
                  </a:cubicBezTo>
                  <a:lnTo>
                    <a:pt x="924" y="129"/>
                  </a:lnTo>
                  <a:lnTo>
                    <a:pt x="924" y="129"/>
                  </a:lnTo>
                  <a:cubicBezTo>
                    <a:pt x="935" y="129"/>
                    <a:pt x="944" y="122"/>
                    <a:pt x="946" y="111"/>
                  </a:cubicBezTo>
                  <a:close/>
                  <a:moveTo>
                    <a:pt x="1017" y="228"/>
                  </a:moveTo>
                  <a:lnTo>
                    <a:pt x="1017" y="228"/>
                  </a:lnTo>
                  <a:lnTo>
                    <a:pt x="1017" y="228"/>
                  </a:lnTo>
                  <a:cubicBezTo>
                    <a:pt x="1023" y="195"/>
                    <a:pt x="1009" y="150"/>
                    <a:pt x="985" y="131"/>
                  </a:cubicBezTo>
                  <a:lnTo>
                    <a:pt x="985" y="130"/>
                  </a:lnTo>
                  <a:lnTo>
                    <a:pt x="985" y="130"/>
                  </a:lnTo>
                  <a:cubicBezTo>
                    <a:pt x="993" y="89"/>
                    <a:pt x="965" y="53"/>
                    <a:pt x="924" y="50"/>
                  </a:cubicBezTo>
                  <a:lnTo>
                    <a:pt x="759" y="39"/>
                  </a:lnTo>
                  <a:lnTo>
                    <a:pt x="759" y="39"/>
                  </a:lnTo>
                  <a:cubicBezTo>
                    <a:pt x="718" y="37"/>
                    <a:pt x="680" y="69"/>
                    <a:pt x="672" y="110"/>
                  </a:cubicBezTo>
                  <a:lnTo>
                    <a:pt x="662" y="170"/>
                  </a:lnTo>
                  <a:lnTo>
                    <a:pt x="662" y="170"/>
                  </a:lnTo>
                  <a:cubicBezTo>
                    <a:pt x="656" y="204"/>
                    <a:pt x="674" y="235"/>
                    <a:pt x="702" y="245"/>
                  </a:cubicBezTo>
                  <a:lnTo>
                    <a:pt x="702" y="245"/>
                  </a:lnTo>
                  <a:cubicBezTo>
                    <a:pt x="574" y="281"/>
                    <a:pt x="448" y="272"/>
                    <a:pt x="325" y="216"/>
                  </a:cubicBezTo>
                  <a:lnTo>
                    <a:pt x="325" y="216"/>
                  </a:lnTo>
                  <a:cubicBezTo>
                    <a:pt x="351" y="206"/>
                    <a:pt x="372" y="181"/>
                    <a:pt x="377" y="152"/>
                  </a:cubicBezTo>
                  <a:lnTo>
                    <a:pt x="387" y="92"/>
                  </a:lnTo>
                  <a:lnTo>
                    <a:pt x="387" y="92"/>
                  </a:lnTo>
                  <a:cubicBezTo>
                    <a:pt x="395" y="51"/>
                    <a:pt x="367" y="15"/>
                    <a:pt x="327" y="13"/>
                  </a:cubicBezTo>
                  <a:lnTo>
                    <a:pt x="161" y="2"/>
                  </a:lnTo>
                  <a:lnTo>
                    <a:pt x="161" y="2"/>
                  </a:lnTo>
                  <a:cubicBezTo>
                    <a:pt x="120" y="0"/>
                    <a:pt x="81" y="31"/>
                    <a:pt x="73" y="72"/>
                  </a:cubicBezTo>
                  <a:lnTo>
                    <a:pt x="73" y="74"/>
                  </a:lnTo>
                  <a:lnTo>
                    <a:pt x="73" y="74"/>
                  </a:lnTo>
                  <a:cubicBezTo>
                    <a:pt x="44" y="89"/>
                    <a:pt x="15" y="131"/>
                    <a:pt x="9" y="165"/>
                  </a:cubicBezTo>
                  <a:lnTo>
                    <a:pt x="9" y="165"/>
                  </a:lnTo>
                  <a:cubicBezTo>
                    <a:pt x="0" y="217"/>
                    <a:pt x="46" y="236"/>
                    <a:pt x="85" y="265"/>
                  </a:cubicBezTo>
                  <a:lnTo>
                    <a:pt x="85" y="265"/>
                  </a:lnTo>
                  <a:cubicBezTo>
                    <a:pt x="285" y="410"/>
                    <a:pt x="533" y="473"/>
                    <a:pt x="909" y="317"/>
                  </a:cubicBezTo>
                  <a:lnTo>
                    <a:pt x="909" y="317"/>
                  </a:lnTo>
                  <a:cubicBezTo>
                    <a:pt x="958" y="297"/>
                    <a:pt x="1009" y="281"/>
                    <a:pt x="1017" y="2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7" name="Freeform 51">
              <a:extLst>
                <a:ext uri="{FF2B5EF4-FFF2-40B4-BE49-F238E27FC236}">
                  <a16:creationId xmlns:a16="http://schemas.microsoft.com/office/drawing/2014/main" id="{6B4CA407-57BB-D383-9CF3-22F2F24E6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2752" y="8188702"/>
              <a:ext cx="475251" cy="394601"/>
            </a:xfrm>
            <a:custGeom>
              <a:avLst/>
              <a:gdLst>
                <a:gd name="T0" fmla="*/ 529 w 726"/>
                <a:gd name="T1" fmla="*/ 601 h 602"/>
                <a:gd name="T2" fmla="*/ 529 w 726"/>
                <a:gd name="T3" fmla="*/ 601 h 602"/>
                <a:gd name="T4" fmla="*/ 286 w 726"/>
                <a:gd name="T5" fmla="*/ 542 h 602"/>
                <a:gd name="T6" fmla="*/ 286 w 726"/>
                <a:gd name="T7" fmla="*/ 542 h 602"/>
                <a:gd name="T8" fmla="*/ 38 w 726"/>
                <a:gd name="T9" fmla="*/ 336 h 602"/>
                <a:gd name="T10" fmla="*/ 38 w 726"/>
                <a:gd name="T11" fmla="*/ 336 h 602"/>
                <a:gd name="T12" fmla="*/ 38 w 726"/>
                <a:gd name="T13" fmla="*/ 44 h 602"/>
                <a:gd name="T14" fmla="*/ 38 w 726"/>
                <a:gd name="T15" fmla="*/ 44 h 602"/>
                <a:gd name="T16" fmla="*/ 273 w 726"/>
                <a:gd name="T17" fmla="*/ 200 h 602"/>
                <a:gd name="T18" fmla="*/ 330 w 726"/>
                <a:gd name="T19" fmla="*/ 249 h 602"/>
                <a:gd name="T20" fmla="*/ 330 w 726"/>
                <a:gd name="T21" fmla="*/ 249 h 602"/>
                <a:gd name="T22" fmla="*/ 297 w 726"/>
                <a:gd name="T23" fmla="*/ 87 h 602"/>
                <a:gd name="T24" fmla="*/ 297 w 726"/>
                <a:gd name="T25" fmla="*/ 87 h 602"/>
                <a:gd name="T26" fmla="*/ 449 w 726"/>
                <a:gd name="T27" fmla="*/ 130 h 602"/>
                <a:gd name="T28" fmla="*/ 449 w 726"/>
                <a:gd name="T29" fmla="*/ 130 h 602"/>
                <a:gd name="T30" fmla="*/ 725 w 726"/>
                <a:gd name="T31" fmla="*/ 390 h 602"/>
                <a:gd name="T32" fmla="*/ 529 w 726"/>
                <a:gd name="T3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6" h="602">
                  <a:moveTo>
                    <a:pt x="529" y="601"/>
                  </a:moveTo>
                  <a:lnTo>
                    <a:pt x="529" y="601"/>
                  </a:lnTo>
                  <a:cubicBezTo>
                    <a:pt x="529" y="601"/>
                    <a:pt x="373" y="574"/>
                    <a:pt x="286" y="542"/>
                  </a:cubicBezTo>
                  <a:lnTo>
                    <a:pt x="286" y="542"/>
                  </a:lnTo>
                  <a:cubicBezTo>
                    <a:pt x="200" y="509"/>
                    <a:pt x="54" y="385"/>
                    <a:pt x="38" y="336"/>
                  </a:cubicBezTo>
                  <a:lnTo>
                    <a:pt x="38" y="336"/>
                  </a:lnTo>
                  <a:cubicBezTo>
                    <a:pt x="21" y="287"/>
                    <a:pt x="0" y="87"/>
                    <a:pt x="38" y="44"/>
                  </a:cubicBezTo>
                  <a:lnTo>
                    <a:pt x="38" y="44"/>
                  </a:lnTo>
                  <a:cubicBezTo>
                    <a:pt x="76" y="0"/>
                    <a:pt x="216" y="152"/>
                    <a:pt x="273" y="200"/>
                  </a:cubicBezTo>
                  <a:lnTo>
                    <a:pt x="330" y="249"/>
                  </a:lnTo>
                  <a:lnTo>
                    <a:pt x="330" y="249"/>
                  </a:lnTo>
                  <a:cubicBezTo>
                    <a:pt x="330" y="249"/>
                    <a:pt x="286" y="119"/>
                    <a:pt x="297" y="87"/>
                  </a:cubicBezTo>
                  <a:lnTo>
                    <a:pt x="297" y="87"/>
                  </a:lnTo>
                  <a:cubicBezTo>
                    <a:pt x="308" y="55"/>
                    <a:pt x="373" y="49"/>
                    <a:pt x="449" y="130"/>
                  </a:cubicBezTo>
                  <a:lnTo>
                    <a:pt x="449" y="130"/>
                  </a:lnTo>
                  <a:cubicBezTo>
                    <a:pt x="524" y="211"/>
                    <a:pt x="725" y="390"/>
                    <a:pt x="725" y="390"/>
                  </a:cubicBezTo>
                  <a:lnTo>
                    <a:pt x="529" y="601"/>
                  </a:lnTo>
                </a:path>
              </a:pathLst>
            </a:custGeom>
            <a:solidFill>
              <a:srgbClr val="ECBC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8" name="Freeform 52">
              <a:extLst>
                <a:ext uri="{FF2B5EF4-FFF2-40B4-BE49-F238E27FC236}">
                  <a16:creationId xmlns:a16="http://schemas.microsoft.com/office/drawing/2014/main" id="{1925A40B-2A34-0B51-FF48-FB74F170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238" y="11976299"/>
              <a:ext cx="697033" cy="443567"/>
            </a:xfrm>
            <a:custGeom>
              <a:avLst/>
              <a:gdLst>
                <a:gd name="T0" fmla="*/ 614 w 1069"/>
                <a:gd name="T1" fmla="*/ 44 h 677"/>
                <a:gd name="T2" fmla="*/ 561 w 1069"/>
                <a:gd name="T3" fmla="*/ 79 h 677"/>
                <a:gd name="T4" fmla="*/ 561 w 1069"/>
                <a:gd name="T5" fmla="*/ 79 h 677"/>
                <a:gd name="T6" fmla="*/ 298 w 1069"/>
                <a:gd name="T7" fmla="*/ 61 h 677"/>
                <a:gd name="T8" fmla="*/ 298 w 1069"/>
                <a:gd name="T9" fmla="*/ 61 h 677"/>
                <a:gd name="T10" fmla="*/ 26 w 1069"/>
                <a:gd name="T11" fmla="*/ 166 h 677"/>
                <a:gd name="T12" fmla="*/ 26 w 1069"/>
                <a:gd name="T13" fmla="*/ 166 h 677"/>
                <a:gd name="T14" fmla="*/ 376 w 1069"/>
                <a:gd name="T15" fmla="*/ 448 h 677"/>
                <a:gd name="T16" fmla="*/ 376 w 1069"/>
                <a:gd name="T17" fmla="*/ 448 h 677"/>
                <a:gd name="T18" fmla="*/ 693 w 1069"/>
                <a:gd name="T19" fmla="*/ 589 h 677"/>
                <a:gd name="T20" fmla="*/ 693 w 1069"/>
                <a:gd name="T21" fmla="*/ 589 h 677"/>
                <a:gd name="T22" fmla="*/ 913 w 1069"/>
                <a:gd name="T23" fmla="*/ 641 h 677"/>
                <a:gd name="T24" fmla="*/ 913 w 1069"/>
                <a:gd name="T25" fmla="*/ 641 h 677"/>
                <a:gd name="T26" fmla="*/ 1068 w 1069"/>
                <a:gd name="T27" fmla="*/ 545 h 677"/>
                <a:gd name="T28" fmla="*/ 1068 w 1069"/>
                <a:gd name="T29" fmla="*/ 0 h 677"/>
                <a:gd name="T30" fmla="*/ 614 w 1069"/>
                <a:gd name="T31" fmla="*/ 4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677">
                  <a:moveTo>
                    <a:pt x="614" y="44"/>
                  </a:moveTo>
                  <a:lnTo>
                    <a:pt x="561" y="79"/>
                  </a:lnTo>
                  <a:lnTo>
                    <a:pt x="561" y="79"/>
                  </a:lnTo>
                  <a:cubicBezTo>
                    <a:pt x="561" y="79"/>
                    <a:pt x="438" y="96"/>
                    <a:pt x="298" y="61"/>
                  </a:cubicBezTo>
                  <a:lnTo>
                    <a:pt x="298" y="61"/>
                  </a:lnTo>
                  <a:cubicBezTo>
                    <a:pt x="157" y="26"/>
                    <a:pt x="0" y="35"/>
                    <a:pt x="26" y="166"/>
                  </a:cubicBezTo>
                  <a:lnTo>
                    <a:pt x="26" y="166"/>
                  </a:lnTo>
                  <a:cubicBezTo>
                    <a:pt x="53" y="299"/>
                    <a:pt x="280" y="404"/>
                    <a:pt x="376" y="448"/>
                  </a:cubicBezTo>
                  <a:lnTo>
                    <a:pt x="376" y="448"/>
                  </a:lnTo>
                  <a:cubicBezTo>
                    <a:pt x="474" y="492"/>
                    <a:pt x="667" y="553"/>
                    <a:pt x="693" y="589"/>
                  </a:cubicBezTo>
                  <a:lnTo>
                    <a:pt x="693" y="589"/>
                  </a:lnTo>
                  <a:cubicBezTo>
                    <a:pt x="719" y="623"/>
                    <a:pt x="764" y="676"/>
                    <a:pt x="913" y="641"/>
                  </a:cubicBezTo>
                  <a:lnTo>
                    <a:pt x="913" y="641"/>
                  </a:lnTo>
                  <a:cubicBezTo>
                    <a:pt x="1062" y="606"/>
                    <a:pt x="1068" y="545"/>
                    <a:pt x="1068" y="545"/>
                  </a:cubicBezTo>
                  <a:lnTo>
                    <a:pt x="1068" y="0"/>
                  </a:lnTo>
                  <a:lnTo>
                    <a:pt x="614" y="44"/>
                  </a:lnTo>
                </a:path>
              </a:pathLst>
            </a:custGeom>
            <a:solidFill>
              <a:srgbClr val="1425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09" name="Freeform 53">
              <a:extLst>
                <a:ext uri="{FF2B5EF4-FFF2-40B4-BE49-F238E27FC236}">
                  <a16:creationId xmlns:a16="http://schemas.microsoft.com/office/drawing/2014/main" id="{F4A4CCB4-87CD-3E0E-0F1D-AD2E3B43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2193" y="11676748"/>
              <a:ext cx="529976" cy="489651"/>
            </a:xfrm>
            <a:custGeom>
              <a:avLst/>
              <a:gdLst>
                <a:gd name="T0" fmla="*/ 369 w 810"/>
                <a:gd name="T1" fmla="*/ 88 h 748"/>
                <a:gd name="T2" fmla="*/ 369 w 810"/>
                <a:gd name="T3" fmla="*/ 88 h 748"/>
                <a:gd name="T4" fmla="*/ 131 w 810"/>
                <a:gd name="T5" fmla="*/ 8 h 748"/>
                <a:gd name="T6" fmla="*/ 131 w 810"/>
                <a:gd name="T7" fmla="*/ 8 h 748"/>
                <a:gd name="T8" fmla="*/ 131 w 810"/>
                <a:gd name="T9" fmla="*/ 255 h 748"/>
                <a:gd name="T10" fmla="*/ 131 w 810"/>
                <a:gd name="T11" fmla="*/ 255 h 748"/>
                <a:gd name="T12" fmla="*/ 369 w 810"/>
                <a:gd name="T13" fmla="*/ 562 h 748"/>
                <a:gd name="T14" fmla="*/ 369 w 810"/>
                <a:gd name="T15" fmla="*/ 562 h 748"/>
                <a:gd name="T16" fmla="*/ 580 w 810"/>
                <a:gd name="T17" fmla="*/ 738 h 748"/>
                <a:gd name="T18" fmla="*/ 580 w 810"/>
                <a:gd name="T19" fmla="*/ 738 h 748"/>
                <a:gd name="T20" fmla="*/ 682 w 810"/>
                <a:gd name="T21" fmla="*/ 714 h 748"/>
                <a:gd name="T22" fmla="*/ 682 w 810"/>
                <a:gd name="T23" fmla="*/ 714 h 748"/>
                <a:gd name="T24" fmla="*/ 809 w 810"/>
                <a:gd name="T25" fmla="*/ 526 h 748"/>
                <a:gd name="T26" fmla="*/ 809 w 810"/>
                <a:gd name="T27" fmla="*/ 245 h 748"/>
                <a:gd name="T28" fmla="*/ 433 w 810"/>
                <a:gd name="T29" fmla="*/ 70 h 748"/>
                <a:gd name="T30" fmla="*/ 369 w 810"/>
                <a:gd name="T31" fmla="*/ 8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748">
                  <a:moveTo>
                    <a:pt x="369" y="88"/>
                  </a:moveTo>
                  <a:lnTo>
                    <a:pt x="369" y="88"/>
                  </a:lnTo>
                  <a:cubicBezTo>
                    <a:pt x="369" y="88"/>
                    <a:pt x="193" y="0"/>
                    <a:pt x="131" y="8"/>
                  </a:cubicBezTo>
                  <a:lnTo>
                    <a:pt x="131" y="8"/>
                  </a:lnTo>
                  <a:cubicBezTo>
                    <a:pt x="70" y="18"/>
                    <a:pt x="0" y="114"/>
                    <a:pt x="131" y="255"/>
                  </a:cubicBezTo>
                  <a:lnTo>
                    <a:pt x="131" y="255"/>
                  </a:lnTo>
                  <a:cubicBezTo>
                    <a:pt x="264" y="396"/>
                    <a:pt x="316" y="457"/>
                    <a:pt x="369" y="562"/>
                  </a:cubicBezTo>
                  <a:lnTo>
                    <a:pt x="369" y="562"/>
                  </a:lnTo>
                  <a:cubicBezTo>
                    <a:pt x="422" y="667"/>
                    <a:pt x="457" y="747"/>
                    <a:pt x="580" y="738"/>
                  </a:cubicBezTo>
                  <a:lnTo>
                    <a:pt x="580" y="738"/>
                  </a:lnTo>
                  <a:cubicBezTo>
                    <a:pt x="616" y="736"/>
                    <a:pt x="651" y="726"/>
                    <a:pt x="682" y="714"/>
                  </a:cubicBezTo>
                  <a:lnTo>
                    <a:pt x="682" y="714"/>
                  </a:lnTo>
                  <a:cubicBezTo>
                    <a:pt x="759" y="684"/>
                    <a:pt x="809" y="609"/>
                    <a:pt x="809" y="526"/>
                  </a:cubicBezTo>
                  <a:lnTo>
                    <a:pt x="809" y="245"/>
                  </a:lnTo>
                  <a:lnTo>
                    <a:pt x="433" y="70"/>
                  </a:lnTo>
                  <a:lnTo>
                    <a:pt x="369" y="88"/>
                  </a:lnTo>
                </a:path>
              </a:pathLst>
            </a:custGeom>
            <a:solidFill>
              <a:srgbClr val="1425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0" name="Freeform 54">
              <a:extLst>
                <a:ext uri="{FF2B5EF4-FFF2-40B4-BE49-F238E27FC236}">
                  <a16:creationId xmlns:a16="http://schemas.microsoft.com/office/drawing/2014/main" id="{F14F0BD5-434B-AA62-6B53-AD4CBCBFB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3253" y="9199687"/>
              <a:ext cx="1111797" cy="2926387"/>
            </a:xfrm>
            <a:custGeom>
              <a:avLst/>
              <a:gdLst>
                <a:gd name="T0" fmla="*/ 41 w 1702"/>
                <a:gd name="T1" fmla="*/ 914 h 4482"/>
                <a:gd name="T2" fmla="*/ 0 w 1702"/>
                <a:gd name="T3" fmla="*/ 1047 h 4482"/>
                <a:gd name="T4" fmla="*/ 0 w 1702"/>
                <a:gd name="T5" fmla="*/ 1047 h 4482"/>
                <a:gd name="T6" fmla="*/ 137 w 1702"/>
                <a:gd name="T7" fmla="*/ 2390 h 4482"/>
                <a:gd name="T8" fmla="*/ 137 w 1702"/>
                <a:gd name="T9" fmla="*/ 2390 h 4482"/>
                <a:gd name="T10" fmla="*/ 339 w 1702"/>
                <a:gd name="T11" fmla="*/ 4332 h 4482"/>
                <a:gd name="T12" fmla="*/ 339 w 1702"/>
                <a:gd name="T13" fmla="*/ 4332 h 4482"/>
                <a:gd name="T14" fmla="*/ 533 w 1702"/>
                <a:gd name="T15" fmla="*/ 4472 h 4482"/>
                <a:gd name="T16" fmla="*/ 533 w 1702"/>
                <a:gd name="T17" fmla="*/ 4472 h 4482"/>
                <a:gd name="T18" fmla="*/ 866 w 1702"/>
                <a:gd name="T19" fmla="*/ 4376 h 4482"/>
                <a:gd name="T20" fmla="*/ 866 w 1702"/>
                <a:gd name="T21" fmla="*/ 4376 h 4482"/>
                <a:gd name="T22" fmla="*/ 866 w 1702"/>
                <a:gd name="T23" fmla="*/ 3076 h 4482"/>
                <a:gd name="T24" fmla="*/ 866 w 1702"/>
                <a:gd name="T25" fmla="*/ 3076 h 4482"/>
                <a:gd name="T26" fmla="*/ 878 w 1702"/>
                <a:gd name="T27" fmla="*/ 2056 h 4482"/>
                <a:gd name="T28" fmla="*/ 878 w 1702"/>
                <a:gd name="T29" fmla="*/ 2056 h 4482"/>
                <a:gd name="T30" fmla="*/ 1024 w 1702"/>
                <a:gd name="T31" fmla="*/ 2917 h 4482"/>
                <a:gd name="T32" fmla="*/ 1024 w 1702"/>
                <a:gd name="T33" fmla="*/ 2917 h 4482"/>
                <a:gd name="T34" fmla="*/ 1226 w 1702"/>
                <a:gd name="T35" fmla="*/ 4059 h 4482"/>
                <a:gd name="T36" fmla="*/ 1226 w 1702"/>
                <a:gd name="T37" fmla="*/ 4059 h 4482"/>
                <a:gd name="T38" fmla="*/ 1394 w 1702"/>
                <a:gd name="T39" fmla="*/ 4217 h 4482"/>
                <a:gd name="T40" fmla="*/ 1394 w 1702"/>
                <a:gd name="T41" fmla="*/ 4217 h 4482"/>
                <a:gd name="T42" fmla="*/ 1657 w 1702"/>
                <a:gd name="T43" fmla="*/ 4086 h 4482"/>
                <a:gd name="T44" fmla="*/ 1657 w 1702"/>
                <a:gd name="T45" fmla="*/ 4086 h 4482"/>
                <a:gd name="T46" fmla="*/ 1692 w 1702"/>
                <a:gd name="T47" fmla="*/ 2961 h 4482"/>
                <a:gd name="T48" fmla="*/ 1692 w 1702"/>
                <a:gd name="T49" fmla="*/ 2961 h 4482"/>
                <a:gd name="T50" fmla="*/ 1499 w 1702"/>
                <a:gd name="T51" fmla="*/ 2144 h 4482"/>
                <a:gd name="T52" fmla="*/ 1499 w 1702"/>
                <a:gd name="T53" fmla="*/ 2144 h 4482"/>
                <a:gd name="T54" fmla="*/ 1525 w 1702"/>
                <a:gd name="T55" fmla="*/ 571 h 4482"/>
                <a:gd name="T56" fmla="*/ 1525 w 1702"/>
                <a:gd name="T57" fmla="*/ 571 h 4482"/>
                <a:gd name="T58" fmla="*/ 919 w 1702"/>
                <a:gd name="T59" fmla="*/ 0 h 4482"/>
                <a:gd name="T60" fmla="*/ 41 w 1702"/>
                <a:gd name="T61" fmla="*/ 914 h 4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2" h="4482">
                  <a:moveTo>
                    <a:pt x="41" y="914"/>
                  </a:moveTo>
                  <a:lnTo>
                    <a:pt x="0" y="1047"/>
                  </a:lnTo>
                  <a:lnTo>
                    <a:pt x="0" y="1047"/>
                  </a:lnTo>
                  <a:cubicBezTo>
                    <a:pt x="0" y="1047"/>
                    <a:pt x="14" y="1827"/>
                    <a:pt x="137" y="2390"/>
                  </a:cubicBezTo>
                  <a:lnTo>
                    <a:pt x="137" y="2390"/>
                  </a:lnTo>
                  <a:cubicBezTo>
                    <a:pt x="260" y="2952"/>
                    <a:pt x="339" y="4332"/>
                    <a:pt x="339" y="4332"/>
                  </a:cubicBezTo>
                  <a:lnTo>
                    <a:pt x="339" y="4332"/>
                  </a:lnTo>
                  <a:cubicBezTo>
                    <a:pt x="339" y="4332"/>
                    <a:pt x="365" y="4463"/>
                    <a:pt x="533" y="4472"/>
                  </a:cubicBezTo>
                  <a:lnTo>
                    <a:pt x="533" y="4472"/>
                  </a:lnTo>
                  <a:cubicBezTo>
                    <a:pt x="700" y="4481"/>
                    <a:pt x="866" y="4376"/>
                    <a:pt x="866" y="4376"/>
                  </a:cubicBezTo>
                  <a:lnTo>
                    <a:pt x="866" y="4376"/>
                  </a:lnTo>
                  <a:cubicBezTo>
                    <a:pt x="866" y="4376"/>
                    <a:pt x="893" y="3559"/>
                    <a:pt x="866" y="3076"/>
                  </a:cubicBezTo>
                  <a:lnTo>
                    <a:pt x="866" y="3076"/>
                  </a:lnTo>
                  <a:cubicBezTo>
                    <a:pt x="840" y="2592"/>
                    <a:pt x="811" y="2302"/>
                    <a:pt x="878" y="2056"/>
                  </a:cubicBezTo>
                  <a:lnTo>
                    <a:pt x="878" y="2056"/>
                  </a:lnTo>
                  <a:cubicBezTo>
                    <a:pt x="878" y="2056"/>
                    <a:pt x="937" y="2592"/>
                    <a:pt x="1024" y="2917"/>
                  </a:cubicBezTo>
                  <a:lnTo>
                    <a:pt x="1024" y="2917"/>
                  </a:lnTo>
                  <a:cubicBezTo>
                    <a:pt x="1113" y="3243"/>
                    <a:pt x="1192" y="3814"/>
                    <a:pt x="1226" y="4059"/>
                  </a:cubicBezTo>
                  <a:lnTo>
                    <a:pt x="1226" y="4059"/>
                  </a:lnTo>
                  <a:cubicBezTo>
                    <a:pt x="1226" y="4059"/>
                    <a:pt x="1262" y="4217"/>
                    <a:pt x="1394" y="4217"/>
                  </a:cubicBezTo>
                  <a:lnTo>
                    <a:pt x="1394" y="4217"/>
                  </a:lnTo>
                  <a:cubicBezTo>
                    <a:pt x="1525" y="4217"/>
                    <a:pt x="1569" y="4192"/>
                    <a:pt x="1657" y="4086"/>
                  </a:cubicBezTo>
                  <a:lnTo>
                    <a:pt x="1657" y="4086"/>
                  </a:lnTo>
                  <a:cubicBezTo>
                    <a:pt x="1657" y="4086"/>
                    <a:pt x="1701" y="3304"/>
                    <a:pt x="1692" y="2961"/>
                  </a:cubicBezTo>
                  <a:lnTo>
                    <a:pt x="1692" y="2961"/>
                  </a:lnTo>
                  <a:cubicBezTo>
                    <a:pt x="1683" y="2619"/>
                    <a:pt x="1499" y="2144"/>
                    <a:pt x="1499" y="2144"/>
                  </a:cubicBezTo>
                  <a:lnTo>
                    <a:pt x="1499" y="2144"/>
                  </a:lnTo>
                  <a:cubicBezTo>
                    <a:pt x="1499" y="2144"/>
                    <a:pt x="1543" y="906"/>
                    <a:pt x="1525" y="571"/>
                  </a:cubicBezTo>
                  <a:lnTo>
                    <a:pt x="1525" y="571"/>
                  </a:lnTo>
                  <a:cubicBezTo>
                    <a:pt x="1508" y="237"/>
                    <a:pt x="919" y="0"/>
                    <a:pt x="919" y="0"/>
                  </a:cubicBezTo>
                  <a:lnTo>
                    <a:pt x="41" y="914"/>
                  </a:lnTo>
                </a:path>
              </a:pathLst>
            </a:custGeom>
            <a:solidFill>
              <a:srgbClr val="1208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1" name="Freeform 55">
              <a:extLst>
                <a:ext uri="{FF2B5EF4-FFF2-40B4-BE49-F238E27FC236}">
                  <a16:creationId xmlns:a16="http://schemas.microsoft.com/office/drawing/2014/main" id="{FCB9F5A8-A189-AD95-9A3D-8C5934562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946" y="7488787"/>
              <a:ext cx="1996049" cy="2491462"/>
            </a:xfrm>
            <a:custGeom>
              <a:avLst/>
              <a:gdLst>
                <a:gd name="T0" fmla="*/ 1466 w 3058"/>
                <a:gd name="T1" fmla="*/ 351 h 3814"/>
                <a:gd name="T2" fmla="*/ 1466 w 3058"/>
                <a:gd name="T3" fmla="*/ 351 h 3814"/>
                <a:gd name="T4" fmla="*/ 1018 w 3058"/>
                <a:gd name="T5" fmla="*/ 615 h 3814"/>
                <a:gd name="T6" fmla="*/ 1018 w 3058"/>
                <a:gd name="T7" fmla="*/ 615 h 3814"/>
                <a:gd name="T8" fmla="*/ 852 w 3058"/>
                <a:gd name="T9" fmla="*/ 1309 h 3814"/>
                <a:gd name="T10" fmla="*/ 852 w 3058"/>
                <a:gd name="T11" fmla="*/ 1309 h 3814"/>
                <a:gd name="T12" fmla="*/ 799 w 3058"/>
                <a:gd name="T13" fmla="*/ 1704 h 3814"/>
                <a:gd name="T14" fmla="*/ 799 w 3058"/>
                <a:gd name="T15" fmla="*/ 1704 h 3814"/>
                <a:gd name="T16" fmla="*/ 289 w 3058"/>
                <a:gd name="T17" fmla="*/ 1414 h 3814"/>
                <a:gd name="T18" fmla="*/ 289 w 3058"/>
                <a:gd name="T19" fmla="*/ 1414 h 3814"/>
                <a:gd name="T20" fmla="*/ 70 w 3058"/>
                <a:gd name="T21" fmla="*/ 1757 h 3814"/>
                <a:gd name="T22" fmla="*/ 70 w 3058"/>
                <a:gd name="T23" fmla="*/ 1757 h 3814"/>
                <a:gd name="T24" fmla="*/ 615 w 3058"/>
                <a:gd name="T25" fmla="*/ 2135 h 3814"/>
                <a:gd name="T26" fmla="*/ 615 w 3058"/>
                <a:gd name="T27" fmla="*/ 2135 h 3814"/>
                <a:gd name="T28" fmla="*/ 1105 w 3058"/>
                <a:gd name="T29" fmla="*/ 2381 h 3814"/>
                <a:gd name="T30" fmla="*/ 1105 w 3058"/>
                <a:gd name="T31" fmla="*/ 2381 h 3814"/>
                <a:gd name="T32" fmla="*/ 983 w 3058"/>
                <a:gd name="T33" fmla="*/ 2926 h 3814"/>
                <a:gd name="T34" fmla="*/ 983 w 3058"/>
                <a:gd name="T35" fmla="*/ 2926 h 3814"/>
                <a:gd name="T36" fmla="*/ 930 w 3058"/>
                <a:gd name="T37" fmla="*/ 3637 h 3814"/>
                <a:gd name="T38" fmla="*/ 930 w 3058"/>
                <a:gd name="T39" fmla="*/ 3637 h 3814"/>
                <a:gd name="T40" fmla="*/ 1528 w 3058"/>
                <a:gd name="T41" fmla="*/ 3787 h 3814"/>
                <a:gd name="T42" fmla="*/ 1528 w 3058"/>
                <a:gd name="T43" fmla="*/ 3787 h 3814"/>
                <a:gd name="T44" fmla="*/ 1923 w 3058"/>
                <a:gd name="T45" fmla="*/ 3673 h 3814"/>
                <a:gd name="T46" fmla="*/ 2054 w 3058"/>
                <a:gd name="T47" fmla="*/ 3145 h 3814"/>
                <a:gd name="T48" fmla="*/ 2054 w 3058"/>
                <a:gd name="T49" fmla="*/ 3584 h 3814"/>
                <a:gd name="T50" fmla="*/ 2054 w 3058"/>
                <a:gd name="T51" fmla="*/ 3584 h 3814"/>
                <a:gd name="T52" fmla="*/ 2511 w 3058"/>
                <a:gd name="T53" fmla="*/ 3189 h 3814"/>
                <a:gd name="T54" fmla="*/ 2511 w 3058"/>
                <a:gd name="T55" fmla="*/ 3189 h 3814"/>
                <a:gd name="T56" fmla="*/ 2458 w 3058"/>
                <a:gd name="T57" fmla="*/ 2530 h 3814"/>
                <a:gd name="T58" fmla="*/ 2458 w 3058"/>
                <a:gd name="T59" fmla="*/ 2530 h 3814"/>
                <a:gd name="T60" fmla="*/ 2564 w 3058"/>
                <a:gd name="T61" fmla="*/ 308 h 3814"/>
                <a:gd name="T62" fmla="*/ 2564 w 3058"/>
                <a:gd name="T63" fmla="*/ 308 h 3814"/>
                <a:gd name="T64" fmla="*/ 1923 w 3058"/>
                <a:gd name="T65" fmla="*/ 140 h 3814"/>
                <a:gd name="T66" fmla="*/ 1466 w 3058"/>
                <a:gd name="T67" fmla="*/ 351 h 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8" h="3814">
                  <a:moveTo>
                    <a:pt x="1466" y="351"/>
                  </a:moveTo>
                  <a:lnTo>
                    <a:pt x="1466" y="351"/>
                  </a:lnTo>
                  <a:cubicBezTo>
                    <a:pt x="1466" y="351"/>
                    <a:pt x="1185" y="457"/>
                    <a:pt x="1018" y="615"/>
                  </a:cubicBezTo>
                  <a:lnTo>
                    <a:pt x="1018" y="615"/>
                  </a:lnTo>
                  <a:cubicBezTo>
                    <a:pt x="852" y="773"/>
                    <a:pt x="870" y="1072"/>
                    <a:pt x="852" y="1309"/>
                  </a:cubicBezTo>
                  <a:lnTo>
                    <a:pt x="852" y="1309"/>
                  </a:lnTo>
                  <a:cubicBezTo>
                    <a:pt x="834" y="1547"/>
                    <a:pt x="799" y="1704"/>
                    <a:pt x="799" y="1704"/>
                  </a:cubicBezTo>
                  <a:lnTo>
                    <a:pt x="799" y="1704"/>
                  </a:lnTo>
                  <a:cubicBezTo>
                    <a:pt x="799" y="1704"/>
                    <a:pt x="342" y="1432"/>
                    <a:pt x="289" y="1414"/>
                  </a:cubicBezTo>
                  <a:lnTo>
                    <a:pt x="289" y="1414"/>
                  </a:lnTo>
                  <a:cubicBezTo>
                    <a:pt x="289" y="1414"/>
                    <a:pt x="0" y="1476"/>
                    <a:pt x="70" y="1757"/>
                  </a:cubicBezTo>
                  <a:lnTo>
                    <a:pt x="70" y="1757"/>
                  </a:lnTo>
                  <a:cubicBezTo>
                    <a:pt x="70" y="1757"/>
                    <a:pt x="421" y="2003"/>
                    <a:pt x="615" y="2135"/>
                  </a:cubicBezTo>
                  <a:lnTo>
                    <a:pt x="615" y="2135"/>
                  </a:lnTo>
                  <a:cubicBezTo>
                    <a:pt x="808" y="2267"/>
                    <a:pt x="983" y="2381"/>
                    <a:pt x="1105" y="2381"/>
                  </a:cubicBezTo>
                  <a:lnTo>
                    <a:pt x="1105" y="2381"/>
                  </a:lnTo>
                  <a:cubicBezTo>
                    <a:pt x="1105" y="2381"/>
                    <a:pt x="1062" y="2627"/>
                    <a:pt x="983" y="2926"/>
                  </a:cubicBezTo>
                  <a:lnTo>
                    <a:pt x="983" y="2926"/>
                  </a:lnTo>
                  <a:cubicBezTo>
                    <a:pt x="903" y="3225"/>
                    <a:pt x="930" y="3637"/>
                    <a:pt x="930" y="3637"/>
                  </a:cubicBezTo>
                  <a:lnTo>
                    <a:pt x="930" y="3637"/>
                  </a:lnTo>
                  <a:cubicBezTo>
                    <a:pt x="930" y="3637"/>
                    <a:pt x="1246" y="3813"/>
                    <a:pt x="1528" y="3787"/>
                  </a:cubicBezTo>
                  <a:lnTo>
                    <a:pt x="1528" y="3787"/>
                  </a:lnTo>
                  <a:cubicBezTo>
                    <a:pt x="1808" y="3761"/>
                    <a:pt x="1923" y="3673"/>
                    <a:pt x="1923" y="3673"/>
                  </a:cubicBezTo>
                  <a:lnTo>
                    <a:pt x="2054" y="3145"/>
                  </a:lnTo>
                  <a:lnTo>
                    <a:pt x="2054" y="3584"/>
                  </a:lnTo>
                  <a:lnTo>
                    <a:pt x="2054" y="3584"/>
                  </a:lnTo>
                  <a:cubicBezTo>
                    <a:pt x="2054" y="3584"/>
                    <a:pt x="2380" y="3427"/>
                    <a:pt x="2511" y="3189"/>
                  </a:cubicBezTo>
                  <a:lnTo>
                    <a:pt x="2511" y="3189"/>
                  </a:lnTo>
                  <a:cubicBezTo>
                    <a:pt x="2511" y="3189"/>
                    <a:pt x="2494" y="2698"/>
                    <a:pt x="2458" y="2530"/>
                  </a:cubicBezTo>
                  <a:lnTo>
                    <a:pt x="2458" y="2530"/>
                  </a:lnTo>
                  <a:cubicBezTo>
                    <a:pt x="2365" y="2088"/>
                    <a:pt x="3057" y="1417"/>
                    <a:pt x="2564" y="308"/>
                  </a:cubicBezTo>
                  <a:lnTo>
                    <a:pt x="2564" y="308"/>
                  </a:lnTo>
                  <a:cubicBezTo>
                    <a:pt x="2494" y="149"/>
                    <a:pt x="2212" y="0"/>
                    <a:pt x="1923" y="140"/>
                  </a:cubicBezTo>
                  <a:lnTo>
                    <a:pt x="1466" y="351"/>
                  </a:lnTo>
                </a:path>
              </a:pathLst>
            </a:custGeom>
            <a:solidFill>
              <a:srgbClr val="362F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2" name="Freeform 56">
              <a:extLst>
                <a:ext uri="{FF2B5EF4-FFF2-40B4-BE49-F238E27FC236}">
                  <a16:creationId xmlns:a16="http://schemas.microsoft.com/office/drawing/2014/main" id="{D0B1E145-8EA3-9072-44E1-8689057AF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928" y="11823644"/>
              <a:ext cx="1612969" cy="558779"/>
            </a:xfrm>
            <a:custGeom>
              <a:avLst/>
              <a:gdLst>
                <a:gd name="T0" fmla="*/ 1610 w 2469"/>
                <a:gd name="T1" fmla="*/ 84 h 857"/>
                <a:gd name="T2" fmla="*/ 1610 w 2469"/>
                <a:gd name="T3" fmla="*/ 84 h 857"/>
                <a:gd name="T4" fmla="*/ 2468 w 2469"/>
                <a:gd name="T5" fmla="*/ 162 h 857"/>
                <a:gd name="T6" fmla="*/ 2468 w 2469"/>
                <a:gd name="T7" fmla="*/ 162 h 857"/>
                <a:gd name="T8" fmla="*/ 1509 w 2469"/>
                <a:gd name="T9" fmla="*/ 167 h 857"/>
                <a:gd name="T10" fmla="*/ 1509 w 2469"/>
                <a:gd name="T11" fmla="*/ 167 h 857"/>
                <a:gd name="T12" fmla="*/ 1148 w 2469"/>
                <a:gd name="T13" fmla="*/ 260 h 857"/>
                <a:gd name="T14" fmla="*/ 1148 w 2469"/>
                <a:gd name="T15" fmla="*/ 260 h 857"/>
                <a:gd name="T16" fmla="*/ 1112 w 2469"/>
                <a:gd name="T17" fmla="*/ 305 h 857"/>
                <a:gd name="T18" fmla="*/ 1112 w 2469"/>
                <a:gd name="T19" fmla="*/ 305 h 857"/>
                <a:gd name="T20" fmla="*/ 206 w 2469"/>
                <a:gd name="T21" fmla="*/ 833 h 857"/>
                <a:gd name="T22" fmla="*/ 206 w 2469"/>
                <a:gd name="T23" fmla="*/ 833 h 857"/>
                <a:gd name="T24" fmla="*/ 0 w 2469"/>
                <a:gd name="T25" fmla="*/ 702 h 857"/>
                <a:gd name="T26" fmla="*/ 0 w 2469"/>
                <a:gd name="T27" fmla="*/ 702 h 857"/>
                <a:gd name="T28" fmla="*/ 1027 w 2469"/>
                <a:gd name="T29" fmla="*/ 208 h 857"/>
                <a:gd name="T30" fmla="*/ 1027 w 2469"/>
                <a:gd name="T31" fmla="*/ 208 h 857"/>
                <a:gd name="T32" fmla="*/ 1610 w 2469"/>
                <a:gd name="T33" fmla="*/ 84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9" h="857">
                  <a:moveTo>
                    <a:pt x="1610" y="84"/>
                  </a:moveTo>
                  <a:lnTo>
                    <a:pt x="1610" y="84"/>
                  </a:lnTo>
                  <a:cubicBezTo>
                    <a:pt x="1979" y="260"/>
                    <a:pt x="2265" y="287"/>
                    <a:pt x="2468" y="162"/>
                  </a:cubicBezTo>
                  <a:lnTo>
                    <a:pt x="2468" y="162"/>
                  </a:lnTo>
                  <a:cubicBezTo>
                    <a:pt x="2142" y="417"/>
                    <a:pt x="1822" y="419"/>
                    <a:pt x="1509" y="167"/>
                  </a:cubicBezTo>
                  <a:lnTo>
                    <a:pt x="1509" y="167"/>
                  </a:lnTo>
                  <a:cubicBezTo>
                    <a:pt x="1412" y="134"/>
                    <a:pt x="1291" y="165"/>
                    <a:pt x="1148" y="260"/>
                  </a:cubicBezTo>
                  <a:lnTo>
                    <a:pt x="1148" y="260"/>
                  </a:lnTo>
                  <a:cubicBezTo>
                    <a:pt x="1145" y="279"/>
                    <a:pt x="1133" y="295"/>
                    <a:pt x="1112" y="305"/>
                  </a:cubicBezTo>
                  <a:lnTo>
                    <a:pt x="1112" y="305"/>
                  </a:lnTo>
                  <a:cubicBezTo>
                    <a:pt x="508" y="657"/>
                    <a:pt x="206" y="833"/>
                    <a:pt x="206" y="833"/>
                  </a:cubicBezTo>
                  <a:lnTo>
                    <a:pt x="206" y="833"/>
                  </a:lnTo>
                  <a:cubicBezTo>
                    <a:pt x="115" y="856"/>
                    <a:pt x="47" y="813"/>
                    <a:pt x="0" y="702"/>
                  </a:cubicBezTo>
                  <a:lnTo>
                    <a:pt x="0" y="702"/>
                  </a:lnTo>
                  <a:cubicBezTo>
                    <a:pt x="685" y="373"/>
                    <a:pt x="1027" y="208"/>
                    <a:pt x="1027" y="208"/>
                  </a:cubicBezTo>
                  <a:lnTo>
                    <a:pt x="1027" y="208"/>
                  </a:lnTo>
                  <a:cubicBezTo>
                    <a:pt x="1287" y="41"/>
                    <a:pt x="1481" y="0"/>
                    <a:pt x="1610" y="8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3" name="Freeform 57">
              <a:extLst>
                <a:ext uri="{FF2B5EF4-FFF2-40B4-BE49-F238E27FC236}">
                  <a16:creationId xmlns:a16="http://schemas.microsoft.com/office/drawing/2014/main" id="{02A99A26-88D4-5B38-20EB-E3DB810F7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671" y="11593220"/>
              <a:ext cx="616385" cy="360037"/>
            </a:xfrm>
            <a:custGeom>
              <a:avLst/>
              <a:gdLst>
                <a:gd name="T0" fmla="*/ 750 w 943"/>
                <a:gd name="T1" fmla="*/ 0 h 550"/>
                <a:gd name="T2" fmla="*/ 0 w 943"/>
                <a:gd name="T3" fmla="*/ 432 h 550"/>
                <a:gd name="T4" fmla="*/ 202 w 943"/>
                <a:gd name="T5" fmla="*/ 549 h 550"/>
                <a:gd name="T6" fmla="*/ 942 w 943"/>
                <a:gd name="T7" fmla="*/ 122 h 550"/>
                <a:gd name="T8" fmla="*/ 750 w 943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550">
                  <a:moveTo>
                    <a:pt x="750" y="0"/>
                  </a:moveTo>
                  <a:lnTo>
                    <a:pt x="0" y="432"/>
                  </a:lnTo>
                  <a:lnTo>
                    <a:pt x="202" y="549"/>
                  </a:lnTo>
                  <a:lnTo>
                    <a:pt x="942" y="122"/>
                  </a:lnTo>
                  <a:lnTo>
                    <a:pt x="7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4" name="Freeform 58">
              <a:extLst>
                <a:ext uri="{FF2B5EF4-FFF2-40B4-BE49-F238E27FC236}">
                  <a16:creationId xmlns:a16="http://schemas.microsoft.com/office/drawing/2014/main" id="{85C56FBF-AC09-899A-E971-31B6876B8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3300" y="10841459"/>
              <a:ext cx="913057" cy="1163642"/>
            </a:xfrm>
            <a:custGeom>
              <a:avLst/>
              <a:gdLst>
                <a:gd name="T0" fmla="*/ 245 w 1399"/>
                <a:gd name="T1" fmla="*/ 622 h 1782"/>
                <a:gd name="T2" fmla="*/ 245 w 1399"/>
                <a:gd name="T3" fmla="*/ 622 h 1782"/>
                <a:gd name="T4" fmla="*/ 1168 w 1399"/>
                <a:gd name="T5" fmla="*/ 157 h 1782"/>
                <a:gd name="T6" fmla="*/ 1398 w 1399"/>
                <a:gd name="T7" fmla="*/ 289 h 1782"/>
                <a:gd name="T8" fmla="*/ 1310 w 1399"/>
                <a:gd name="T9" fmla="*/ 435 h 1782"/>
                <a:gd name="T10" fmla="*/ 1310 w 1399"/>
                <a:gd name="T11" fmla="*/ 435 h 1782"/>
                <a:gd name="T12" fmla="*/ 1260 w 1399"/>
                <a:gd name="T13" fmla="*/ 373 h 1782"/>
                <a:gd name="T14" fmla="*/ 1260 w 1399"/>
                <a:gd name="T15" fmla="*/ 373 h 1782"/>
                <a:gd name="T16" fmla="*/ 540 w 1399"/>
                <a:gd name="T17" fmla="*/ 792 h 1782"/>
                <a:gd name="T18" fmla="*/ 540 w 1399"/>
                <a:gd name="T19" fmla="*/ 792 h 1782"/>
                <a:gd name="T20" fmla="*/ 517 w 1399"/>
                <a:gd name="T21" fmla="*/ 1625 h 1782"/>
                <a:gd name="T22" fmla="*/ 517 w 1399"/>
                <a:gd name="T23" fmla="*/ 1625 h 1782"/>
                <a:gd name="T24" fmla="*/ 586 w 1399"/>
                <a:gd name="T25" fmla="*/ 1639 h 1782"/>
                <a:gd name="T26" fmla="*/ 500 w 1399"/>
                <a:gd name="T27" fmla="*/ 1781 h 1782"/>
                <a:gd name="T28" fmla="*/ 279 w 1399"/>
                <a:gd name="T29" fmla="*/ 1655 h 1782"/>
                <a:gd name="T30" fmla="*/ 279 w 1399"/>
                <a:gd name="T31" fmla="*/ 1655 h 1782"/>
                <a:gd name="T32" fmla="*/ 245 w 1399"/>
                <a:gd name="T33" fmla="*/ 62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9" h="1782">
                  <a:moveTo>
                    <a:pt x="245" y="622"/>
                  </a:moveTo>
                  <a:lnTo>
                    <a:pt x="245" y="622"/>
                  </a:lnTo>
                  <a:cubicBezTo>
                    <a:pt x="491" y="208"/>
                    <a:pt x="904" y="0"/>
                    <a:pt x="1168" y="157"/>
                  </a:cubicBezTo>
                  <a:lnTo>
                    <a:pt x="1398" y="289"/>
                  </a:lnTo>
                  <a:lnTo>
                    <a:pt x="1310" y="435"/>
                  </a:lnTo>
                  <a:lnTo>
                    <a:pt x="1310" y="435"/>
                  </a:lnTo>
                  <a:cubicBezTo>
                    <a:pt x="1295" y="413"/>
                    <a:pt x="1279" y="392"/>
                    <a:pt x="1260" y="373"/>
                  </a:cubicBezTo>
                  <a:lnTo>
                    <a:pt x="1260" y="373"/>
                  </a:lnTo>
                  <a:cubicBezTo>
                    <a:pt x="1037" y="301"/>
                    <a:pt x="729" y="474"/>
                    <a:pt x="540" y="792"/>
                  </a:cubicBezTo>
                  <a:lnTo>
                    <a:pt x="540" y="792"/>
                  </a:lnTo>
                  <a:cubicBezTo>
                    <a:pt x="351" y="1110"/>
                    <a:pt x="346" y="1463"/>
                    <a:pt x="517" y="1625"/>
                  </a:cubicBezTo>
                  <a:lnTo>
                    <a:pt x="517" y="1625"/>
                  </a:lnTo>
                  <a:cubicBezTo>
                    <a:pt x="539" y="1632"/>
                    <a:pt x="562" y="1636"/>
                    <a:pt x="586" y="1639"/>
                  </a:cubicBezTo>
                  <a:lnTo>
                    <a:pt x="500" y="1781"/>
                  </a:lnTo>
                  <a:lnTo>
                    <a:pt x="279" y="1655"/>
                  </a:lnTo>
                  <a:lnTo>
                    <a:pt x="279" y="1655"/>
                  </a:lnTo>
                  <a:cubicBezTo>
                    <a:pt x="15" y="1498"/>
                    <a:pt x="0" y="1035"/>
                    <a:pt x="245" y="62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5" name="Freeform 59">
              <a:extLst>
                <a:ext uri="{FF2B5EF4-FFF2-40B4-BE49-F238E27FC236}">
                  <a16:creationId xmlns:a16="http://schemas.microsoft.com/office/drawing/2014/main" id="{40658B86-C481-0E72-7902-AE0697B2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7316" y="10924989"/>
              <a:ext cx="944739" cy="1183803"/>
            </a:xfrm>
            <a:custGeom>
              <a:avLst/>
              <a:gdLst>
                <a:gd name="T0" fmla="*/ 296 w 1447"/>
                <a:gd name="T1" fmla="*/ 1498 h 1812"/>
                <a:gd name="T2" fmla="*/ 296 w 1447"/>
                <a:gd name="T3" fmla="*/ 1498 h 1812"/>
                <a:gd name="T4" fmla="*/ 1016 w 1447"/>
                <a:gd name="T5" fmla="*/ 1079 h 1812"/>
                <a:gd name="T6" fmla="*/ 1016 w 1447"/>
                <a:gd name="T7" fmla="*/ 1079 h 1812"/>
                <a:gd name="T8" fmla="*/ 1039 w 1447"/>
                <a:gd name="T9" fmla="*/ 246 h 1812"/>
                <a:gd name="T10" fmla="*/ 1039 w 1447"/>
                <a:gd name="T11" fmla="*/ 246 h 1812"/>
                <a:gd name="T12" fmla="*/ 319 w 1447"/>
                <a:gd name="T13" fmla="*/ 665 h 1812"/>
                <a:gd name="T14" fmla="*/ 319 w 1447"/>
                <a:gd name="T15" fmla="*/ 665 h 1812"/>
                <a:gd name="T16" fmla="*/ 296 w 1447"/>
                <a:gd name="T17" fmla="*/ 1498 h 1812"/>
                <a:gd name="T18" fmla="*/ 245 w 1447"/>
                <a:gd name="T19" fmla="*/ 621 h 1812"/>
                <a:gd name="T20" fmla="*/ 245 w 1447"/>
                <a:gd name="T21" fmla="*/ 621 h 1812"/>
                <a:gd name="T22" fmla="*/ 1168 w 1447"/>
                <a:gd name="T23" fmla="*/ 156 h 1812"/>
                <a:gd name="T24" fmla="*/ 1168 w 1447"/>
                <a:gd name="T25" fmla="*/ 156 h 1812"/>
                <a:gd name="T26" fmla="*/ 1202 w 1447"/>
                <a:gd name="T27" fmla="*/ 1189 h 1812"/>
                <a:gd name="T28" fmla="*/ 1202 w 1447"/>
                <a:gd name="T29" fmla="*/ 1189 h 1812"/>
                <a:gd name="T30" fmla="*/ 279 w 1447"/>
                <a:gd name="T31" fmla="*/ 1654 h 1812"/>
                <a:gd name="T32" fmla="*/ 279 w 1447"/>
                <a:gd name="T33" fmla="*/ 1654 h 1812"/>
                <a:gd name="T34" fmla="*/ 245 w 1447"/>
                <a:gd name="T35" fmla="*/ 62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7" h="1812">
                  <a:moveTo>
                    <a:pt x="296" y="1498"/>
                  </a:moveTo>
                  <a:lnTo>
                    <a:pt x="296" y="1498"/>
                  </a:lnTo>
                  <a:cubicBezTo>
                    <a:pt x="519" y="1570"/>
                    <a:pt x="827" y="1397"/>
                    <a:pt x="1016" y="1079"/>
                  </a:cubicBezTo>
                  <a:lnTo>
                    <a:pt x="1016" y="1079"/>
                  </a:lnTo>
                  <a:cubicBezTo>
                    <a:pt x="1205" y="760"/>
                    <a:pt x="1210" y="408"/>
                    <a:pt x="1039" y="246"/>
                  </a:cubicBezTo>
                  <a:lnTo>
                    <a:pt x="1039" y="246"/>
                  </a:lnTo>
                  <a:cubicBezTo>
                    <a:pt x="816" y="174"/>
                    <a:pt x="508" y="347"/>
                    <a:pt x="319" y="665"/>
                  </a:cubicBezTo>
                  <a:lnTo>
                    <a:pt x="319" y="665"/>
                  </a:lnTo>
                  <a:cubicBezTo>
                    <a:pt x="130" y="983"/>
                    <a:pt x="125" y="1336"/>
                    <a:pt x="296" y="1498"/>
                  </a:cubicBezTo>
                  <a:close/>
                  <a:moveTo>
                    <a:pt x="245" y="621"/>
                  </a:moveTo>
                  <a:lnTo>
                    <a:pt x="245" y="621"/>
                  </a:lnTo>
                  <a:cubicBezTo>
                    <a:pt x="491" y="207"/>
                    <a:pt x="903" y="0"/>
                    <a:pt x="1168" y="156"/>
                  </a:cubicBezTo>
                  <a:lnTo>
                    <a:pt x="1168" y="156"/>
                  </a:lnTo>
                  <a:cubicBezTo>
                    <a:pt x="1431" y="313"/>
                    <a:pt x="1446" y="775"/>
                    <a:pt x="1202" y="1189"/>
                  </a:cubicBezTo>
                  <a:lnTo>
                    <a:pt x="1202" y="1189"/>
                  </a:lnTo>
                  <a:cubicBezTo>
                    <a:pt x="956" y="1603"/>
                    <a:pt x="544" y="1811"/>
                    <a:pt x="279" y="1654"/>
                  </a:cubicBezTo>
                  <a:lnTo>
                    <a:pt x="279" y="1654"/>
                  </a:lnTo>
                  <a:cubicBezTo>
                    <a:pt x="15" y="1497"/>
                    <a:pt x="0" y="1035"/>
                    <a:pt x="245" y="6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6" name="Freeform 60">
              <a:extLst>
                <a:ext uri="{FF2B5EF4-FFF2-40B4-BE49-F238E27FC236}">
                  <a16:creationId xmlns:a16="http://schemas.microsoft.com/office/drawing/2014/main" id="{9BB194D1-12F3-A1DD-8FFB-36D41794F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298" y="11060362"/>
              <a:ext cx="682631" cy="956260"/>
            </a:xfrm>
            <a:custGeom>
              <a:avLst/>
              <a:gdLst>
                <a:gd name="T0" fmla="*/ 720 w 1046"/>
                <a:gd name="T1" fmla="*/ 870 h 1466"/>
                <a:gd name="T2" fmla="*/ 720 w 1046"/>
                <a:gd name="T3" fmla="*/ 870 h 1466"/>
                <a:gd name="T4" fmla="*/ 743 w 1046"/>
                <a:gd name="T5" fmla="*/ 37 h 1466"/>
                <a:gd name="T6" fmla="*/ 743 w 1046"/>
                <a:gd name="T7" fmla="*/ 37 h 1466"/>
                <a:gd name="T8" fmla="*/ 419 w 1046"/>
                <a:gd name="T9" fmla="*/ 74 h 1466"/>
                <a:gd name="T10" fmla="*/ 419 w 1046"/>
                <a:gd name="T11" fmla="*/ 74 h 1466"/>
                <a:gd name="T12" fmla="*/ 806 w 1046"/>
                <a:gd name="T13" fmla="*/ 65 h 1466"/>
                <a:gd name="T14" fmla="*/ 806 w 1046"/>
                <a:gd name="T15" fmla="*/ 65 h 1466"/>
                <a:gd name="T16" fmla="*/ 838 w 1046"/>
                <a:gd name="T17" fmla="*/ 940 h 1466"/>
                <a:gd name="T18" fmla="*/ 838 w 1046"/>
                <a:gd name="T19" fmla="*/ 940 h 1466"/>
                <a:gd name="T20" fmla="*/ 55 w 1046"/>
                <a:gd name="T21" fmla="*/ 1331 h 1466"/>
                <a:gd name="T22" fmla="*/ 55 w 1046"/>
                <a:gd name="T23" fmla="*/ 1331 h 1466"/>
                <a:gd name="T24" fmla="*/ 0 w 1046"/>
                <a:gd name="T25" fmla="*/ 1289 h 1466"/>
                <a:gd name="T26" fmla="*/ 0 w 1046"/>
                <a:gd name="T27" fmla="*/ 1289 h 1466"/>
                <a:gd name="T28" fmla="*/ 720 w 1046"/>
                <a:gd name="T29" fmla="*/ 87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6" h="1466">
                  <a:moveTo>
                    <a:pt x="720" y="870"/>
                  </a:moveTo>
                  <a:lnTo>
                    <a:pt x="720" y="870"/>
                  </a:lnTo>
                  <a:cubicBezTo>
                    <a:pt x="909" y="551"/>
                    <a:pt x="914" y="199"/>
                    <a:pt x="743" y="37"/>
                  </a:cubicBezTo>
                  <a:lnTo>
                    <a:pt x="743" y="37"/>
                  </a:lnTo>
                  <a:cubicBezTo>
                    <a:pt x="645" y="6"/>
                    <a:pt x="532" y="21"/>
                    <a:pt x="419" y="74"/>
                  </a:cubicBezTo>
                  <a:lnTo>
                    <a:pt x="419" y="74"/>
                  </a:lnTo>
                  <a:cubicBezTo>
                    <a:pt x="557" y="8"/>
                    <a:pt x="697" y="0"/>
                    <a:pt x="806" y="65"/>
                  </a:cubicBezTo>
                  <a:lnTo>
                    <a:pt x="806" y="65"/>
                  </a:lnTo>
                  <a:cubicBezTo>
                    <a:pt x="1030" y="198"/>
                    <a:pt x="1045" y="590"/>
                    <a:pt x="838" y="940"/>
                  </a:cubicBezTo>
                  <a:lnTo>
                    <a:pt x="838" y="940"/>
                  </a:lnTo>
                  <a:cubicBezTo>
                    <a:pt x="631" y="1289"/>
                    <a:pt x="280" y="1465"/>
                    <a:pt x="55" y="1331"/>
                  </a:cubicBezTo>
                  <a:lnTo>
                    <a:pt x="55" y="1331"/>
                  </a:lnTo>
                  <a:cubicBezTo>
                    <a:pt x="35" y="1319"/>
                    <a:pt x="17" y="1305"/>
                    <a:pt x="0" y="1289"/>
                  </a:cubicBezTo>
                  <a:lnTo>
                    <a:pt x="0" y="1289"/>
                  </a:lnTo>
                  <a:cubicBezTo>
                    <a:pt x="223" y="1361"/>
                    <a:pt x="531" y="1188"/>
                    <a:pt x="720" y="87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7" name="Freeform 61">
              <a:extLst>
                <a:ext uri="{FF2B5EF4-FFF2-40B4-BE49-F238E27FC236}">
                  <a16:creationId xmlns:a16="http://schemas.microsoft.com/office/drawing/2014/main" id="{B1D057FC-1207-38B5-F925-5F05BCDF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297" y="11086286"/>
              <a:ext cx="518454" cy="826646"/>
            </a:xfrm>
            <a:custGeom>
              <a:avLst/>
              <a:gdLst>
                <a:gd name="T0" fmla="*/ 67 w 793"/>
                <a:gd name="T1" fmla="*/ 1266 h 1267"/>
                <a:gd name="T2" fmla="*/ 68 w 793"/>
                <a:gd name="T3" fmla="*/ 1266 h 1267"/>
                <a:gd name="T4" fmla="*/ 68 w 793"/>
                <a:gd name="T5" fmla="*/ 1266 h 1267"/>
                <a:gd name="T6" fmla="*/ 0 w 793"/>
                <a:gd name="T7" fmla="*/ 1252 h 1267"/>
                <a:gd name="T8" fmla="*/ 0 w 793"/>
                <a:gd name="T9" fmla="*/ 1252 h 1267"/>
                <a:gd name="T10" fmla="*/ 67 w 793"/>
                <a:gd name="T11" fmla="*/ 1266 h 1267"/>
                <a:gd name="T12" fmla="*/ 0 w 793"/>
                <a:gd name="T13" fmla="*/ 1252 h 1267"/>
                <a:gd name="T14" fmla="*/ 0 w 793"/>
                <a:gd name="T15" fmla="*/ 1252 h 1267"/>
                <a:gd name="T16" fmla="*/ 792 w 793"/>
                <a:gd name="T17" fmla="*/ 62 h 1267"/>
                <a:gd name="T18" fmla="*/ 792 w 793"/>
                <a:gd name="T19" fmla="*/ 61 h 1267"/>
                <a:gd name="T20" fmla="*/ 792 w 793"/>
                <a:gd name="T21" fmla="*/ 61 h 1267"/>
                <a:gd name="T22" fmla="*/ 742 w 793"/>
                <a:gd name="T23" fmla="*/ 0 h 1267"/>
                <a:gd name="T24" fmla="*/ 742 w 793"/>
                <a:gd name="T25" fmla="*/ 0 h 1267"/>
                <a:gd name="T26" fmla="*/ 792 w 793"/>
                <a:gd name="T27" fmla="*/ 62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3" h="1267">
                  <a:moveTo>
                    <a:pt x="67" y="1266"/>
                  </a:moveTo>
                  <a:lnTo>
                    <a:pt x="68" y="1266"/>
                  </a:lnTo>
                  <a:lnTo>
                    <a:pt x="68" y="1266"/>
                  </a:lnTo>
                  <a:cubicBezTo>
                    <a:pt x="45" y="1263"/>
                    <a:pt x="22" y="1259"/>
                    <a:pt x="0" y="1252"/>
                  </a:cubicBezTo>
                  <a:lnTo>
                    <a:pt x="0" y="1252"/>
                  </a:lnTo>
                  <a:cubicBezTo>
                    <a:pt x="22" y="1259"/>
                    <a:pt x="44" y="1264"/>
                    <a:pt x="67" y="1266"/>
                  </a:cubicBezTo>
                  <a:close/>
                  <a:moveTo>
                    <a:pt x="0" y="1252"/>
                  </a:moveTo>
                  <a:lnTo>
                    <a:pt x="0" y="1252"/>
                  </a:lnTo>
                  <a:close/>
                  <a:moveTo>
                    <a:pt x="792" y="62"/>
                  </a:moveTo>
                  <a:lnTo>
                    <a:pt x="792" y="61"/>
                  </a:lnTo>
                  <a:lnTo>
                    <a:pt x="792" y="61"/>
                  </a:lnTo>
                  <a:cubicBezTo>
                    <a:pt x="777" y="39"/>
                    <a:pt x="761" y="18"/>
                    <a:pt x="742" y="0"/>
                  </a:cubicBezTo>
                  <a:lnTo>
                    <a:pt x="742" y="0"/>
                  </a:lnTo>
                  <a:cubicBezTo>
                    <a:pt x="761" y="19"/>
                    <a:pt x="777" y="40"/>
                    <a:pt x="792" y="62"/>
                  </a:cubicBezTo>
                  <a:close/>
                </a:path>
              </a:pathLst>
            </a:custGeom>
            <a:solidFill>
              <a:srgbClr val="ACB3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8" name="Freeform 62">
              <a:extLst>
                <a:ext uri="{FF2B5EF4-FFF2-40B4-BE49-F238E27FC236}">
                  <a16:creationId xmlns:a16="http://schemas.microsoft.com/office/drawing/2014/main" id="{1AE5D832-3425-F159-E21D-0944A96A8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9649" y="11086286"/>
              <a:ext cx="567419" cy="829527"/>
            </a:xfrm>
            <a:custGeom>
              <a:avLst/>
              <a:gdLst>
                <a:gd name="T0" fmla="*/ 231 w 868"/>
                <a:gd name="T1" fmla="*/ 1268 h 1269"/>
                <a:gd name="T2" fmla="*/ 231 w 868"/>
                <a:gd name="T3" fmla="*/ 1268 h 1269"/>
                <a:gd name="T4" fmla="*/ 124 w 868"/>
                <a:gd name="T5" fmla="*/ 1252 h 1269"/>
                <a:gd name="T6" fmla="*/ 124 w 868"/>
                <a:gd name="T7" fmla="*/ 1252 h 1269"/>
                <a:gd name="T8" fmla="*/ 124 w 868"/>
                <a:gd name="T9" fmla="*/ 1252 h 1269"/>
                <a:gd name="T10" fmla="*/ 0 w 868"/>
                <a:gd name="T11" fmla="*/ 911 h 1269"/>
                <a:gd name="T12" fmla="*/ 0 w 868"/>
                <a:gd name="T13" fmla="*/ 911 h 1269"/>
                <a:gd name="T14" fmla="*/ 124 w 868"/>
                <a:gd name="T15" fmla="*/ 1252 h 1269"/>
                <a:gd name="T16" fmla="*/ 147 w 868"/>
                <a:gd name="T17" fmla="*/ 419 h 1269"/>
                <a:gd name="T18" fmla="*/ 147 w 868"/>
                <a:gd name="T19" fmla="*/ 419 h 1269"/>
                <a:gd name="T20" fmla="*/ 150 w 868"/>
                <a:gd name="T21" fmla="*/ 414 h 1269"/>
                <a:gd name="T22" fmla="*/ 150 w 868"/>
                <a:gd name="T23" fmla="*/ 414 h 1269"/>
                <a:gd name="T24" fmla="*/ 147 w 868"/>
                <a:gd name="T25" fmla="*/ 419 h 1269"/>
                <a:gd name="T26" fmla="*/ 867 w 868"/>
                <a:gd name="T27" fmla="*/ 0 h 1269"/>
                <a:gd name="T28" fmla="*/ 867 w 868"/>
                <a:gd name="T29" fmla="*/ 0 h 1269"/>
                <a:gd name="T30" fmla="*/ 866 w 868"/>
                <a:gd name="T31" fmla="*/ 0 h 1269"/>
                <a:gd name="T32" fmla="*/ 866 w 868"/>
                <a:gd name="T33" fmla="*/ 0 h 1269"/>
                <a:gd name="T34" fmla="*/ 867 w 868"/>
                <a:gd name="T35" fmla="*/ 0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269">
                  <a:moveTo>
                    <a:pt x="231" y="1268"/>
                  </a:moveTo>
                  <a:lnTo>
                    <a:pt x="231" y="1268"/>
                  </a:lnTo>
                  <a:close/>
                  <a:moveTo>
                    <a:pt x="124" y="1252"/>
                  </a:moveTo>
                  <a:lnTo>
                    <a:pt x="124" y="1252"/>
                  </a:lnTo>
                  <a:lnTo>
                    <a:pt x="124" y="1252"/>
                  </a:lnTo>
                  <a:cubicBezTo>
                    <a:pt x="42" y="1174"/>
                    <a:pt x="0" y="1052"/>
                    <a:pt x="0" y="911"/>
                  </a:cubicBezTo>
                  <a:lnTo>
                    <a:pt x="0" y="911"/>
                  </a:lnTo>
                  <a:cubicBezTo>
                    <a:pt x="0" y="1052"/>
                    <a:pt x="42" y="1174"/>
                    <a:pt x="124" y="1252"/>
                  </a:cubicBezTo>
                  <a:close/>
                  <a:moveTo>
                    <a:pt x="147" y="419"/>
                  </a:moveTo>
                  <a:lnTo>
                    <a:pt x="147" y="419"/>
                  </a:lnTo>
                  <a:cubicBezTo>
                    <a:pt x="148" y="417"/>
                    <a:pt x="149" y="416"/>
                    <a:pt x="150" y="414"/>
                  </a:cubicBezTo>
                  <a:lnTo>
                    <a:pt x="150" y="414"/>
                  </a:lnTo>
                  <a:cubicBezTo>
                    <a:pt x="149" y="416"/>
                    <a:pt x="148" y="417"/>
                    <a:pt x="147" y="419"/>
                  </a:cubicBezTo>
                  <a:close/>
                  <a:moveTo>
                    <a:pt x="867" y="0"/>
                  </a:moveTo>
                  <a:lnTo>
                    <a:pt x="867" y="0"/>
                  </a:lnTo>
                  <a:lnTo>
                    <a:pt x="866" y="0"/>
                  </a:lnTo>
                  <a:lnTo>
                    <a:pt x="866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A1B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19" name="Freeform 63">
              <a:extLst>
                <a:ext uri="{FF2B5EF4-FFF2-40B4-BE49-F238E27FC236}">
                  <a16:creationId xmlns:a16="http://schemas.microsoft.com/office/drawing/2014/main" id="{03E5F6FA-D2A8-ABBC-C6A3-C54A0A652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298" y="11074765"/>
              <a:ext cx="567419" cy="838167"/>
            </a:xfrm>
            <a:custGeom>
              <a:avLst/>
              <a:gdLst>
                <a:gd name="T0" fmla="*/ 107 w 867"/>
                <a:gd name="T1" fmla="*/ 1284 h 1285"/>
                <a:gd name="T2" fmla="*/ 107 w 867"/>
                <a:gd name="T3" fmla="*/ 1284 h 1285"/>
                <a:gd name="T4" fmla="*/ 107 w 867"/>
                <a:gd name="T5" fmla="*/ 1284 h 1285"/>
                <a:gd name="T6" fmla="*/ 68 w 867"/>
                <a:gd name="T7" fmla="*/ 1282 h 1285"/>
                <a:gd name="T8" fmla="*/ 68 w 867"/>
                <a:gd name="T9" fmla="*/ 1282 h 1285"/>
                <a:gd name="T10" fmla="*/ 1 w 867"/>
                <a:gd name="T11" fmla="*/ 1268 h 1285"/>
                <a:gd name="T12" fmla="*/ 1 w 867"/>
                <a:gd name="T13" fmla="*/ 1268 h 1285"/>
                <a:gd name="T14" fmla="*/ 1 w 867"/>
                <a:gd name="T15" fmla="*/ 1268 h 1285"/>
                <a:gd name="T16" fmla="*/ 1 w 867"/>
                <a:gd name="T17" fmla="*/ 1268 h 1285"/>
                <a:gd name="T18" fmla="*/ 1 w 867"/>
                <a:gd name="T19" fmla="*/ 1268 h 1285"/>
                <a:gd name="T20" fmla="*/ 1 w 867"/>
                <a:gd name="T21" fmla="*/ 1268 h 1285"/>
                <a:gd name="T22" fmla="*/ 0 w 867"/>
                <a:gd name="T23" fmla="*/ 1268 h 1285"/>
                <a:gd name="T24" fmla="*/ 0 w 867"/>
                <a:gd name="T25" fmla="*/ 1268 h 1285"/>
                <a:gd name="T26" fmla="*/ 107 w 867"/>
                <a:gd name="T27" fmla="*/ 1284 h 1285"/>
                <a:gd name="T28" fmla="*/ 718 w 867"/>
                <a:gd name="T29" fmla="*/ 851 h 1285"/>
                <a:gd name="T30" fmla="*/ 718 w 867"/>
                <a:gd name="T31" fmla="*/ 851 h 1285"/>
                <a:gd name="T32" fmla="*/ 720 w 867"/>
                <a:gd name="T33" fmla="*/ 849 h 1285"/>
                <a:gd name="T34" fmla="*/ 720 w 867"/>
                <a:gd name="T35" fmla="*/ 849 h 1285"/>
                <a:gd name="T36" fmla="*/ 866 w 867"/>
                <a:gd name="T37" fmla="*/ 357 h 1285"/>
                <a:gd name="T38" fmla="*/ 866 w 867"/>
                <a:gd name="T39" fmla="*/ 357 h 1285"/>
                <a:gd name="T40" fmla="*/ 720 w 867"/>
                <a:gd name="T41" fmla="*/ 849 h 1285"/>
                <a:gd name="T42" fmla="*/ 720 w 867"/>
                <a:gd name="T43" fmla="*/ 849 h 1285"/>
                <a:gd name="T44" fmla="*/ 718 w 867"/>
                <a:gd name="T45" fmla="*/ 851 h 1285"/>
                <a:gd name="T46" fmla="*/ 419 w 867"/>
                <a:gd name="T47" fmla="*/ 53 h 1285"/>
                <a:gd name="T48" fmla="*/ 419 w 867"/>
                <a:gd name="T49" fmla="*/ 53 h 1285"/>
                <a:gd name="T50" fmla="*/ 587 w 867"/>
                <a:gd name="T51" fmla="*/ 3 h 1285"/>
                <a:gd name="T52" fmla="*/ 587 w 867"/>
                <a:gd name="T53" fmla="*/ 3 h 1285"/>
                <a:gd name="T54" fmla="*/ 636 w 867"/>
                <a:gd name="T55" fmla="*/ 0 h 1285"/>
                <a:gd name="T56" fmla="*/ 636 w 867"/>
                <a:gd name="T57" fmla="*/ 0 h 1285"/>
                <a:gd name="T58" fmla="*/ 742 w 867"/>
                <a:gd name="T59" fmla="*/ 16 h 1285"/>
                <a:gd name="T60" fmla="*/ 742 w 867"/>
                <a:gd name="T61" fmla="*/ 16 h 1285"/>
                <a:gd name="T62" fmla="*/ 636 w 867"/>
                <a:gd name="T63" fmla="*/ 0 h 1285"/>
                <a:gd name="T64" fmla="*/ 636 w 867"/>
                <a:gd name="T65" fmla="*/ 0 h 1285"/>
                <a:gd name="T66" fmla="*/ 443 w 867"/>
                <a:gd name="T67" fmla="*/ 43 h 1285"/>
                <a:gd name="T68" fmla="*/ 443 w 867"/>
                <a:gd name="T69" fmla="*/ 43 h 1285"/>
                <a:gd name="T70" fmla="*/ 419 w 867"/>
                <a:gd name="T71" fmla="*/ 5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7" h="1285">
                  <a:moveTo>
                    <a:pt x="107" y="1284"/>
                  </a:moveTo>
                  <a:lnTo>
                    <a:pt x="107" y="1284"/>
                  </a:lnTo>
                  <a:lnTo>
                    <a:pt x="107" y="1284"/>
                  </a:lnTo>
                  <a:cubicBezTo>
                    <a:pt x="94" y="1284"/>
                    <a:pt x="81" y="1283"/>
                    <a:pt x="68" y="1282"/>
                  </a:cubicBezTo>
                  <a:lnTo>
                    <a:pt x="68" y="1282"/>
                  </a:lnTo>
                  <a:cubicBezTo>
                    <a:pt x="45" y="1280"/>
                    <a:pt x="23" y="1275"/>
                    <a:pt x="1" y="1268"/>
                  </a:cubicBezTo>
                  <a:lnTo>
                    <a:pt x="1" y="1268"/>
                  </a:lnTo>
                  <a:lnTo>
                    <a:pt x="1" y="1268"/>
                  </a:lnTo>
                  <a:lnTo>
                    <a:pt x="1" y="1268"/>
                  </a:lnTo>
                  <a:lnTo>
                    <a:pt x="1" y="1268"/>
                  </a:lnTo>
                  <a:lnTo>
                    <a:pt x="1" y="1268"/>
                  </a:lnTo>
                  <a:cubicBezTo>
                    <a:pt x="0" y="1268"/>
                    <a:pt x="0" y="1268"/>
                    <a:pt x="0" y="1268"/>
                  </a:cubicBezTo>
                  <a:lnTo>
                    <a:pt x="0" y="1268"/>
                  </a:lnTo>
                  <a:cubicBezTo>
                    <a:pt x="34" y="1278"/>
                    <a:pt x="70" y="1284"/>
                    <a:pt x="107" y="1284"/>
                  </a:cubicBezTo>
                  <a:close/>
                  <a:moveTo>
                    <a:pt x="718" y="851"/>
                  </a:moveTo>
                  <a:lnTo>
                    <a:pt x="718" y="851"/>
                  </a:lnTo>
                  <a:cubicBezTo>
                    <a:pt x="718" y="851"/>
                    <a:pt x="719" y="850"/>
                    <a:pt x="720" y="849"/>
                  </a:cubicBezTo>
                  <a:lnTo>
                    <a:pt x="720" y="849"/>
                  </a:lnTo>
                  <a:cubicBezTo>
                    <a:pt x="818" y="684"/>
                    <a:pt x="866" y="509"/>
                    <a:pt x="866" y="357"/>
                  </a:cubicBezTo>
                  <a:lnTo>
                    <a:pt x="866" y="357"/>
                  </a:lnTo>
                  <a:cubicBezTo>
                    <a:pt x="866" y="509"/>
                    <a:pt x="818" y="684"/>
                    <a:pt x="720" y="849"/>
                  </a:cubicBezTo>
                  <a:lnTo>
                    <a:pt x="720" y="849"/>
                  </a:lnTo>
                  <a:cubicBezTo>
                    <a:pt x="719" y="850"/>
                    <a:pt x="718" y="851"/>
                    <a:pt x="718" y="851"/>
                  </a:cubicBezTo>
                  <a:close/>
                  <a:moveTo>
                    <a:pt x="419" y="53"/>
                  </a:moveTo>
                  <a:lnTo>
                    <a:pt x="419" y="53"/>
                  </a:lnTo>
                  <a:cubicBezTo>
                    <a:pt x="475" y="26"/>
                    <a:pt x="532" y="9"/>
                    <a:pt x="587" y="3"/>
                  </a:cubicBezTo>
                  <a:lnTo>
                    <a:pt x="587" y="3"/>
                  </a:lnTo>
                  <a:cubicBezTo>
                    <a:pt x="603" y="1"/>
                    <a:pt x="620" y="0"/>
                    <a:pt x="636" y="0"/>
                  </a:cubicBezTo>
                  <a:lnTo>
                    <a:pt x="636" y="0"/>
                  </a:lnTo>
                  <a:cubicBezTo>
                    <a:pt x="673" y="0"/>
                    <a:pt x="708" y="5"/>
                    <a:pt x="742" y="16"/>
                  </a:cubicBezTo>
                  <a:lnTo>
                    <a:pt x="742" y="16"/>
                  </a:lnTo>
                  <a:cubicBezTo>
                    <a:pt x="708" y="5"/>
                    <a:pt x="673" y="0"/>
                    <a:pt x="636" y="0"/>
                  </a:cubicBezTo>
                  <a:lnTo>
                    <a:pt x="636" y="0"/>
                  </a:lnTo>
                  <a:cubicBezTo>
                    <a:pt x="573" y="0"/>
                    <a:pt x="508" y="15"/>
                    <a:pt x="443" y="43"/>
                  </a:cubicBezTo>
                  <a:lnTo>
                    <a:pt x="443" y="43"/>
                  </a:lnTo>
                  <a:cubicBezTo>
                    <a:pt x="435" y="46"/>
                    <a:pt x="427" y="49"/>
                    <a:pt x="419" y="53"/>
                  </a:cubicBezTo>
                  <a:close/>
                </a:path>
              </a:pathLst>
            </a:custGeom>
            <a:solidFill>
              <a:srgbClr val="9AAC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0" name="Freeform 64">
              <a:extLst>
                <a:ext uri="{FF2B5EF4-FFF2-40B4-BE49-F238E27FC236}">
                  <a16:creationId xmlns:a16="http://schemas.microsoft.com/office/drawing/2014/main" id="{991689AE-780C-667E-5E8A-E52751A32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9672" y="11647944"/>
              <a:ext cx="414764" cy="311073"/>
            </a:xfrm>
            <a:custGeom>
              <a:avLst/>
              <a:gdLst>
                <a:gd name="T0" fmla="*/ 608 w 636"/>
                <a:gd name="T1" fmla="*/ 67 h 475"/>
                <a:gd name="T2" fmla="*/ 608 w 636"/>
                <a:gd name="T3" fmla="*/ 67 h 475"/>
                <a:gd name="T4" fmla="*/ 508 w 636"/>
                <a:gd name="T5" fmla="*/ 17 h 475"/>
                <a:gd name="T6" fmla="*/ 0 w 636"/>
                <a:gd name="T7" fmla="*/ 313 h 475"/>
                <a:gd name="T8" fmla="*/ 97 w 636"/>
                <a:gd name="T9" fmla="*/ 474 h 475"/>
                <a:gd name="T10" fmla="*/ 605 w 636"/>
                <a:gd name="T11" fmla="*/ 179 h 475"/>
                <a:gd name="T12" fmla="*/ 605 w 636"/>
                <a:gd name="T13" fmla="*/ 179 h 475"/>
                <a:gd name="T14" fmla="*/ 608 w 636"/>
                <a:gd name="T15" fmla="*/ 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475">
                  <a:moveTo>
                    <a:pt x="608" y="67"/>
                  </a:moveTo>
                  <a:lnTo>
                    <a:pt x="608" y="67"/>
                  </a:lnTo>
                  <a:cubicBezTo>
                    <a:pt x="582" y="22"/>
                    <a:pt x="537" y="0"/>
                    <a:pt x="508" y="17"/>
                  </a:cubicBezTo>
                  <a:lnTo>
                    <a:pt x="0" y="313"/>
                  </a:lnTo>
                  <a:lnTo>
                    <a:pt x="97" y="474"/>
                  </a:lnTo>
                  <a:lnTo>
                    <a:pt x="605" y="179"/>
                  </a:lnTo>
                  <a:lnTo>
                    <a:pt x="605" y="179"/>
                  </a:lnTo>
                  <a:cubicBezTo>
                    <a:pt x="633" y="162"/>
                    <a:pt x="635" y="112"/>
                    <a:pt x="608" y="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1" name="Freeform 65">
              <a:extLst>
                <a:ext uri="{FF2B5EF4-FFF2-40B4-BE49-F238E27FC236}">
                  <a16:creationId xmlns:a16="http://schemas.microsoft.com/office/drawing/2014/main" id="{3E99A4CE-6479-99E1-EBB6-E11FCB01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7689" y="11791960"/>
              <a:ext cx="734478" cy="547257"/>
            </a:xfrm>
            <a:custGeom>
              <a:avLst/>
              <a:gdLst>
                <a:gd name="T0" fmla="*/ 1076 w 1124"/>
                <a:gd name="T1" fmla="*/ 119 h 839"/>
                <a:gd name="T2" fmla="*/ 1076 w 1124"/>
                <a:gd name="T3" fmla="*/ 119 h 839"/>
                <a:gd name="T4" fmla="*/ 900 w 1124"/>
                <a:gd name="T5" fmla="*/ 30 h 839"/>
                <a:gd name="T6" fmla="*/ 0 w 1124"/>
                <a:gd name="T7" fmla="*/ 553 h 839"/>
                <a:gd name="T8" fmla="*/ 171 w 1124"/>
                <a:gd name="T9" fmla="*/ 838 h 839"/>
                <a:gd name="T10" fmla="*/ 1069 w 1124"/>
                <a:gd name="T11" fmla="*/ 316 h 839"/>
                <a:gd name="T12" fmla="*/ 1069 w 1124"/>
                <a:gd name="T13" fmla="*/ 316 h 839"/>
                <a:gd name="T14" fmla="*/ 1076 w 1124"/>
                <a:gd name="T15" fmla="*/ 11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839">
                  <a:moveTo>
                    <a:pt x="1076" y="119"/>
                  </a:moveTo>
                  <a:lnTo>
                    <a:pt x="1076" y="119"/>
                  </a:lnTo>
                  <a:cubicBezTo>
                    <a:pt x="1029" y="40"/>
                    <a:pt x="950" y="0"/>
                    <a:pt x="900" y="30"/>
                  </a:cubicBezTo>
                  <a:lnTo>
                    <a:pt x="0" y="553"/>
                  </a:lnTo>
                  <a:lnTo>
                    <a:pt x="171" y="838"/>
                  </a:lnTo>
                  <a:lnTo>
                    <a:pt x="1069" y="316"/>
                  </a:lnTo>
                  <a:lnTo>
                    <a:pt x="1069" y="316"/>
                  </a:lnTo>
                  <a:cubicBezTo>
                    <a:pt x="1120" y="286"/>
                    <a:pt x="1123" y="198"/>
                    <a:pt x="1076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2" name="Freeform 66">
              <a:extLst>
                <a:ext uri="{FF2B5EF4-FFF2-40B4-BE49-F238E27FC236}">
                  <a16:creationId xmlns:a16="http://schemas.microsoft.com/office/drawing/2014/main" id="{C411DFF4-1A95-63BB-FCEE-25E17717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3126" y="12134716"/>
              <a:ext cx="181460" cy="227543"/>
            </a:xfrm>
            <a:custGeom>
              <a:avLst/>
              <a:gdLst>
                <a:gd name="T0" fmla="*/ 47 w 278"/>
                <a:gd name="T1" fmla="*/ 227 h 347"/>
                <a:gd name="T2" fmla="*/ 47 w 278"/>
                <a:gd name="T3" fmla="*/ 227 h 347"/>
                <a:gd name="T4" fmla="*/ 223 w 278"/>
                <a:gd name="T5" fmla="*/ 316 h 347"/>
                <a:gd name="T6" fmla="*/ 223 w 278"/>
                <a:gd name="T7" fmla="*/ 316 h 347"/>
                <a:gd name="T8" fmla="*/ 230 w 278"/>
                <a:gd name="T9" fmla="*/ 119 h 347"/>
                <a:gd name="T10" fmla="*/ 230 w 278"/>
                <a:gd name="T11" fmla="*/ 119 h 347"/>
                <a:gd name="T12" fmla="*/ 54 w 278"/>
                <a:gd name="T13" fmla="*/ 30 h 347"/>
                <a:gd name="T14" fmla="*/ 54 w 278"/>
                <a:gd name="T15" fmla="*/ 30 h 347"/>
                <a:gd name="T16" fmla="*/ 47 w 278"/>
                <a:gd name="T17" fmla="*/ 22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47">
                  <a:moveTo>
                    <a:pt x="47" y="227"/>
                  </a:moveTo>
                  <a:lnTo>
                    <a:pt x="47" y="227"/>
                  </a:lnTo>
                  <a:cubicBezTo>
                    <a:pt x="94" y="306"/>
                    <a:pt x="173" y="346"/>
                    <a:pt x="223" y="316"/>
                  </a:cubicBezTo>
                  <a:lnTo>
                    <a:pt x="223" y="316"/>
                  </a:lnTo>
                  <a:cubicBezTo>
                    <a:pt x="274" y="286"/>
                    <a:pt x="277" y="198"/>
                    <a:pt x="230" y="119"/>
                  </a:cubicBezTo>
                  <a:lnTo>
                    <a:pt x="230" y="119"/>
                  </a:lnTo>
                  <a:cubicBezTo>
                    <a:pt x="183" y="40"/>
                    <a:pt x="104" y="0"/>
                    <a:pt x="54" y="30"/>
                  </a:cubicBezTo>
                  <a:lnTo>
                    <a:pt x="54" y="30"/>
                  </a:lnTo>
                  <a:cubicBezTo>
                    <a:pt x="3" y="60"/>
                    <a:pt x="0" y="148"/>
                    <a:pt x="47" y="22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3" name="Freeform 67">
              <a:extLst>
                <a:ext uri="{FF2B5EF4-FFF2-40B4-BE49-F238E27FC236}">
                  <a16:creationId xmlns:a16="http://schemas.microsoft.com/office/drawing/2014/main" id="{8A4CF6B4-38C7-4B1F-E8A5-A714AB906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928" y="12175040"/>
              <a:ext cx="118093" cy="146895"/>
            </a:xfrm>
            <a:custGeom>
              <a:avLst/>
              <a:gdLst>
                <a:gd name="T0" fmla="*/ 30 w 181"/>
                <a:gd name="T1" fmla="*/ 149 h 227"/>
                <a:gd name="T2" fmla="*/ 30 w 181"/>
                <a:gd name="T3" fmla="*/ 149 h 227"/>
                <a:gd name="T4" fmla="*/ 145 w 181"/>
                <a:gd name="T5" fmla="*/ 206 h 227"/>
                <a:gd name="T6" fmla="*/ 145 w 181"/>
                <a:gd name="T7" fmla="*/ 206 h 227"/>
                <a:gd name="T8" fmla="*/ 150 w 181"/>
                <a:gd name="T9" fmla="*/ 78 h 227"/>
                <a:gd name="T10" fmla="*/ 150 w 181"/>
                <a:gd name="T11" fmla="*/ 78 h 227"/>
                <a:gd name="T12" fmla="*/ 35 w 181"/>
                <a:gd name="T13" fmla="*/ 19 h 227"/>
                <a:gd name="T14" fmla="*/ 35 w 181"/>
                <a:gd name="T15" fmla="*/ 19 h 227"/>
                <a:gd name="T16" fmla="*/ 30 w 181"/>
                <a:gd name="T17" fmla="*/ 14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27">
                  <a:moveTo>
                    <a:pt x="30" y="149"/>
                  </a:moveTo>
                  <a:lnTo>
                    <a:pt x="30" y="149"/>
                  </a:lnTo>
                  <a:cubicBezTo>
                    <a:pt x="61" y="200"/>
                    <a:pt x="112" y="226"/>
                    <a:pt x="145" y="206"/>
                  </a:cubicBezTo>
                  <a:lnTo>
                    <a:pt x="145" y="206"/>
                  </a:lnTo>
                  <a:cubicBezTo>
                    <a:pt x="178" y="187"/>
                    <a:pt x="180" y="129"/>
                    <a:pt x="150" y="78"/>
                  </a:cubicBezTo>
                  <a:lnTo>
                    <a:pt x="150" y="78"/>
                  </a:lnTo>
                  <a:cubicBezTo>
                    <a:pt x="119" y="26"/>
                    <a:pt x="68" y="0"/>
                    <a:pt x="35" y="19"/>
                  </a:cubicBezTo>
                  <a:lnTo>
                    <a:pt x="35" y="19"/>
                  </a:lnTo>
                  <a:cubicBezTo>
                    <a:pt x="1" y="39"/>
                    <a:pt x="0" y="97"/>
                    <a:pt x="30" y="149"/>
                  </a:cubicBez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4" name="Freeform 68">
              <a:extLst>
                <a:ext uri="{FF2B5EF4-FFF2-40B4-BE49-F238E27FC236}">
                  <a16:creationId xmlns:a16="http://schemas.microsoft.com/office/drawing/2014/main" id="{6DC64163-A506-DDF9-151E-4CDC432B8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4949" y="7261245"/>
              <a:ext cx="5761" cy="5761"/>
            </a:xfrm>
            <a:custGeom>
              <a:avLst/>
              <a:gdLst>
                <a:gd name="T0" fmla="*/ 8 w 9"/>
                <a:gd name="T1" fmla="*/ 6 h 7"/>
                <a:gd name="T2" fmla="*/ 8 w 9"/>
                <a:gd name="T3" fmla="*/ 6 h 7"/>
                <a:gd name="T4" fmla="*/ 0 w 9"/>
                <a:gd name="T5" fmla="*/ 0 h 7"/>
                <a:gd name="T6" fmla="*/ 0 w 9"/>
                <a:gd name="T7" fmla="*/ 0 h 7"/>
                <a:gd name="T8" fmla="*/ 8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lnTo>
                    <a:pt x="8" y="6"/>
                  </a:lnTo>
                  <a:cubicBezTo>
                    <a:pt x="5" y="4"/>
                    <a:pt x="3" y="2"/>
                    <a:pt x="0" y="0"/>
                  </a:cubicBezTo>
                  <a:lnTo>
                    <a:pt x="0" y="0"/>
                  </a:lnTo>
                  <a:cubicBezTo>
                    <a:pt x="3" y="2"/>
                    <a:pt x="6" y="4"/>
                    <a:pt x="8" y="6"/>
                  </a:cubicBezTo>
                </a:path>
              </a:pathLst>
            </a:custGeom>
            <a:solidFill>
              <a:srgbClr val="7035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5" name="Freeform 69">
              <a:extLst>
                <a:ext uri="{FF2B5EF4-FFF2-40B4-BE49-F238E27FC236}">
                  <a16:creationId xmlns:a16="http://schemas.microsoft.com/office/drawing/2014/main" id="{BC357484-7EFA-33A9-CA7B-905B161E9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9538" y="7468627"/>
              <a:ext cx="308193" cy="236185"/>
            </a:xfrm>
            <a:custGeom>
              <a:avLst/>
              <a:gdLst>
                <a:gd name="T0" fmla="*/ 469 w 470"/>
                <a:gd name="T1" fmla="*/ 320 h 363"/>
                <a:gd name="T2" fmla="*/ 469 w 470"/>
                <a:gd name="T3" fmla="*/ 320 h 363"/>
                <a:gd name="T4" fmla="*/ 453 w 470"/>
                <a:gd name="T5" fmla="*/ 362 h 363"/>
                <a:gd name="T6" fmla="*/ 453 w 470"/>
                <a:gd name="T7" fmla="*/ 362 h 363"/>
                <a:gd name="T8" fmla="*/ 310 w 470"/>
                <a:gd name="T9" fmla="*/ 339 h 363"/>
                <a:gd name="T10" fmla="*/ 310 w 470"/>
                <a:gd name="T11" fmla="*/ 339 h 363"/>
                <a:gd name="T12" fmla="*/ 309 w 470"/>
                <a:gd name="T13" fmla="*/ 338 h 363"/>
                <a:gd name="T14" fmla="*/ 309 w 470"/>
                <a:gd name="T15" fmla="*/ 338 h 363"/>
                <a:gd name="T16" fmla="*/ 235 w 470"/>
                <a:gd name="T17" fmla="*/ 319 h 363"/>
                <a:gd name="T18" fmla="*/ 235 w 470"/>
                <a:gd name="T19" fmla="*/ 319 h 363"/>
                <a:gd name="T20" fmla="*/ 172 w 470"/>
                <a:gd name="T21" fmla="*/ 293 h 363"/>
                <a:gd name="T22" fmla="*/ 172 w 470"/>
                <a:gd name="T23" fmla="*/ 293 h 363"/>
                <a:gd name="T24" fmla="*/ 0 w 470"/>
                <a:gd name="T25" fmla="*/ 106 h 363"/>
                <a:gd name="T26" fmla="*/ 0 w 470"/>
                <a:gd name="T27" fmla="*/ 106 h 363"/>
                <a:gd name="T28" fmla="*/ 35 w 470"/>
                <a:gd name="T29" fmla="*/ 0 h 363"/>
                <a:gd name="T30" fmla="*/ 35 w 470"/>
                <a:gd name="T31" fmla="*/ 0 h 363"/>
                <a:gd name="T32" fmla="*/ 35 w 470"/>
                <a:gd name="T33" fmla="*/ 0 h 363"/>
                <a:gd name="T34" fmla="*/ 35 w 470"/>
                <a:gd name="T35" fmla="*/ 0 h 363"/>
                <a:gd name="T36" fmla="*/ 43 w 470"/>
                <a:gd name="T37" fmla="*/ 6 h 363"/>
                <a:gd name="T38" fmla="*/ 43 w 470"/>
                <a:gd name="T39" fmla="*/ 6 h 363"/>
                <a:gd name="T40" fmla="*/ 209 w 470"/>
                <a:gd name="T41" fmla="*/ 221 h 363"/>
                <a:gd name="T42" fmla="*/ 209 w 470"/>
                <a:gd name="T43" fmla="*/ 221 h 363"/>
                <a:gd name="T44" fmla="*/ 469 w 470"/>
                <a:gd name="T45" fmla="*/ 3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363">
                  <a:moveTo>
                    <a:pt x="469" y="320"/>
                  </a:moveTo>
                  <a:lnTo>
                    <a:pt x="469" y="320"/>
                  </a:lnTo>
                  <a:cubicBezTo>
                    <a:pt x="464" y="332"/>
                    <a:pt x="459" y="346"/>
                    <a:pt x="453" y="362"/>
                  </a:cubicBezTo>
                  <a:lnTo>
                    <a:pt x="453" y="362"/>
                  </a:lnTo>
                  <a:cubicBezTo>
                    <a:pt x="404" y="358"/>
                    <a:pt x="355" y="346"/>
                    <a:pt x="310" y="339"/>
                  </a:cubicBezTo>
                  <a:lnTo>
                    <a:pt x="310" y="339"/>
                  </a:lnTo>
                  <a:cubicBezTo>
                    <a:pt x="310" y="338"/>
                    <a:pt x="310" y="338"/>
                    <a:pt x="309" y="338"/>
                  </a:cubicBezTo>
                  <a:lnTo>
                    <a:pt x="309" y="338"/>
                  </a:lnTo>
                  <a:cubicBezTo>
                    <a:pt x="285" y="331"/>
                    <a:pt x="259" y="325"/>
                    <a:pt x="235" y="319"/>
                  </a:cubicBezTo>
                  <a:lnTo>
                    <a:pt x="235" y="319"/>
                  </a:lnTo>
                  <a:cubicBezTo>
                    <a:pt x="214" y="312"/>
                    <a:pt x="193" y="304"/>
                    <a:pt x="172" y="293"/>
                  </a:cubicBezTo>
                  <a:lnTo>
                    <a:pt x="172" y="293"/>
                  </a:lnTo>
                  <a:cubicBezTo>
                    <a:pt x="87" y="251"/>
                    <a:pt x="17" y="207"/>
                    <a:pt x="0" y="106"/>
                  </a:cubicBezTo>
                  <a:lnTo>
                    <a:pt x="0" y="106"/>
                  </a:lnTo>
                  <a:cubicBezTo>
                    <a:pt x="11" y="66"/>
                    <a:pt x="23" y="30"/>
                    <a:pt x="35" y="0"/>
                  </a:cubicBez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ubicBezTo>
                    <a:pt x="37" y="3"/>
                    <a:pt x="40" y="5"/>
                    <a:pt x="43" y="6"/>
                  </a:cubicBezTo>
                  <a:lnTo>
                    <a:pt x="43" y="6"/>
                  </a:lnTo>
                  <a:cubicBezTo>
                    <a:pt x="71" y="134"/>
                    <a:pt x="100" y="177"/>
                    <a:pt x="209" y="221"/>
                  </a:cubicBezTo>
                  <a:lnTo>
                    <a:pt x="209" y="221"/>
                  </a:lnTo>
                  <a:cubicBezTo>
                    <a:pt x="282" y="250"/>
                    <a:pt x="378" y="298"/>
                    <a:pt x="469" y="320"/>
                  </a:cubicBezTo>
                </a:path>
              </a:pathLst>
            </a:custGeom>
            <a:solidFill>
              <a:srgbClr val="EDA7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6" name="Freeform 70">
              <a:extLst>
                <a:ext uri="{FF2B5EF4-FFF2-40B4-BE49-F238E27FC236}">
                  <a16:creationId xmlns:a16="http://schemas.microsoft.com/office/drawing/2014/main" id="{7DB8BF79-2E2C-92FC-E0E5-0D80AD4FA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1158" y="7690408"/>
              <a:ext cx="95051" cy="48966"/>
            </a:xfrm>
            <a:custGeom>
              <a:avLst/>
              <a:gdLst>
                <a:gd name="T0" fmla="*/ 143 w 144"/>
                <a:gd name="T1" fmla="*/ 23 h 76"/>
                <a:gd name="T2" fmla="*/ 143 w 144"/>
                <a:gd name="T3" fmla="*/ 23 h 76"/>
                <a:gd name="T4" fmla="*/ 126 w 144"/>
                <a:gd name="T5" fmla="*/ 75 h 76"/>
                <a:gd name="T6" fmla="*/ 126 w 144"/>
                <a:gd name="T7" fmla="*/ 75 h 76"/>
                <a:gd name="T8" fmla="*/ 72 w 144"/>
                <a:gd name="T9" fmla="*/ 26 h 76"/>
                <a:gd name="T10" fmla="*/ 72 w 144"/>
                <a:gd name="T11" fmla="*/ 26 h 76"/>
                <a:gd name="T12" fmla="*/ 0 w 144"/>
                <a:gd name="T13" fmla="*/ 0 h 76"/>
                <a:gd name="T14" fmla="*/ 0 w 144"/>
                <a:gd name="T15" fmla="*/ 0 h 76"/>
                <a:gd name="T16" fmla="*/ 143 w 144"/>
                <a:gd name="T17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6">
                  <a:moveTo>
                    <a:pt x="143" y="23"/>
                  </a:moveTo>
                  <a:lnTo>
                    <a:pt x="143" y="23"/>
                  </a:lnTo>
                  <a:cubicBezTo>
                    <a:pt x="137" y="40"/>
                    <a:pt x="132" y="57"/>
                    <a:pt x="126" y="75"/>
                  </a:cubicBezTo>
                  <a:lnTo>
                    <a:pt x="126" y="75"/>
                  </a:lnTo>
                  <a:cubicBezTo>
                    <a:pt x="110" y="55"/>
                    <a:pt x="92" y="38"/>
                    <a:pt x="72" y="26"/>
                  </a:cubicBezTo>
                  <a:lnTo>
                    <a:pt x="72" y="26"/>
                  </a:lnTo>
                  <a:cubicBezTo>
                    <a:pt x="51" y="16"/>
                    <a:pt x="26" y="7"/>
                    <a:pt x="0" y="0"/>
                  </a:cubicBezTo>
                  <a:lnTo>
                    <a:pt x="0" y="0"/>
                  </a:lnTo>
                  <a:cubicBezTo>
                    <a:pt x="45" y="7"/>
                    <a:pt x="94" y="19"/>
                    <a:pt x="143" y="23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7" name="Freeform 71">
              <a:extLst>
                <a:ext uri="{FF2B5EF4-FFF2-40B4-BE49-F238E27FC236}">
                  <a16:creationId xmlns:a16="http://schemas.microsoft.com/office/drawing/2014/main" id="{279B61B5-F14D-04F1-6242-53631AE0A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7018" y="7197878"/>
              <a:ext cx="2881" cy="14401"/>
            </a:xfrm>
            <a:custGeom>
              <a:avLst/>
              <a:gdLst>
                <a:gd name="T0" fmla="*/ 1 w 6"/>
                <a:gd name="T1" fmla="*/ 0 h 20"/>
                <a:gd name="T2" fmla="*/ 1 w 6"/>
                <a:gd name="T3" fmla="*/ 0 h 20"/>
                <a:gd name="T4" fmla="*/ 5 w 6"/>
                <a:gd name="T5" fmla="*/ 19 h 20"/>
                <a:gd name="T6" fmla="*/ 5 w 6"/>
                <a:gd name="T7" fmla="*/ 19 h 20"/>
                <a:gd name="T8" fmla="*/ 1 w 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1" y="0"/>
                  </a:moveTo>
                  <a:lnTo>
                    <a:pt x="1" y="0"/>
                  </a:lnTo>
                  <a:cubicBezTo>
                    <a:pt x="2" y="7"/>
                    <a:pt x="4" y="13"/>
                    <a:pt x="5" y="19"/>
                  </a:cubicBezTo>
                  <a:lnTo>
                    <a:pt x="5" y="19"/>
                  </a:lnTo>
                  <a:cubicBezTo>
                    <a:pt x="2" y="12"/>
                    <a:pt x="0" y="6"/>
                    <a:pt x="1" y="0"/>
                  </a:cubicBezTo>
                </a:path>
              </a:pathLst>
            </a:custGeom>
            <a:solidFill>
              <a:srgbClr val="7035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8" name="Freeform 72">
              <a:extLst>
                <a:ext uri="{FF2B5EF4-FFF2-40B4-BE49-F238E27FC236}">
                  <a16:creationId xmlns:a16="http://schemas.microsoft.com/office/drawing/2014/main" id="{93F71AF6-AE65-3743-A07B-6F2DA8553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4974" y="7537753"/>
              <a:ext cx="319714" cy="288030"/>
            </a:xfrm>
            <a:custGeom>
              <a:avLst/>
              <a:gdLst>
                <a:gd name="T0" fmla="*/ 0 w 491"/>
                <a:gd name="T1" fmla="*/ 227 h 441"/>
                <a:gd name="T2" fmla="*/ 0 w 491"/>
                <a:gd name="T3" fmla="*/ 227 h 441"/>
                <a:gd name="T4" fmla="*/ 8 w 491"/>
                <a:gd name="T5" fmla="*/ 194 h 441"/>
                <a:gd name="T6" fmla="*/ 8 w 491"/>
                <a:gd name="T7" fmla="*/ 194 h 441"/>
                <a:gd name="T8" fmla="*/ 54 w 491"/>
                <a:gd name="T9" fmla="*/ 0 h 441"/>
                <a:gd name="T10" fmla="*/ 54 w 491"/>
                <a:gd name="T11" fmla="*/ 0 h 441"/>
                <a:gd name="T12" fmla="*/ 190 w 491"/>
                <a:gd name="T13" fmla="*/ 169 h 441"/>
                <a:gd name="T14" fmla="*/ 190 w 491"/>
                <a:gd name="T15" fmla="*/ 169 h 441"/>
                <a:gd name="T16" fmla="*/ 422 w 491"/>
                <a:gd name="T17" fmla="*/ 198 h 441"/>
                <a:gd name="T18" fmla="*/ 422 w 491"/>
                <a:gd name="T19" fmla="*/ 198 h 441"/>
                <a:gd name="T20" fmla="*/ 490 w 491"/>
                <a:gd name="T21" fmla="*/ 308 h 441"/>
                <a:gd name="T22" fmla="*/ 490 w 491"/>
                <a:gd name="T23" fmla="*/ 308 h 441"/>
                <a:gd name="T24" fmla="*/ 0 w 491"/>
                <a:gd name="T25" fmla="*/ 22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41">
                  <a:moveTo>
                    <a:pt x="0" y="227"/>
                  </a:moveTo>
                  <a:lnTo>
                    <a:pt x="0" y="227"/>
                  </a:lnTo>
                  <a:cubicBezTo>
                    <a:pt x="2" y="217"/>
                    <a:pt x="5" y="205"/>
                    <a:pt x="8" y="194"/>
                  </a:cubicBezTo>
                  <a:lnTo>
                    <a:pt x="8" y="194"/>
                  </a:lnTo>
                  <a:cubicBezTo>
                    <a:pt x="22" y="126"/>
                    <a:pt x="37" y="59"/>
                    <a:pt x="54" y="0"/>
                  </a:cubicBezTo>
                  <a:lnTo>
                    <a:pt x="54" y="0"/>
                  </a:lnTo>
                  <a:cubicBezTo>
                    <a:pt x="69" y="86"/>
                    <a:pt x="122" y="131"/>
                    <a:pt x="190" y="169"/>
                  </a:cubicBezTo>
                  <a:lnTo>
                    <a:pt x="190" y="169"/>
                  </a:lnTo>
                  <a:cubicBezTo>
                    <a:pt x="253" y="170"/>
                    <a:pt x="331" y="179"/>
                    <a:pt x="422" y="198"/>
                  </a:cubicBezTo>
                  <a:lnTo>
                    <a:pt x="422" y="198"/>
                  </a:lnTo>
                  <a:cubicBezTo>
                    <a:pt x="462" y="222"/>
                    <a:pt x="484" y="259"/>
                    <a:pt x="490" y="308"/>
                  </a:cubicBezTo>
                  <a:lnTo>
                    <a:pt x="490" y="308"/>
                  </a:lnTo>
                  <a:cubicBezTo>
                    <a:pt x="306" y="440"/>
                    <a:pt x="143" y="413"/>
                    <a:pt x="0" y="227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29" name="Freeform 73">
              <a:extLst>
                <a:ext uri="{FF2B5EF4-FFF2-40B4-BE49-F238E27FC236}">
                  <a16:creationId xmlns:a16="http://schemas.microsoft.com/office/drawing/2014/main" id="{63F0DB9E-17AF-5380-F7AD-11903AB36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2579" y="7275646"/>
              <a:ext cx="115212" cy="204502"/>
            </a:xfrm>
            <a:custGeom>
              <a:avLst/>
              <a:gdLst>
                <a:gd name="T0" fmla="*/ 119 w 178"/>
                <a:gd name="T1" fmla="*/ 160 h 315"/>
                <a:gd name="T2" fmla="*/ 119 w 178"/>
                <a:gd name="T3" fmla="*/ 160 h 315"/>
                <a:gd name="T4" fmla="*/ 8 w 178"/>
                <a:gd name="T5" fmla="*/ 302 h 315"/>
                <a:gd name="T6" fmla="*/ 8 w 178"/>
                <a:gd name="T7" fmla="*/ 302 h 315"/>
                <a:gd name="T8" fmla="*/ 0 w 178"/>
                <a:gd name="T9" fmla="*/ 296 h 315"/>
                <a:gd name="T10" fmla="*/ 0 w 178"/>
                <a:gd name="T11" fmla="*/ 296 h 315"/>
                <a:gd name="T12" fmla="*/ 62 w 178"/>
                <a:gd name="T13" fmla="*/ 70 h 315"/>
                <a:gd name="T14" fmla="*/ 62 w 178"/>
                <a:gd name="T15" fmla="*/ 70 h 315"/>
                <a:gd name="T16" fmla="*/ 140 w 178"/>
                <a:gd name="T17" fmla="*/ 109 h 315"/>
                <a:gd name="T18" fmla="*/ 140 w 178"/>
                <a:gd name="T19" fmla="*/ 109 h 315"/>
                <a:gd name="T20" fmla="*/ 119 w 178"/>
                <a:gd name="T21" fmla="*/ 16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315">
                  <a:moveTo>
                    <a:pt x="119" y="160"/>
                  </a:moveTo>
                  <a:lnTo>
                    <a:pt x="119" y="160"/>
                  </a:lnTo>
                  <a:cubicBezTo>
                    <a:pt x="92" y="223"/>
                    <a:pt x="47" y="314"/>
                    <a:pt x="8" y="302"/>
                  </a:cubicBezTo>
                  <a:lnTo>
                    <a:pt x="8" y="302"/>
                  </a:lnTo>
                  <a:cubicBezTo>
                    <a:pt x="5" y="301"/>
                    <a:pt x="2" y="299"/>
                    <a:pt x="0" y="296"/>
                  </a:cubicBezTo>
                  <a:lnTo>
                    <a:pt x="0" y="296"/>
                  </a:lnTo>
                  <a:cubicBezTo>
                    <a:pt x="22" y="222"/>
                    <a:pt x="43" y="146"/>
                    <a:pt x="62" y="70"/>
                  </a:cubicBezTo>
                  <a:lnTo>
                    <a:pt x="62" y="70"/>
                  </a:lnTo>
                  <a:cubicBezTo>
                    <a:pt x="101" y="15"/>
                    <a:pt x="177" y="0"/>
                    <a:pt x="140" y="109"/>
                  </a:cubicBezTo>
                  <a:lnTo>
                    <a:pt x="140" y="109"/>
                  </a:lnTo>
                  <a:cubicBezTo>
                    <a:pt x="136" y="117"/>
                    <a:pt x="129" y="137"/>
                    <a:pt x="119" y="160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0" name="Freeform 74">
              <a:extLst>
                <a:ext uri="{FF2B5EF4-FFF2-40B4-BE49-F238E27FC236}">
                  <a16:creationId xmlns:a16="http://schemas.microsoft.com/office/drawing/2014/main" id="{0A98C509-A3D8-3E39-9B23-439FDF398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0086" y="7076905"/>
              <a:ext cx="158418" cy="354276"/>
            </a:xfrm>
            <a:custGeom>
              <a:avLst/>
              <a:gdLst>
                <a:gd name="T0" fmla="*/ 242 w 243"/>
                <a:gd name="T1" fmla="*/ 68 h 544"/>
                <a:gd name="T2" fmla="*/ 242 w 243"/>
                <a:gd name="T3" fmla="*/ 68 h 544"/>
                <a:gd name="T4" fmla="*/ 88 w 243"/>
                <a:gd name="T5" fmla="*/ 543 h 544"/>
                <a:gd name="T6" fmla="*/ 88 w 243"/>
                <a:gd name="T7" fmla="*/ 543 h 544"/>
                <a:gd name="T8" fmla="*/ 1 w 243"/>
                <a:gd name="T9" fmla="*/ 422 h 544"/>
                <a:gd name="T10" fmla="*/ 0 w 243"/>
                <a:gd name="T11" fmla="*/ 422 h 544"/>
                <a:gd name="T12" fmla="*/ 0 w 243"/>
                <a:gd name="T13" fmla="*/ 422 h 544"/>
                <a:gd name="T14" fmla="*/ 105 w 243"/>
                <a:gd name="T15" fmla="*/ 177 h 544"/>
                <a:gd name="T16" fmla="*/ 105 w 243"/>
                <a:gd name="T17" fmla="*/ 177 h 544"/>
                <a:gd name="T18" fmla="*/ 148 w 243"/>
                <a:gd name="T19" fmla="*/ 2 h 544"/>
                <a:gd name="T20" fmla="*/ 150 w 243"/>
                <a:gd name="T21" fmla="*/ 0 h 544"/>
                <a:gd name="T22" fmla="*/ 150 w 243"/>
                <a:gd name="T23" fmla="*/ 0 h 544"/>
                <a:gd name="T24" fmla="*/ 242 w 243"/>
                <a:gd name="T25" fmla="*/ 6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544">
                  <a:moveTo>
                    <a:pt x="242" y="68"/>
                  </a:moveTo>
                  <a:lnTo>
                    <a:pt x="242" y="68"/>
                  </a:lnTo>
                  <a:cubicBezTo>
                    <a:pt x="143" y="199"/>
                    <a:pt x="141" y="439"/>
                    <a:pt x="88" y="543"/>
                  </a:cubicBezTo>
                  <a:lnTo>
                    <a:pt x="88" y="543"/>
                  </a:lnTo>
                  <a:cubicBezTo>
                    <a:pt x="57" y="493"/>
                    <a:pt x="50" y="448"/>
                    <a:pt x="1" y="422"/>
                  </a:cubicBezTo>
                  <a:lnTo>
                    <a:pt x="0" y="422"/>
                  </a:lnTo>
                  <a:lnTo>
                    <a:pt x="0" y="422"/>
                  </a:lnTo>
                  <a:cubicBezTo>
                    <a:pt x="24" y="327"/>
                    <a:pt x="81" y="289"/>
                    <a:pt x="105" y="177"/>
                  </a:cubicBezTo>
                  <a:lnTo>
                    <a:pt x="105" y="177"/>
                  </a:lnTo>
                  <a:cubicBezTo>
                    <a:pt x="115" y="132"/>
                    <a:pt x="129" y="66"/>
                    <a:pt x="148" y="2"/>
                  </a:cubicBezTo>
                  <a:lnTo>
                    <a:pt x="150" y="0"/>
                  </a:lnTo>
                  <a:lnTo>
                    <a:pt x="150" y="0"/>
                  </a:lnTo>
                  <a:cubicBezTo>
                    <a:pt x="176" y="26"/>
                    <a:pt x="208" y="49"/>
                    <a:pt x="242" y="68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1" name="Freeform 75">
              <a:extLst>
                <a:ext uri="{FF2B5EF4-FFF2-40B4-BE49-F238E27FC236}">
                  <a16:creationId xmlns:a16="http://schemas.microsoft.com/office/drawing/2014/main" id="{C675185F-276F-2267-B632-34A11EBE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6394" y="6814797"/>
              <a:ext cx="843930" cy="872733"/>
            </a:xfrm>
            <a:custGeom>
              <a:avLst/>
              <a:gdLst>
                <a:gd name="T0" fmla="*/ 78 w 1293"/>
                <a:gd name="T1" fmla="*/ 1208 h 1337"/>
                <a:gd name="T2" fmla="*/ 115 w 1293"/>
                <a:gd name="T3" fmla="*/ 938 h 1337"/>
                <a:gd name="T4" fmla="*/ 108 w 1293"/>
                <a:gd name="T5" fmla="*/ 911 h 1337"/>
                <a:gd name="T6" fmla="*/ 108 w 1293"/>
                <a:gd name="T7" fmla="*/ 911 h 1337"/>
                <a:gd name="T8" fmla="*/ 156 w 1293"/>
                <a:gd name="T9" fmla="*/ 823 h 1337"/>
                <a:gd name="T10" fmla="*/ 157 w 1293"/>
                <a:gd name="T11" fmla="*/ 823 h 1337"/>
                <a:gd name="T12" fmla="*/ 244 w 1293"/>
                <a:gd name="T13" fmla="*/ 944 h 1337"/>
                <a:gd name="T14" fmla="*/ 406 w 1293"/>
                <a:gd name="T15" fmla="*/ 457 h 1337"/>
                <a:gd name="T16" fmla="*/ 398 w 1293"/>
                <a:gd name="T17" fmla="*/ 469 h 1337"/>
                <a:gd name="T18" fmla="*/ 306 w 1293"/>
                <a:gd name="T19" fmla="*/ 401 h 1337"/>
                <a:gd name="T20" fmla="*/ 304 w 1293"/>
                <a:gd name="T21" fmla="*/ 97 h 1337"/>
                <a:gd name="T22" fmla="*/ 554 w 1293"/>
                <a:gd name="T23" fmla="*/ 83 h 1337"/>
                <a:gd name="T24" fmla="*/ 734 w 1293"/>
                <a:gd name="T25" fmla="*/ 134 h 1337"/>
                <a:gd name="T26" fmla="*/ 843 w 1293"/>
                <a:gd name="T27" fmla="*/ 155 h 1337"/>
                <a:gd name="T28" fmla="*/ 940 w 1293"/>
                <a:gd name="T29" fmla="*/ 195 h 1337"/>
                <a:gd name="T30" fmla="*/ 1168 w 1293"/>
                <a:gd name="T31" fmla="*/ 342 h 1337"/>
                <a:gd name="T32" fmla="*/ 1281 w 1293"/>
                <a:gd name="T33" fmla="*/ 678 h 1337"/>
                <a:gd name="T34" fmla="*/ 989 w 1293"/>
                <a:gd name="T35" fmla="*/ 1125 h 1337"/>
                <a:gd name="T36" fmla="*/ 989 w 1293"/>
                <a:gd name="T37" fmla="*/ 1125 h 1337"/>
                <a:gd name="T38" fmla="*/ 944 w 1293"/>
                <a:gd name="T39" fmla="*/ 1168 h 1337"/>
                <a:gd name="T40" fmla="*/ 929 w 1293"/>
                <a:gd name="T41" fmla="*/ 1327 h 1337"/>
                <a:gd name="T42" fmla="*/ 794 w 1293"/>
                <a:gd name="T43" fmla="*/ 1322 h 1337"/>
                <a:gd name="T44" fmla="*/ 534 w 1293"/>
                <a:gd name="T45" fmla="*/ 1223 h 1337"/>
                <a:gd name="T46" fmla="*/ 368 w 1293"/>
                <a:gd name="T47" fmla="*/ 1008 h 1337"/>
                <a:gd name="T48" fmla="*/ 479 w 1293"/>
                <a:gd name="T49" fmla="*/ 866 h 1337"/>
                <a:gd name="T50" fmla="*/ 500 w 1293"/>
                <a:gd name="T51" fmla="*/ 815 h 1337"/>
                <a:gd name="T52" fmla="*/ 422 w 1293"/>
                <a:gd name="T53" fmla="*/ 776 h 1337"/>
                <a:gd name="T54" fmla="*/ 360 w 1293"/>
                <a:gd name="T55" fmla="*/ 1002 h 1337"/>
                <a:gd name="T56" fmla="*/ 325 w 1293"/>
                <a:gd name="T57" fmla="*/ 1108 h 1337"/>
                <a:gd name="T58" fmla="*/ 279 w 1293"/>
                <a:gd name="T59" fmla="*/ 1302 h 1337"/>
                <a:gd name="T60" fmla="*/ 78 w 1293"/>
                <a:gd name="T61" fmla="*/ 1208 h 1337"/>
                <a:gd name="T62" fmla="*/ 160 w 1293"/>
                <a:gd name="T63" fmla="*/ 1011 h 1337"/>
                <a:gd name="T64" fmla="*/ 167 w 1293"/>
                <a:gd name="T65" fmla="*/ 1035 h 1337"/>
                <a:gd name="T66" fmla="*/ 160 w 1293"/>
                <a:gd name="T67" fmla="*/ 1011 h 1337"/>
                <a:gd name="T68" fmla="*/ 482 w 1293"/>
                <a:gd name="T69" fmla="*/ 884 h 1337"/>
                <a:gd name="T70" fmla="*/ 493 w 1293"/>
                <a:gd name="T71" fmla="*/ 92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3" h="1337">
                  <a:moveTo>
                    <a:pt x="78" y="1208"/>
                  </a:moveTo>
                  <a:lnTo>
                    <a:pt x="78" y="1208"/>
                  </a:lnTo>
                  <a:cubicBezTo>
                    <a:pt x="16" y="1136"/>
                    <a:pt x="0" y="1033"/>
                    <a:pt x="115" y="938"/>
                  </a:cubicBezTo>
                  <a:lnTo>
                    <a:pt x="115" y="938"/>
                  </a:lnTo>
                  <a:cubicBezTo>
                    <a:pt x="109" y="931"/>
                    <a:pt x="107" y="922"/>
                    <a:pt x="108" y="911"/>
                  </a:cubicBezTo>
                  <a:lnTo>
                    <a:pt x="108" y="911"/>
                  </a:lnTo>
                  <a:lnTo>
                    <a:pt x="108" y="911"/>
                  </a:lnTo>
                  <a:lnTo>
                    <a:pt x="108" y="911"/>
                  </a:lnTo>
                  <a:cubicBezTo>
                    <a:pt x="111" y="885"/>
                    <a:pt x="133" y="850"/>
                    <a:pt x="156" y="823"/>
                  </a:cubicBezTo>
                  <a:lnTo>
                    <a:pt x="156" y="823"/>
                  </a:lnTo>
                  <a:lnTo>
                    <a:pt x="157" y="823"/>
                  </a:lnTo>
                  <a:lnTo>
                    <a:pt x="157" y="823"/>
                  </a:lnTo>
                  <a:cubicBezTo>
                    <a:pt x="206" y="849"/>
                    <a:pt x="213" y="894"/>
                    <a:pt x="244" y="944"/>
                  </a:cubicBezTo>
                  <a:lnTo>
                    <a:pt x="244" y="944"/>
                  </a:lnTo>
                  <a:cubicBezTo>
                    <a:pt x="297" y="840"/>
                    <a:pt x="299" y="600"/>
                    <a:pt x="398" y="469"/>
                  </a:cubicBezTo>
                  <a:lnTo>
                    <a:pt x="406" y="457"/>
                  </a:lnTo>
                  <a:lnTo>
                    <a:pt x="398" y="469"/>
                  </a:lnTo>
                  <a:lnTo>
                    <a:pt x="398" y="469"/>
                  </a:lnTo>
                  <a:cubicBezTo>
                    <a:pt x="364" y="450"/>
                    <a:pt x="331" y="427"/>
                    <a:pt x="306" y="401"/>
                  </a:cubicBezTo>
                  <a:lnTo>
                    <a:pt x="306" y="401"/>
                  </a:lnTo>
                  <a:cubicBezTo>
                    <a:pt x="229" y="325"/>
                    <a:pt x="202" y="221"/>
                    <a:pt x="304" y="97"/>
                  </a:cubicBezTo>
                  <a:lnTo>
                    <a:pt x="304" y="97"/>
                  </a:lnTo>
                  <a:cubicBezTo>
                    <a:pt x="384" y="0"/>
                    <a:pt x="459" y="22"/>
                    <a:pt x="554" y="83"/>
                  </a:cubicBezTo>
                  <a:lnTo>
                    <a:pt x="554" y="83"/>
                  </a:lnTo>
                  <a:cubicBezTo>
                    <a:pt x="606" y="111"/>
                    <a:pt x="673" y="121"/>
                    <a:pt x="734" y="134"/>
                  </a:cubicBezTo>
                  <a:lnTo>
                    <a:pt x="734" y="134"/>
                  </a:lnTo>
                  <a:cubicBezTo>
                    <a:pt x="778" y="137"/>
                    <a:pt x="816" y="145"/>
                    <a:pt x="843" y="155"/>
                  </a:cubicBezTo>
                  <a:lnTo>
                    <a:pt x="843" y="155"/>
                  </a:lnTo>
                  <a:cubicBezTo>
                    <a:pt x="872" y="165"/>
                    <a:pt x="905" y="179"/>
                    <a:pt x="940" y="195"/>
                  </a:cubicBezTo>
                  <a:lnTo>
                    <a:pt x="940" y="195"/>
                  </a:lnTo>
                  <a:cubicBezTo>
                    <a:pt x="1024" y="233"/>
                    <a:pt x="1117" y="285"/>
                    <a:pt x="1168" y="342"/>
                  </a:cubicBezTo>
                  <a:lnTo>
                    <a:pt x="1168" y="342"/>
                  </a:lnTo>
                  <a:cubicBezTo>
                    <a:pt x="1242" y="428"/>
                    <a:pt x="1292" y="568"/>
                    <a:pt x="1281" y="678"/>
                  </a:cubicBezTo>
                  <a:lnTo>
                    <a:pt x="1281" y="678"/>
                  </a:lnTo>
                  <a:cubicBezTo>
                    <a:pt x="1277" y="705"/>
                    <a:pt x="1120" y="1002"/>
                    <a:pt x="989" y="1125"/>
                  </a:cubicBezTo>
                  <a:lnTo>
                    <a:pt x="989" y="1125"/>
                  </a:lnTo>
                  <a:lnTo>
                    <a:pt x="989" y="1125"/>
                  </a:lnTo>
                  <a:lnTo>
                    <a:pt x="989" y="1125"/>
                  </a:lnTo>
                  <a:cubicBezTo>
                    <a:pt x="974" y="1140"/>
                    <a:pt x="959" y="1154"/>
                    <a:pt x="944" y="1168"/>
                  </a:cubicBezTo>
                  <a:lnTo>
                    <a:pt x="944" y="1168"/>
                  </a:lnTo>
                  <a:cubicBezTo>
                    <a:pt x="920" y="1216"/>
                    <a:pt x="916" y="1275"/>
                    <a:pt x="929" y="1327"/>
                  </a:cubicBezTo>
                  <a:lnTo>
                    <a:pt x="929" y="1327"/>
                  </a:lnTo>
                  <a:cubicBezTo>
                    <a:pt x="888" y="1336"/>
                    <a:pt x="842" y="1333"/>
                    <a:pt x="794" y="1322"/>
                  </a:cubicBezTo>
                  <a:lnTo>
                    <a:pt x="794" y="1322"/>
                  </a:lnTo>
                  <a:cubicBezTo>
                    <a:pt x="703" y="1300"/>
                    <a:pt x="607" y="1252"/>
                    <a:pt x="534" y="1223"/>
                  </a:cubicBezTo>
                  <a:lnTo>
                    <a:pt x="534" y="1223"/>
                  </a:lnTo>
                  <a:cubicBezTo>
                    <a:pt x="425" y="1179"/>
                    <a:pt x="396" y="1136"/>
                    <a:pt x="368" y="1008"/>
                  </a:cubicBezTo>
                  <a:lnTo>
                    <a:pt x="368" y="1008"/>
                  </a:lnTo>
                  <a:cubicBezTo>
                    <a:pt x="407" y="1020"/>
                    <a:pt x="452" y="929"/>
                    <a:pt x="479" y="866"/>
                  </a:cubicBezTo>
                  <a:lnTo>
                    <a:pt x="479" y="866"/>
                  </a:lnTo>
                  <a:cubicBezTo>
                    <a:pt x="489" y="843"/>
                    <a:pt x="497" y="823"/>
                    <a:pt x="500" y="815"/>
                  </a:cubicBezTo>
                  <a:lnTo>
                    <a:pt x="500" y="815"/>
                  </a:lnTo>
                  <a:cubicBezTo>
                    <a:pt x="537" y="706"/>
                    <a:pt x="461" y="721"/>
                    <a:pt x="422" y="776"/>
                  </a:cubicBezTo>
                  <a:lnTo>
                    <a:pt x="422" y="776"/>
                  </a:lnTo>
                  <a:cubicBezTo>
                    <a:pt x="403" y="852"/>
                    <a:pt x="382" y="928"/>
                    <a:pt x="360" y="1002"/>
                  </a:cubicBezTo>
                  <a:lnTo>
                    <a:pt x="360" y="1002"/>
                  </a:lnTo>
                  <a:lnTo>
                    <a:pt x="360" y="1002"/>
                  </a:lnTo>
                  <a:cubicBezTo>
                    <a:pt x="348" y="1032"/>
                    <a:pt x="336" y="1068"/>
                    <a:pt x="325" y="1108"/>
                  </a:cubicBezTo>
                  <a:lnTo>
                    <a:pt x="325" y="1108"/>
                  </a:lnTo>
                  <a:cubicBezTo>
                    <a:pt x="308" y="1167"/>
                    <a:pt x="293" y="1234"/>
                    <a:pt x="279" y="1302"/>
                  </a:cubicBezTo>
                  <a:lnTo>
                    <a:pt x="279" y="1302"/>
                  </a:lnTo>
                  <a:cubicBezTo>
                    <a:pt x="210" y="1304"/>
                    <a:pt x="128" y="1266"/>
                    <a:pt x="78" y="1208"/>
                  </a:cubicBezTo>
                  <a:close/>
                  <a:moveTo>
                    <a:pt x="160" y="1011"/>
                  </a:moveTo>
                  <a:lnTo>
                    <a:pt x="160" y="1011"/>
                  </a:lnTo>
                  <a:cubicBezTo>
                    <a:pt x="163" y="1020"/>
                    <a:pt x="166" y="1028"/>
                    <a:pt x="167" y="1035"/>
                  </a:cubicBezTo>
                  <a:lnTo>
                    <a:pt x="167" y="1035"/>
                  </a:lnTo>
                  <a:lnTo>
                    <a:pt x="167" y="1035"/>
                  </a:lnTo>
                  <a:cubicBezTo>
                    <a:pt x="166" y="1028"/>
                    <a:pt x="163" y="1020"/>
                    <a:pt x="160" y="1011"/>
                  </a:cubicBezTo>
                  <a:close/>
                  <a:moveTo>
                    <a:pt x="482" y="884"/>
                  </a:moveTo>
                  <a:lnTo>
                    <a:pt x="482" y="884"/>
                  </a:lnTo>
                  <a:cubicBezTo>
                    <a:pt x="484" y="896"/>
                    <a:pt x="487" y="909"/>
                    <a:pt x="493" y="921"/>
                  </a:cubicBezTo>
                  <a:lnTo>
                    <a:pt x="493" y="921"/>
                  </a:lnTo>
                  <a:cubicBezTo>
                    <a:pt x="487" y="909"/>
                    <a:pt x="484" y="896"/>
                    <a:pt x="482" y="884"/>
                  </a:cubicBezTo>
                  <a:close/>
                </a:path>
              </a:pathLst>
            </a:custGeom>
            <a:solidFill>
              <a:srgbClr val="4416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2" name="Freeform 76">
              <a:extLst>
                <a:ext uri="{FF2B5EF4-FFF2-40B4-BE49-F238E27FC236}">
                  <a16:creationId xmlns:a16="http://schemas.microsoft.com/office/drawing/2014/main" id="{19E48DBC-14C5-8BED-B459-BD8414BE5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382" y="7146032"/>
              <a:ext cx="1555363" cy="818006"/>
            </a:xfrm>
            <a:custGeom>
              <a:avLst/>
              <a:gdLst>
                <a:gd name="T0" fmla="*/ 207 w 2382"/>
                <a:gd name="T1" fmla="*/ 252 h 1252"/>
                <a:gd name="T2" fmla="*/ 219 w 2382"/>
                <a:gd name="T3" fmla="*/ 278 h 1252"/>
                <a:gd name="T4" fmla="*/ 229 w 2382"/>
                <a:gd name="T5" fmla="*/ 299 h 1252"/>
                <a:gd name="T6" fmla="*/ 243 w 2382"/>
                <a:gd name="T7" fmla="*/ 325 h 1252"/>
                <a:gd name="T8" fmla="*/ 244 w 2382"/>
                <a:gd name="T9" fmla="*/ 325 h 1252"/>
                <a:gd name="T10" fmla="*/ 261 w 2382"/>
                <a:gd name="T11" fmla="*/ 350 h 1252"/>
                <a:gd name="T12" fmla="*/ 276 w 2382"/>
                <a:gd name="T13" fmla="*/ 371 h 1252"/>
                <a:gd name="T14" fmla="*/ 293 w 2382"/>
                <a:gd name="T15" fmla="*/ 392 h 1252"/>
                <a:gd name="T16" fmla="*/ 299 w 2382"/>
                <a:gd name="T17" fmla="*/ 398 h 1252"/>
                <a:gd name="T18" fmla="*/ 318 w 2382"/>
                <a:gd name="T19" fmla="*/ 418 h 1252"/>
                <a:gd name="T20" fmla="*/ 341 w 2382"/>
                <a:gd name="T21" fmla="*/ 610 h 1252"/>
                <a:gd name="T22" fmla="*/ 647 w 2382"/>
                <a:gd name="T23" fmla="*/ 617 h 1252"/>
                <a:gd name="T24" fmla="*/ 711 w 2382"/>
                <a:gd name="T25" fmla="*/ 639 h 1252"/>
                <a:gd name="T26" fmla="*/ 737 w 2382"/>
                <a:gd name="T27" fmla="*/ 647 h 1252"/>
                <a:gd name="T28" fmla="*/ 781 w 2382"/>
                <a:gd name="T29" fmla="*/ 659 h 1252"/>
                <a:gd name="T30" fmla="*/ 798 w 2382"/>
                <a:gd name="T31" fmla="*/ 663 h 1252"/>
                <a:gd name="T32" fmla="*/ 842 w 2382"/>
                <a:gd name="T33" fmla="*/ 673 h 1252"/>
                <a:gd name="T34" fmla="*/ 886 w 2382"/>
                <a:gd name="T35" fmla="*/ 682 h 1252"/>
                <a:gd name="T36" fmla="*/ 928 w 2382"/>
                <a:gd name="T37" fmla="*/ 689 h 1252"/>
                <a:gd name="T38" fmla="*/ 969 w 2382"/>
                <a:gd name="T39" fmla="*/ 815 h 1252"/>
                <a:gd name="T40" fmla="*/ 1405 w 2382"/>
                <a:gd name="T41" fmla="*/ 695 h 1252"/>
                <a:gd name="T42" fmla="*/ 1466 w 2382"/>
                <a:gd name="T43" fmla="*/ 685 h 1252"/>
                <a:gd name="T44" fmla="*/ 1482 w 2382"/>
                <a:gd name="T45" fmla="*/ 683 h 1252"/>
                <a:gd name="T46" fmla="*/ 1528 w 2382"/>
                <a:gd name="T47" fmla="*/ 674 h 1252"/>
                <a:gd name="T48" fmla="*/ 1575 w 2382"/>
                <a:gd name="T49" fmla="*/ 664 h 1252"/>
                <a:gd name="T50" fmla="*/ 1623 w 2382"/>
                <a:gd name="T51" fmla="*/ 651 h 1252"/>
                <a:gd name="T52" fmla="*/ 1639 w 2382"/>
                <a:gd name="T53" fmla="*/ 646 h 1252"/>
                <a:gd name="T54" fmla="*/ 1684 w 2382"/>
                <a:gd name="T55" fmla="*/ 633 h 1252"/>
                <a:gd name="T56" fmla="*/ 1874 w 2382"/>
                <a:gd name="T57" fmla="*/ 703 h 1252"/>
                <a:gd name="T58" fmla="*/ 2036 w 2382"/>
                <a:gd name="T59" fmla="*/ 439 h 1252"/>
                <a:gd name="T60" fmla="*/ 2171 w 2382"/>
                <a:gd name="T61" fmla="*/ 252 h 1252"/>
                <a:gd name="T62" fmla="*/ 2380 w 2382"/>
                <a:gd name="T63" fmla="*/ 0 h 1252"/>
                <a:gd name="T64" fmla="*/ 2183 w 2382"/>
                <a:gd name="T65" fmla="*/ 688 h 1252"/>
                <a:gd name="T66" fmla="*/ 1729 w 2382"/>
                <a:gd name="T67" fmla="*/ 1053 h 1252"/>
                <a:gd name="T68" fmla="*/ 1685 w 2382"/>
                <a:gd name="T69" fmla="*/ 1068 h 1252"/>
                <a:gd name="T70" fmla="*/ 1640 w 2382"/>
                <a:gd name="T71" fmla="*/ 1082 h 1252"/>
                <a:gd name="T72" fmla="*/ 1632 w 2382"/>
                <a:gd name="T73" fmla="*/ 1085 h 1252"/>
                <a:gd name="T74" fmla="*/ 1590 w 2382"/>
                <a:gd name="T75" fmla="*/ 1096 h 1252"/>
                <a:gd name="T76" fmla="*/ 1577 w 2382"/>
                <a:gd name="T77" fmla="*/ 1099 h 1252"/>
                <a:gd name="T78" fmla="*/ 1527 w 2382"/>
                <a:gd name="T79" fmla="*/ 1110 h 1252"/>
                <a:gd name="T80" fmla="*/ 1518 w 2382"/>
                <a:gd name="T81" fmla="*/ 1112 h 1252"/>
                <a:gd name="T82" fmla="*/ 1467 w 2382"/>
                <a:gd name="T83" fmla="*/ 1121 h 1252"/>
                <a:gd name="T84" fmla="*/ 1437 w 2382"/>
                <a:gd name="T85" fmla="*/ 1127 h 1252"/>
                <a:gd name="T86" fmla="*/ 1406 w 2382"/>
                <a:gd name="T87" fmla="*/ 1131 h 1252"/>
                <a:gd name="T88" fmla="*/ 969 w 2382"/>
                <a:gd name="T89" fmla="*/ 1130 h 1252"/>
                <a:gd name="T90" fmla="*/ 929 w 2382"/>
                <a:gd name="T91" fmla="*/ 1125 h 1252"/>
                <a:gd name="T92" fmla="*/ 889 w 2382"/>
                <a:gd name="T93" fmla="*/ 1118 h 1252"/>
                <a:gd name="T94" fmla="*/ 888 w 2382"/>
                <a:gd name="T95" fmla="*/ 1118 h 1252"/>
                <a:gd name="T96" fmla="*/ 831 w 2382"/>
                <a:gd name="T97" fmla="*/ 1107 h 1252"/>
                <a:gd name="T98" fmla="*/ 799 w 2382"/>
                <a:gd name="T99" fmla="*/ 1099 h 1252"/>
                <a:gd name="T100" fmla="*/ 755 w 2382"/>
                <a:gd name="T101" fmla="*/ 1088 h 1252"/>
                <a:gd name="T102" fmla="*/ 739 w 2382"/>
                <a:gd name="T103" fmla="*/ 1082 h 1252"/>
                <a:gd name="T104" fmla="*/ 702 w 2382"/>
                <a:gd name="T105" fmla="*/ 1072 h 1252"/>
                <a:gd name="T106" fmla="*/ 697 w 2382"/>
                <a:gd name="T107" fmla="*/ 1070 h 1252"/>
                <a:gd name="T108" fmla="*/ 194 w 2382"/>
                <a:gd name="T109" fmla="*/ 960 h 1252"/>
                <a:gd name="T110" fmla="*/ 0 w 2382"/>
                <a:gd name="T111" fmla="*/ 252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82" h="1252">
                  <a:moveTo>
                    <a:pt x="0" y="252"/>
                  </a:moveTo>
                  <a:lnTo>
                    <a:pt x="207" y="252"/>
                  </a:lnTo>
                  <a:lnTo>
                    <a:pt x="207" y="252"/>
                  </a:lnTo>
                  <a:cubicBezTo>
                    <a:pt x="211" y="260"/>
                    <a:pt x="213" y="267"/>
                    <a:pt x="217" y="274"/>
                  </a:cubicBezTo>
                  <a:lnTo>
                    <a:pt x="217" y="274"/>
                  </a:lnTo>
                  <a:cubicBezTo>
                    <a:pt x="217" y="275"/>
                    <a:pt x="218" y="277"/>
                    <a:pt x="219" y="278"/>
                  </a:cubicBezTo>
                  <a:lnTo>
                    <a:pt x="219" y="278"/>
                  </a:lnTo>
                  <a:cubicBezTo>
                    <a:pt x="222" y="285"/>
                    <a:pt x="225" y="292"/>
                    <a:pt x="229" y="299"/>
                  </a:cubicBezTo>
                  <a:lnTo>
                    <a:pt x="229" y="299"/>
                  </a:lnTo>
                  <a:cubicBezTo>
                    <a:pt x="230" y="301"/>
                    <a:pt x="231" y="302"/>
                    <a:pt x="231" y="303"/>
                  </a:cubicBezTo>
                  <a:lnTo>
                    <a:pt x="231" y="303"/>
                  </a:lnTo>
                  <a:cubicBezTo>
                    <a:pt x="235" y="310"/>
                    <a:pt x="239" y="318"/>
                    <a:pt x="243" y="325"/>
                  </a:cubicBezTo>
                  <a:lnTo>
                    <a:pt x="243" y="325"/>
                  </a:lnTo>
                  <a:cubicBezTo>
                    <a:pt x="244" y="325"/>
                    <a:pt x="244" y="325"/>
                    <a:pt x="244" y="325"/>
                  </a:cubicBezTo>
                  <a:lnTo>
                    <a:pt x="244" y="325"/>
                  </a:lnTo>
                  <a:cubicBezTo>
                    <a:pt x="248" y="332"/>
                    <a:pt x="253" y="339"/>
                    <a:pt x="257" y="346"/>
                  </a:cubicBezTo>
                  <a:lnTo>
                    <a:pt x="257" y="346"/>
                  </a:lnTo>
                  <a:cubicBezTo>
                    <a:pt x="259" y="347"/>
                    <a:pt x="260" y="349"/>
                    <a:pt x="261" y="350"/>
                  </a:cubicBezTo>
                  <a:lnTo>
                    <a:pt x="261" y="350"/>
                  </a:lnTo>
                  <a:cubicBezTo>
                    <a:pt x="266" y="357"/>
                    <a:pt x="270" y="363"/>
                    <a:pt x="276" y="371"/>
                  </a:cubicBezTo>
                  <a:lnTo>
                    <a:pt x="276" y="371"/>
                  </a:lnTo>
                  <a:cubicBezTo>
                    <a:pt x="277" y="372"/>
                    <a:pt x="279" y="373"/>
                    <a:pt x="280" y="375"/>
                  </a:cubicBezTo>
                  <a:lnTo>
                    <a:pt x="280" y="375"/>
                  </a:lnTo>
                  <a:cubicBezTo>
                    <a:pt x="284" y="381"/>
                    <a:pt x="288" y="386"/>
                    <a:pt x="293" y="392"/>
                  </a:cubicBezTo>
                  <a:lnTo>
                    <a:pt x="293" y="392"/>
                  </a:lnTo>
                  <a:cubicBezTo>
                    <a:pt x="295" y="393"/>
                    <a:pt x="297" y="395"/>
                    <a:pt x="299" y="398"/>
                  </a:cubicBezTo>
                  <a:lnTo>
                    <a:pt x="299" y="398"/>
                  </a:lnTo>
                  <a:cubicBezTo>
                    <a:pt x="304" y="403"/>
                    <a:pt x="309" y="408"/>
                    <a:pt x="314" y="414"/>
                  </a:cubicBezTo>
                  <a:lnTo>
                    <a:pt x="314" y="414"/>
                  </a:lnTo>
                  <a:cubicBezTo>
                    <a:pt x="316" y="415"/>
                    <a:pt x="317" y="417"/>
                    <a:pt x="318" y="418"/>
                  </a:cubicBezTo>
                  <a:lnTo>
                    <a:pt x="318" y="418"/>
                  </a:lnTo>
                  <a:cubicBezTo>
                    <a:pt x="326" y="425"/>
                    <a:pt x="333" y="432"/>
                    <a:pt x="340" y="439"/>
                  </a:cubicBezTo>
                  <a:lnTo>
                    <a:pt x="341" y="610"/>
                  </a:lnTo>
                  <a:lnTo>
                    <a:pt x="499" y="703"/>
                  </a:lnTo>
                  <a:lnTo>
                    <a:pt x="647" y="617"/>
                  </a:lnTo>
                  <a:lnTo>
                    <a:pt x="647" y="617"/>
                  </a:lnTo>
                  <a:cubicBezTo>
                    <a:pt x="663" y="623"/>
                    <a:pt x="679" y="629"/>
                    <a:pt x="696" y="634"/>
                  </a:cubicBezTo>
                  <a:lnTo>
                    <a:pt x="696" y="634"/>
                  </a:lnTo>
                  <a:cubicBezTo>
                    <a:pt x="700" y="635"/>
                    <a:pt x="706" y="637"/>
                    <a:pt x="711" y="639"/>
                  </a:cubicBezTo>
                  <a:lnTo>
                    <a:pt x="711" y="639"/>
                  </a:lnTo>
                  <a:cubicBezTo>
                    <a:pt x="720" y="642"/>
                    <a:pt x="729" y="644"/>
                    <a:pt x="737" y="647"/>
                  </a:cubicBezTo>
                  <a:lnTo>
                    <a:pt x="737" y="647"/>
                  </a:lnTo>
                  <a:cubicBezTo>
                    <a:pt x="742" y="648"/>
                    <a:pt x="749" y="650"/>
                    <a:pt x="754" y="652"/>
                  </a:cubicBezTo>
                  <a:lnTo>
                    <a:pt x="754" y="652"/>
                  </a:lnTo>
                  <a:cubicBezTo>
                    <a:pt x="763" y="654"/>
                    <a:pt x="772" y="656"/>
                    <a:pt x="781" y="659"/>
                  </a:cubicBezTo>
                  <a:lnTo>
                    <a:pt x="781" y="659"/>
                  </a:lnTo>
                  <a:cubicBezTo>
                    <a:pt x="787" y="661"/>
                    <a:pt x="792" y="662"/>
                    <a:pt x="798" y="663"/>
                  </a:cubicBezTo>
                  <a:lnTo>
                    <a:pt x="798" y="663"/>
                  </a:lnTo>
                  <a:cubicBezTo>
                    <a:pt x="808" y="665"/>
                    <a:pt x="819" y="668"/>
                    <a:pt x="830" y="671"/>
                  </a:cubicBezTo>
                  <a:lnTo>
                    <a:pt x="830" y="671"/>
                  </a:lnTo>
                  <a:cubicBezTo>
                    <a:pt x="833" y="671"/>
                    <a:pt x="838" y="673"/>
                    <a:pt x="842" y="673"/>
                  </a:cubicBezTo>
                  <a:lnTo>
                    <a:pt x="842" y="673"/>
                  </a:lnTo>
                  <a:cubicBezTo>
                    <a:pt x="856" y="676"/>
                    <a:pt x="872" y="679"/>
                    <a:pt x="886" y="682"/>
                  </a:cubicBezTo>
                  <a:lnTo>
                    <a:pt x="886" y="682"/>
                  </a:lnTo>
                  <a:cubicBezTo>
                    <a:pt x="896" y="684"/>
                    <a:pt x="905" y="685"/>
                    <a:pt x="914" y="686"/>
                  </a:cubicBezTo>
                  <a:lnTo>
                    <a:pt x="914" y="686"/>
                  </a:lnTo>
                  <a:cubicBezTo>
                    <a:pt x="919" y="687"/>
                    <a:pt x="923" y="688"/>
                    <a:pt x="928" y="689"/>
                  </a:cubicBezTo>
                  <a:lnTo>
                    <a:pt x="928" y="689"/>
                  </a:lnTo>
                  <a:cubicBezTo>
                    <a:pt x="942" y="691"/>
                    <a:pt x="955" y="693"/>
                    <a:pt x="969" y="695"/>
                  </a:cubicBezTo>
                  <a:lnTo>
                    <a:pt x="969" y="815"/>
                  </a:lnTo>
                  <a:lnTo>
                    <a:pt x="1404" y="815"/>
                  </a:lnTo>
                  <a:lnTo>
                    <a:pt x="1405" y="695"/>
                  </a:lnTo>
                  <a:lnTo>
                    <a:pt x="1405" y="695"/>
                  </a:lnTo>
                  <a:cubicBezTo>
                    <a:pt x="1415" y="693"/>
                    <a:pt x="1425" y="692"/>
                    <a:pt x="1436" y="690"/>
                  </a:cubicBezTo>
                  <a:lnTo>
                    <a:pt x="1436" y="690"/>
                  </a:lnTo>
                  <a:cubicBezTo>
                    <a:pt x="1446" y="689"/>
                    <a:pt x="1456" y="687"/>
                    <a:pt x="1466" y="685"/>
                  </a:cubicBezTo>
                  <a:lnTo>
                    <a:pt x="1466" y="685"/>
                  </a:lnTo>
                  <a:cubicBezTo>
                    <a:pt x="1471" y="685"/>
                    <a:pt x="1477" y="684"/>
                    <a:pt x="1482" y="683"/>
                  </a:cubicBezTo>
                  <a:lnTo>
                    <a:pt x="1482" y="683"/>
                  </a:lnTo>
                  <a:cubicBezTo>
                    <a:pt x="1494" y="681"/>
                    <a:pt x="1506" y="678"/>
                    <a:pt x="1517" y="676"/>
                  </a:cubicBezTo>
                  <a:lnTo>
                    <a:pt x="1517" y="676"/>
                  </a:lnTo>
                  <a:cubicBezTo>
                    <a:pt x="1520" y="675"/>
                    <a:pt x="1524" y="675"/>
                    <a:pt x="1528" y="674"/>
                  </a:cubicBezTo>
                  <a:lnTo>
                    <a:pt x="1528" y="674"/>
                  </a:lnTo>
                  <a:cubicBezTo>
                    <a:pt x="1544" y="671"/>
                    <a:pt x="1560" y="667"/>
                    <a:pt x="1575" y="664"/>
                  </a:cubicBezTo>
                  <a:lnTo>
                    <a:pt x="1575" y="664"/>
                  </a:lnTo>
                  <a:cubicBezTo>
                    <a:pt x="1580" y="663"/>
                    <a:pt x="1584" y="661"/>
                    <a:pt x="1588" y="660"/>
                  </a:cubicBezTo>
                  <a:lnTo>
                    <a:pt x="1588" y="660"/>
                  </a:lnTo>
                  <a:cubicBezTo>
                    <a:pt x="1600" y="657"/>
                    <a:pt x="1612" y="654"/>
                    <a:pt x="1623" y="651"/>
                  </a:cubicBezTo>
                  <a:lnTo>
                    <a:pt x="1623" y="651"/>
                  </a:lnTo>
                  <a:cubicBezTo>
                    <a:pt x="1628" y="650"/>
                    <a:pt x="1633" y="648"/>
                    <a:pt x="1639" y="646"/>
                  </a:cubicBezTo>
                  <a:lnTo>
                    <a:pt x="1639" y="646"/>
                  </a:lnTo>
                  <a:cubicBezTo>
                    <a:pt x="1649" y="643"/>
                    <a:pt x="1659" y="640"/>
                    <a:pt x="1670" y="636"/>
                  </a:cubicBezTo>
                  <a:lnTo>
                    <a:pt x="1670" y="636"/>
                  </a:lnTo>
                  <a:cubicBezTo>
                    <a:pt x="1675" y="635"/>
                    <a:pt x="1679" y="634"/>
                    <a:pt x="1684" y="633"/>
                  </a:cubicBezTo>
                  <a:lnTo>
                    <a:pt x="1684" y="633"/>
                  </a:lnTo>
                  <a:cubicBezTo>
                    <a:pt x="1699" y="628"/>
                    <a:pt x="1713" y="623"/>
                    <a:pt x="1728" y="617"/>
                  </a:cubicBezTo>
                  <a:lnTo>
                    <a:pt x="1874" y="703"/>
                  </a:lnTo>
                  <a:lnTo>
                    <a:pt x="2036" y="608"/>
                  </a:lnTo>
                  <a:lnTo>
                    <a:pt x="2036" y="439"/>
                  </a:lnTo>
                  <a:lnTo>
                    <a:pt x="2036" y="439"/>
                  </a:lnTo>
                  <a:cubicBezTo>
                    <a:pt x="2085" y="395"/>
                    <a:pt x="2122" y="349"/>
                    <a:pt x="2148" y="301"/>
                  </a:cubicBezTo>
                  <a:lnTo>
                    <a:pt x="2148" y="301"/>
                  </a:lnTo>
                  <a:cubicBezTo>
                    <a:pt x="2157" y="285"/>
                    <a:pt x="2165" y="268"/>
                    <a:pt x="2171" y="252"/>
                  </a:cubicBezTo>
                  <a:lnTo>
                    <a:pt x="2171" y="252"/>
                  </a:lnTo>
                  <a:lnTo>
                    <a:pt x="2379" y="252"/>
                  </a:lnTo>
                  <a:lnTo>
                    <a:pt x="2380" y="0"/>
                  </a:lnTo>
                  <a:lnTo>
                    <a:pt x="2381" y="436"/>
                  </a:lnTo>
                  <a:lnTo>
                    <a:pt x="2380" y="688"/>
                  </a:lnTo>
                  <a:lnTo>
                    <a:pt x="2183" y="688"/>
                  </a:lnTo>
                  <a:lnTo>
                    <a:pt x="2184" y="960"/>
                  </a:lnTo>
                  <a:lnTo>
                    <a:pt x="1875" y="1138"/>
                  </a:lnTo>
                  <a:lnTo>
                    <a:pt x="1729" y="1053"/>
                  </a:lnTo>
                  <a:lnTo>
                    <a:pt x="1729" y="1053"/>
                  </a:lnTo>
                  <a:cubicBezTo>
                    <a:pt x="1714" y="1058"/>
                    <a:pt x="1700" y="1064"/>
                    <a:pt x="1685" y="1068"/>
                  </a:cubicBezTo>
                  <a:lnTo>
                    <a:pt x="1685" y="1068"/>
                  </a:lnTo>
                  <a:cubicBezTo>
                    <a:pt x="1681" y="1069"/>
                    <a:pt x="1676" y="1071"/>
                    <a:pt x="1671" y="1072"/>
                  </a:cubicBezTo>
                  <a:lnTo>
                    <a:pt x="1671" y="1072"/>
                  </a:lnTo>
                  <a:cubicBezTo>
                    <a:pt x="1661" y="1076"/>
                    <a:pt x="1651" y="1079"/>
                    <a:pt x="1640" y="1082"/>
                  </a:cubicBezTo>
                  <a:lnTo>
                    <a:pt x="1640" y="1082"/>
                  </a:lnTo>
                  <a:cubicBezTo>
                    <a:pt x="1638" y="1083"/>
                    <a:pt x="1635" y="1083"/>
                    <a:pt x="1632" y="1085"/>
                  </a:cubicBezTo>
                  <a:lnTo>
                    <a:pt x="1632" y="1085"/>
                  </a:lnTo>
                  <a:cubicBezTo>
                    <a:pt x="1630" y="1085"/>
                    <a:pt x="1627" y="1086"/>
                    <a:pt x="1625" y="1087"/>
                  </a:cubicBezTo>
                  <a:lnTo>
                    <a:pt x="1625" y="1087"/>
                  </a:lnTo>
                  <a:cubicBezTo>
                    <a:pt x="1613" y="1090"/>
                    <a:pt x="1601" y="1093"/>
                    <a:pt x="1590" y="1096"/>
                  </a:cubicBezTo>
                  <a:lnTo>
                    <a:pt x="1590" y="1096"/>
                  </a:lnTo>
                  <a:cubicBezTo>
                    <a:pt x="1585" y="1097"/>
                    <a:pt x="1581" y="1098"/>
                    <a:pt x="1577" y="1099"/>
                  </a:cubicBezTo>
                  <a:lnTo>
                    <a:pt x="1577" y="1099"/>
                  </a:lnTo>
                  <a:cubicBezTo>
                    <a:pt x="1561" y="1103"/>
                    <a:pt x="1545" y="1107"/>
                    <a:pt x="1529" y="1110"/>
                  </a:cubicBezTo>
                  <a:lnTo>
                    <a:pt x="1529" y="1110"/>
                  </a:lnTo>
                  <a:cubicBezTo>
                    <a:pt x="1528" y="1110"/>
                    <a:pt x="1528" y="1110"/>
                    <a:pt x="1527" y="1110"/>
                  </a:cubicBezTo>
                  <a:lnTo>
                    <a:pt x="1527" y="1110"/>
                  </a:lnTo>
                  <a:cubicBezTo>
                    <a:pt x="1524" y="1111"/>
                    <a:pt x="1521" y="1111"/>
                    <a:pt x="1518" y="1112"/>
                  </a:cubicBezTo>
                  <a:lnTo>
                    <a:pt x="1518" y="1112"/>
                  </a:lnTo>
                  <a:cubicBezTo>
                    <a:pt x="1507" y="1114"/>
                    <a:pt x="1495" y="1117"/>
                    <a:pt x="1483" y="1119"/>
                  </a:cubicBezTo>
                  <a:lnTo>
                    <a:pt x="1483" y="1119"/>
                  </a:lnTo>
                  <a:cubicBezTo>
                    <a:pt x="1478" y="1119"/>
                    <a:pt x="1472" y="1121"/>
                    <a:pt x="1467" y="1121"/>
                  </a:cubicBezTo>
                  <a:lnTo>
                    <a:pt x="1467" y="1121"/>
                  </a:lnTo>
                  <a:cubicBezTo>
                    <a:pt x="1457" y="1123"/>
                    <a:pt x="1447" y="1125"/>
                    <a:pt x="1437" y="1127"/>
                  </a:cubicBezTo>
                  <a:lnTo>
                    <a:pt x="1437" y="1127"/>
                  </a:lnTo>
                  <a:cubicBezTo>
                    <a:pt x="1434" y="1127"/>
                    <a:pt x="1431" y="1127"/>
                    <a:pt x="1429" y="1128"/>
                  </a:cubicBezTo>
                  <a:lnTo>
                    <a:pt x="1429" y="1128"/>
                  </a:lnTo>
                  <a:cubicBezTo>
                    <a:pt x="1421" y="1128"/>
                    <a:pt x="1413" y="1129"/>
                    <a:pt x="1406" y="1131"/>
                  </a:cubicBezTo>
                  <a:lnTo>
                    <a:pt x="1405" y="1251"/>
                  </a:lnTo>
                  <a:lnTo>
                    <a:pt x="970" y="1251"/>
                  </a:lnTo>
                  <a:lnTo>
                    <a:pt x="969" y="1130"/>
                  </a:lnTo>
                  <a:lnTo>
                    <a:pt x="969" y="1130"/>
                  </a:lnTo>
                  <a:cubicBezTo>
                    <a:pt x="956" y="1129"/>
                    <a:pt x="942" y="1127"/>
                    <a:pt x="929" y="1125"/>
                  </a:cubicBezTo>
                  <a:lnTo>
                    <a:pt x="929" y="1125"/>
                  </a:lnTo>
                  <a:cubicBezTo>
                    <a:pt x="924" y="1124"/>
                    <a:pt x="920" y="1123"/>
                    <a:pt x="915" y="1122"/>
                  </a:cubicBezTo>
                  <a:lnTo>
                    <a:pt x="915" y="1122"/>
                  </a:lnTo>
                  <a:cubicBezTo>
                    <a:pt x="906" y="1121"/>
                    <a:pt x="898" y="1119"/>
                    <a:pt x="889" y="1118"/>
                  </a:cubicBezTo>
                  <a:lnTo>
                    <a:pt x="889" y="1118"/>
                  </a:lnTo>
                  <a:cubicBezTo>
                    <a:pt x="888" y="1118"/>
                    <a:pt x="888" y="1118"/>
                    <a:pt x="888" y="1118"/>
                  </a:cubicBezTo>
                  <a:lnTo>
                    <a:pt x="888" y="1118"/>
                  </a:lnTo>
                  <a:cubicBezTo>
                    <a:pt x="873" y="1115"/>
                    <a:pt x="858" y="1112"/>
                    <a:pt x="843" y="1109"/>
                  </a:cubicBezTo>
                  <a:lnTo>
                    <a:pt x="843" y="1109"/>
                  </a:lnTo>
                  <a:cubicBezTo>
                    <a:pt x="839" y="1108"/>
                    <a:pt x="835" y="1107"/>
                    <a:pt x="831" y="1107"/>
                  </a:cubicBezTo>
                  <a:lnTo>
                    <a:pt x="831" y="1107"/>
                  </a:lnTo>
                  <a:cubicBezTo>
                    <a:pt x="820" y="1103"/>
                    <a:pt x="810" y="1101"/>
                    <a:pt x="799" y="1099"/>
                  </a:cubicBezTo>
                  <a:lnTo>
                    <a:pt x="799" y="1099"/>
                  </a:lnTo>
                  <a:cubicBezTo>
                    <a:pt x="794" y="1098"/>
                    <a:pt x="788" y="1096"/>
                    <a:pt x="782" y="1095"/>
                  </a:cubicBezTo>
                  <a:lnTo>
                    <a:pt x="782" y="1095"/>
                  </a:lnTo>
                  <a:cubicBezTo>
                    <a:pt x="774" y="1092"/>
                    <a:pt x="764" y="1090"/>
                    <a:pt x="755" y="1088"/>
                  </a:cubicBezTo>
                  <a:lnTo>
                    <a:pt x="755" y="1088"/>
                  </a:lnTo>
                  <a:cubicBezTo>
                    <a:pt x="750" y="1086"/>
                    <a:pt x="744" y="1084"/>
                    <a:pt x="739" y="1082"/>
                  </a:cubicBezTo>
                  <a:lnTo>
                    <a:pt x="739" y="1082"/>
                  </a:lnTo>
                  <a:cubicBezTo>
                    <a:pt x="730" y="1080"/>
                    <a:pt x="721" y="1078"/>
                    <a:pt x="712" y="1075"/>
                  </a:cubicBezTo>
                  <a:lnTo>
                    <a:pt x="712" y="1075"/>
                  </a:lnTo>
                  <a:cubicBezTo>
                    <a:pt x="709" y="1074"/>
                    <a:pt x="706" y="1073"/>
                    <a:pt x="702" y="1072"/>
                  </a:cubicBezTo>
                  <a:lnTo>
                    <a:pt x="702" y="1072"/>
                  </a:lnTo>
                  <a:cubicBezTo>
                    <a:pt x="700" y="1071"/>
                    <a:pt x="699" y="1071"/>
                    <a:pt x="697" y="1070"/>
                  </a:cubicBezTo>
                  <a:lnTo>
                    <a:pt x="697" y="1070"/>
                  </a:lnTo>
                  <a:cubicBezTo>
                    <a:pt x="680" y="1065"/>
                    <a:pt x="664" y="1059"/>
                    <a:pt x="648" y="1053"/>
                  </a:cubicBezTo>
                  <a:lnTo>
                    <a:pt x="500" y="1138"/>
                  </a:lnTo>
                  <a:lnTo>
                    <a:pt x="194" y="960"/>
                  </a:lnTo>
                  <a:lnTo>
                    <a:pt x="193" y="688"/>
                  </a:lnTo>
                  <a:lnTo>
                    <a:pt x="1" y="688"/>
                  </a:lnTo>
                  <a:lnTo>
                    <a:pt x="0" y="25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3" name="Freeform 77">
              <a:extLst>
                <a:ext uri="{FF2B5EF4-FFF2-40B4-BE49-F238E27FC236}">
                  <a16:creationId xmlns:a16="http://schemas.microsoft.com/office/drawing/2014/main" id="{71D15170-7DC8-912B-CBF5-46AA44437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1997" y="6909848"/>
              <a:ext cx="97930" cy="339876"/>
            </a:xfrm>
            <a:custGeom>
              <a:avLst/>
              <a:gdLst>
                <a:gd name="T0" fmla="*/ 0 w 149"/>
                <a:gd name="T1" fmla="*/ 0 h 521"/>
                <a:gd name="T2" fmla="*/ 147 w 149"/>
                <a:gd name="T3" fmla="*/ 85 h 521"/>
                <a:gd name="T4" fmla="*/ 148 w 149"/>
                <a:gd name="T5" fmla="*/ 520 h 521"/>
                <a:gd name="T6" fmla="*/ 2 w 149"/>
                <a:gd name="T7" fmla="*/ 435 h 521"/>
                <a:gd name="T8" fmla="*/ 0 w 149"/>
                <a:gd name="T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21">
                  <a:moveTo>
                    <a:pt x="0" y="0"/>
                  </a:moveTo>
                  <a:lnTo>
                    <a:pt x="147" y="85"/>
                  </a:lnTo>
                  <a:lnTo>
                    <a:pt x="148" y="520"/>
                  </a:lnTo>
                  <a:lnTo>
                    <a:pt x="2" y="435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4" name="Freeform 78">
              <a:extLst>
                <a:ext uri="{FF2B5EF4-FFF2-40B4-BE49-F238E27FC236}">
                  <a16:creationId xmlns:a16="http://schemas.microsoft.com/office/drawing/2014/main" id="{F801DD68-1223-0FEB-0A7D-AF3D217D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5964" y="6909848"/>
              <a:ext cx="97930" cy="339876"/>
            </a:xfrm>
            <a:custGeom>
              <a:avLst/>
              <a:gdLst>
                <a:gd name="T0" fmla="*/ 0 w 149"/>
                <a:gd name="T1" fmla="*/ 85 h 521"/>
                <a:gd name="T2" fmla="*/ 147 w 149"/>
                <a:gd name="T3" fmla="*/ 0 h 521"/>
                <a:gd name="T4" fmla="*/ 148 w 149"/>
                <a:gd name="T5" fmla="*/ 435 h 521"/>
                <a:gd name="T6" fmla="*/ 1 w 149"/>
                <a:gd name="T7" fmla="*/ 520 h 521"/>
                <a:gd name="T8" fmla="*/ 0 w 149"/>
                <a:gd name="T9" fmla="*/ 8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21">
                  <a:moveTo>
                    <a:pt x="0" y="85"/>
                  </a:moveTo>
                  <a:lnTo>
                    <a:pt x="147" y="0"/>
                  </a:lnTo>
                  <a:lnTo>
                    <a:pt x="148" y="435"/>
                  </a:lnTo>
                  <a:lnTo>
                    <a:pt x="1" y="520"/>
                  </a:lnTo>
                  <a:lnTo>
                    <a:pt x="0" y="8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5" name="Freeform 79">
              <a:extLst>
                <a:ext uri="{FF2B5EF4-FFF2-40B4-BE49-F238E27FC236}">
                  <a16:creationId xmlns:a16="http://schemas.microsoft.com/office/drawing/2014/main" id="{6E9E63DC-2E99-010E-E976-9AF47B8B8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4016" y="7851706"/>
              <a:ext cx="1201085" cy="630787"/>
            </a:xfrm>
            <a:custGeom>
              <a:avLst/>
              <a:gdLst>
                <a:gd name="T0" fmla="*/ 161 w 1839"/>
                <a:gd name="T1" fmla="*/ 194 h 966"/>
                <a:gd name="T2" fmla="*/ 169 w 1839"/>
                <a:gd name="T3" fmla="*/ 214 h 966"/>
                <a:gd name="T4" fmla="*/ 177 w 1839"/>
                <a:gd name="T5" fmla="*/ 231 h 966"/>
                <a:gd name="T6" fmla="*/ 188 w 1839"/>
                <a:gd name="T7" fmla="*/ 250 h 966"/>
                <a:gd name="T8" fmla="*/ 189 w 1839"/>
                <a:gd name="T9" fmla="*/ 250 h 966"/>
                <a:gd name="T10" fmla="*/ 202 w 1839"/>
                <a:gd name="T11" fmla="*/ 270 h 966"/>
                <a:gd name="T12" fmla="*/ 213 w 1839"/>
                <a:gd name="T13" fmla="*/ 286 h 966"/>
                <a:gd name="T14" fmla="*/ 227 w 1839"/>
                <a:gd name="T15" fmla="*/ 302 h 966"/>
                <a:gd name="T16" fmla="*/ 231 w 1839"/>
                <a:gd name="T17" fmla="*/ 306 h 966"/>
                <a:gd name="T18" fmla="*/ 246 w 1839"/>
                <a:gd name="T19" fmla="*/ 322 h 966"/>
                <a:gd name="T20" fmla="*/ 263 w 1839"/>
                <a:gd name="T21" fmla="*/ 471 h 966"/>
                <a:gd name="T22" fmla="*/ 500 w 1839"/>
                <a:gd name="T23" fmla="*/ 476 h 966"/>
                <a:gd name="T24" fmla="*/ 549 w 1839"/>
                <a:gd name="T25" fmla="*/ 493 h 966"/>
                <a:gd name="T26" fmla="*/ 569 w 1839"/>
                <a:gd name="T27" fmla="*/ 499 h 966"/>
                <a:gd name="T28" fmla="*/ 604 w 1839"/>
                <a:gd name="T29" fmla="*/ 508 h 966"/>
                <a:gd name="T30" fmla="*/ 616 w 1839"/>
                <a:gd name="T31" fmla="*/ 511 h 966"/>
                <a:gd name="T32" fmla="*/ 650 w 1839"/>
                <a:gd name="T33" fmla="*/ 519 h 966"/>
                <a:gd name="T34" fmla="*/ 685 w 1839"/>
                <a:gd name="T35" fmla="*/ 526 h 966"/>
                <a:gd name="T36" fmla="*/ 716 w 1839"/>
                <a:gd name="T37" fmla="*/ 531 h 966"/>
                <a:gd name="T38" fmla="*/ 748 w 1839"/>
                <a:gd name="T39" fmla="*/ 629 h 966"/>
                <a:gd name="T40" fmla="*/ 1084 w 1839"/>
                <a:gd name="T41" fmla="*/ 536 h 966"/>
                <a:gd name="T42" fmla="*/ 1132 w 1839"/>
                <a:gd name="T43" fmla="*/ 528 h 966"/>
                <a:gd name="T44" fmla="*/ 1144 w 1839"/>
                <a:gd name="T45" fmla="*/ 526 h 966"/>
                <a:gd name="T46" fmla="*/ 1179 w 1839"/>
                <a:gd name="T47" fmla="*/ 519 h 966"/>
                <a:gd name="T48" fmla="*/ 1216 w 1839"/>
                <a:gd name="T49" fmla="*/ 511 h 966"/>
                <a:gd name="T50" fmla="*/ 1253 w 1839"/>
                <a:gd name="T51" fmla="*/ 502 h 966"/>
                <a:gd name="T52" fmla="*/ 1265 w 1839"/>
                <a:gd name="T53" fmla="*/ 498 h 966"/>
                <a:gd name="T54" fmla="*/ 1300 w 1839"/>
                <a:gd name="T55" fmla="*/ 488 h 966"/>
                <a:gd name="T56" fmla="*/ 1446 w 1839"/>
                <a:gd name="T57" fmla="*/ 542 h 966"/>
                <a:gd name="T58" fmla="*/ 1571 w 1839"/>
                <a:gd name="T59" fmla="*/ 339 h 966"/>
                <a:gd name="T60" fmla="*/ 1676 w 1839"/>
                <a:gd name="T61" fmla="*/ 194 h 966"/>
                <a:gd name="T62" fmla="*/ 1838 w 1839"/>
                <a:gd name="T63" fmla="*/ 336 h 966"/>
                <a:gd name="T64" fmla="*/ 1685 w 1839"/>
                <a:gd name="T65" fmla="*/ 740 h 966"/>
                <a:gd name="T66" fmla="*/ 1334 w 1839"/>
                <a:gd name="T67" fmla="*/ 812 h 966"/>
                <a:gd name="T68" fmla="*/ 1290 w 1839"/>
                <a:gd name="T69" fmla="*/ 827 h 966"/>
                <a:gd name="T70" fmla="*/ 1266 w 1839"/>
                <a:gd name="T71" fmla="*/ 835 h 966"/>
                <a:gd name="T72" fmla="*/ 1254 w 1839"/>
                <a:gd name="T73" fmla="*/ 838 h 966"/>
                <a:gd name="T74" fmla="*/ 1227 w 1839"/>
                <a:gd name="T75" fmla="*/ 845 h 966"/>
                <a:gd name="T76" fmla="*/ 1180 w 1839"/>
                <a:gd name="T77" fmla="*/ 856 h 966"/>
                <a:gd name="T78" fmla="*/ 1179 w 1839"/>
                <a:gd name="T79" fmla="*/ 856 h 966"/>
                <a:gd name="T80" fmla="*/ 1145 w 1839"/>
                <a:gd name="T81" fmla="*/ 862 h 966"/>
                <a:gd name="T82" fmla="*/ 1132 w 1839"/>
                <a:gd name="T83" fmla="*/ 865 h 966"/>
                <a:gd name="T84" fmla="*/ 1103 w 1839"/>
                <a:gd name="T85" fmla="*/ 869 h 966"/>
                <a:gd name="T86" fmla="*/ 1084 w 1839"/>
                <a:gd name="T87" fmla="*/ 965 h 966"/>
                <a:gd name="T88" fmla="*/ 748 w 1839"/>
                <a:gd name="T89" fmla="*/ 872 h 966"/>
                <a:gd name="T90" fmla="*/ 706 w 1839"/>
                <a:gd name="T91" fmla="*/ 865 h 966"/>
                <a:gd name="T92" fmla="*/ 686 w 1839"/>
                <a:gd name="T93" fmla="*/ 862 h 966"/>
                <a:gd name="T94" fmla="*/ 651 w 1839"/>
                <a:gd name="T95" fmla="*/ 855 h 966"/>
                <a:gd name="T96" fmla="*/ 642 w 1839"/>
                <a:gd name="T97" fmla="*/ 853 h 966"/>
                <a:gd name="T98" fmla="*/ 605 w 1839"/>
                <a:gd name="T99" fmla="*/ 844 h 966"/>
                <a:gd name="T100" fmla="*/ 583 w 1839"/>
                <a:gd name="T101" fmla="*/ 838 h 966"/>
                <a:gd name="T102" fmla="*/ 550 w 1839"/>
                <a:gd name="T103" fmla="*/ 829 h 966"/>
                <a:gd name="T104" fmla="*/ 543 w 1839"/>
                <a:gd name="T105" fmla="*/ 827 h 966"/>
                <a:gd name="T106" fmla="*/ 501 w 1839"/>
                <a:gd name="T107" fmla="*/ 812 h 966"/>
                <a:gd name="T108" fmla="*/ 150 w 1839"/>
                <a:gd name="T109" fmla="*/ 53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9" h="966">
                  <a:moveTo>
                    <a:pt x="0" y="194"/>
                  </a:moveTo>
                  <a:lnTo>
                    <a:pt x="161" y="194"/>
                  </a:lnTo>
                  <a:lnTo>
                    <a:pt x="161" y="194"/>
                  </a:lnTo>
                  <a:cubicBezTo>
                    <a:pt x="163" y="200"/>
                    <a:pt x="165" y="206"/>
                    <a:pt x="168" y="211"/>
                  </a:cubicBezTo>
                  <a:lnTo>
                    <a:pt x="168" y="211"/>
                  </a:lnTo>
                  <a:cubicBezTo>
                    <a:pt x="168" y="212"/>
                    <a:pt x="169" y="213"/>
                    <a:pt x="169" y="214"/>
                  </a:cubicBezTo>
                  <a:lnTo>
                    <a:pt x="169" y="214"/>
                  </a:lnTo>
                  <a:cubicBezTo>
                    <a:pt x="172" y="219"/>
                    <a:pt x="174" y="225"/>
                    <a:pt x="177" y="231"/>
                  </a:cubicBezTo>
                  <a:lnTo>
                    <a:pt x="177" y="231"/>
                  </a:lnTo>
                  <a:cubicBezTo>
                    <a:pt x="178" y="232"/>
                    <a:pt x="178" y="232"/>
                    <a:pt x="179" y="233"/>
                  </a:cubicBezTo>
                  <a:lnTo>
                    <a:pt x="179" y="233"/>
                  </a:lnTo>
                  <a:cubicBezTo>
                    <a:pt x="182" y="239"/>
                    <a:pt x="185" y="244"/>
                    <a:pt x="188" y="250"/>
                  </a:cubicBezTo>
                  <a:lnTo>
                    <a:pt x="188" y="250"/>
                  </a:lnTo>
                  <a:lnTo>
                    <a:pt x="189" y="250"/>
                  </a:lnTo>
                  <a:lnTo>
                    <a:pt x="189" y="250"/>
                  </a:lnTo>
                  <a:cubicBezTo>
                    <a:pt x="192" y="256"/>
                    <a:pt x="195" y="261"/>
                    <a:pt x="199" y="266"/>
                  </a:cubicBezTo>
                  <a:lnTo>
                    <a:pt x="199" y="266"/>
                  </a:lnTo>
                  <a:cubicBezTo>
                    <a:pt x="200" y="267"/>
                    <a:pt x="201" y="269"/>
                    <a:pt x="202" y="270"/>
                  </a:cubicBezTo>
                  <a:lnTo>
                    <a:pt x="202" y="270"/>
                  </a:lnTo>
                  <a:cubicBezTo>
                    <a:pt x="205" y="275"/>
                    <a:pt x="209" y="280"/>
                    <a:pt x="213" y="286"/>
                  </a:cubicBezTo>
                  <a:lnTo>
                    <a:pt x="213" y="286"/>
                  </a:lnTo>
                  <a:cubicBezTo>
                    <a:pt x="214" y="286"/>
                    <a:pt x="215" y="288"/>
                    <a:pt x="217" y="289"/>
                  </a:cubicBezTo>
                  <a:lnTo>
                    <a:pt x="217" y="289"/>
                  </a:lnTo>
                  <a:cubicBezTo>
                    <a:pt x="219" y="293"/>
                    <a:pt x="223" y="297"/>
                    <a:pt x="227" y="302"/>
                  </a:cubicBezTo>
                  <a:lnTo>
                    <a:pt x="227" y="302"/>
                  </a:lnTo>
                  <a:cubicBezTo>
                    <a:pt x="228" y="303"/>
                    <a:pt x="230" y="305"/>
                    <a:pt x="231" y="306"/>
                  </a:cubicBezTo>
                  <a:lnTo>
                    <a:pt x="231" y="306"/>
                  </a:lnTo>
                  <a:cubicBezTo>
                    <a:pt x="235" y="310"/>
                    <a:pt x="239" y="315"/>
                    <a:pt x="243" y="319"/>
                  </a:cubicBezTo>
                  <a:lnTo>
                    <a:pt x="243" y="319"/>
                  </a:lnTo>
                  <a:cubicBezTo>
                    <a:pt x="244" y="320"/>
                    <a:pt x="245" y="321"/>
                    <a:pt x="246" y="322"/>
                  </a:cubicBezTo>
                  <a:lnTo>
                    <a:pt x="246" y="322"/>
                  </a:lnTo>
                  <a:cubicBezTo>
                    <a:pt x="252" y="327"/>
                    <a:pt x="257" y="333"/>
                    <a:pt x="263" y="339"/>
                  </a:cubicBezTo>
                  <a:lnTo>
                    <a:pt x="263" y="471"/>
                  </a:lnTo>
                  <a:lnTo>
                    <a:pt x="386" y="542"/>
                  </a:lnTo>
                  <a:lnTo>
                    <a:pt x="500" y="476"/>
                  </a:lnTo>
                  <a:lnTo>
                    <a:pt x="500" y="476"/>
                  </a:lnTo>
                  <a:cubicBezTo>
                    <a:pt x="512" y="481"/>
                    <a:pt x="524" y="485"/>
                    <a:pt x="537" y="489"/>
                  </a:cubicBezTo>
                  <a:lnTo>
                    <a:pt x="537" y="489"/>
                  </a:lnTo>
                  <a:cubicBezTo>
                    <a:pt x="541" y="490"/>
                    <a:pt x="545" y="491"/>
                    <a:pt x="549" y="493"/>
                  </a:cubicBezTo>
                  <a:lnTo>
                    <a:pt x="549" y="493"/>
                  </a:lnTo>
                  <a:cubicBezTo>
                    <a:pt x="556" y="495"/>
                    <a:pt x="563" y="496"/>
                    <a:pt x="569" y="499"/>
                  </a:cubicBezTo>
                  <a:lnTo>
                    <a:pt x="569" y="499"/>
                  </a:lnTo>
                  <a:cubicBezTo>
                    <a:pt x="574" y="500"/>
                    <a:pt x="578" y="501"/>
                    <a:pt x="582" y="503"/>
                  </a:cubicBezTo>
                  <a:lnTo>
                    <a:pt x="582" y="503"/>
                  </a:lnTo>
                  <a:cubicBezTo>
                    <a:pt x="589" y="504"/>
                    <a:pt x="596" y="506"/>
                    <a:pt x="604" y="508"/>
                  </a:cubicBezTo>
                  <a:lnTo>
                    <a:pt x="604" y="508"/>
                  </a:lnTo>
                  <a:cubicBezTo>
                    <a:pt x="608" y="509"/>
                    <a:pt x="612" y="510"/>
                    <a:pt x="616" y="511"/>
                  </a:cubicBezTo>
                  <a:lnTo>
                    <a:pt x="616" y="511"/>
                  </a:lnTo>
                  <a:cubicBezTo>
                    <a:pt x="624" y="513"/>
                    <a:pt x="632" y="515"/>
                    <a:pt x="641" y="517"/>
                  </a:cubicBezTo>
                  <a:lnTo>
                    <a:pt x="641" y="517"/>
                  </a:lnTo>
                  <a:cubicBezTo>
                    <a:pt x="644" y="518"/>
                    <a:pt x="647" y="518"/>
                    <a:pt x="650" y="519"/>
                  </a:cubicBezTo>
                  <a:lnTo>
                    <a:pt x="650" y="519"/>
                  </a:lnTo>
                  <a:cubicBezTo>
                    <a:pt x="662" y="521"/>
                    <a:pt x="673" y="524"/>
                    <a:pt x="685" y="526"/>
                  </a:cubicBezTo>
                  <a:lnTo>
                    <a:pt x="685" y="526"/>
                  </a:lnTo>
                  <a:cubicBezTo>
                    <a:pt x="692" y="527"/>
                    <a:pt x="699" y="528"/>
                    <a:pt x="706" y="529"/>
                  </a:cubicBezTo>
                  <a:lnTo>
                    <a:pt x="706" y="529"/>
                  </a:lnTo>
                  <a:cubicBezTo>
                    <a:pt x="709" y="530"/>
                    <a:pt x="713" y="531"/>
                    <a:pt x="716" y="531"/>
                  </a:cubicBezTo>
                  <a:lnTo>
                    <a:pt x="716" y="531"/>
                  </a:lnTo>
                  <a:cubicBezTo>
                    <a:pt x="727" y="533"/>
                    <a:pt x="737" y="534"/>
                    <a:pt x="748" y="536"/>
                  </a:cubicBezTo>
                  <a:lnTo>
                    <a:pt x="748" y="629"/>
                  </a:lnTo>
                  <a:lnTo>
                    <a:pt x="1083" y="629"/>
                  </a:lnTo>
                  <a:lnTo>
                    <a:pt x="1084" y="536"/>
                  </a:lnTo>
                  <a:lnTo>
                    <a:pt x="1084" y="536"/>
                  </a:lnTo>
                  <a:cubicBezTo>
                    <a:pt x="1092" y="535"/>
                    <a:pt x="1100" y="534"/>
                    <a:pt x="1108" y="532"/>
                  </a:cubicBezTo>
                  <a:lnTo>
                    <a:pt x="1108" y="532"/>
                  </a:lnTo>
                  <a:cubicBezTo>
                    <a:pt x="1116" y="531"/>
                    <a:pt x="1123" y="530"/>
                    <a:pt x="1132" y="528"/>
                  </a:cubicBezTo>
                  <a:lnTo>
                    <a:pt x="1132" y="528"/>
                  </a:lnTo>
                  <a:cubicBezTo>
                    <a:pt x="1136" y="528"/>
                    <a:pt x="1140" y="527"/>
                    <a:pt x="1144" y="526"/>
                  </a:cubicBezTo>
                  <a:lnTo>
                    <a:pt x="1144" y="526"/>
                  </a:lnTo>
                  <a:cubicBezTo>
                    <a:pt x="1153" y="525"/>
                    <a:pt x="1162" y="523"/>
                    <a:pt x="1171" y="521"/>
                  </a:cubicBezTo>
                  <a:lnTo>
                    <a:pt x="1171" y="521"/>
                  </a:lnTo>
                  <a:cubicBezTo>
                    <a:pt x="1174" y="521"/>
                    <a:pt x="1176" y="520"/>
                    <a:pt x="1179" y="519"/>
                  </a:cubicBezTo>
                  <a:lnTo>
                    <a:pt x="1179" y="519"/>
                  </a:lnTo>
                  <a:cubicBezTo>
                    <a:pt x="1191" y="517"/>
                    <a:pt x="1204" y="514"/>
                    <a:pt x="1216" y="511"/>
                  </a:cubicBezTo>
                  <a:lnTo>
                    <a:pt x="1216" y="511"/>
                  </a:lnTo>
                  <a:cubicBezTo>
                    <a:pt x="1220" y="511"/>
                    <a:pt x="1223" y="509"/>
                    <a:pt x="1226" y="509"/>
                  </a:cubicBezTo>
                  <a:lnTo>
                    <a:pt x="1226" y="509"/>
                  </a:lnTo>
                  <a:cubicBezTo>
                    <a:pt x="1235" y="506"/>
                    <a:pt x="1244" y="504"/>
                    <a:pt x="1253" y="502"/>
                  </a:cubicBezTo>
                  <a:lnTo>
                    <a:pt x="1253" y="502"/>
                  </a:lnTo>
                  <a:cubicBezTo>
                    <a:pt x="1257" y="501"/>
                    <a:pt x="1261" y="499"/>
                    <a:pt x="1265" y="498"/>
                  </a:cubicBezTo>
                  <a:lnTo>
                    <a:pt x="1265" y="498"/>
                  </a:lnTo>
                  <a:cubicBezTo>
                    <a:pt x="1273" y="496"/>
                    <a:pt x="1281" y="494"/>
                    <a:pt x="1289" y="491"/>
                  </a:cubicBezTo>
                  <a:lnTo>
                    <a:pt x="1289" y="491"/>
                  </a:lnTo>
                  <a:cubicBezTo>
                    <a:pt x="1292" y="490"/>
                    <a:pt x="1296" y="489"/>
                    <a:pt x="1300" y="488"/>
                  </a:cubicBezTo>
                  <a:lnTo>
                    <a:pt x="1300" y="488"/>
                  </a:lnTo>
                  <a:cubicBezTo>
                    <a:pt x="1311" y="484"/>
                    <a:pt x="1322" y="480"/>
                    <a:pt x="1334" y="476"/>
                  </a:cubicBezTo>
                  <a:lnTo>
                    <a:pt x="1446" y="542"/>
                  </a:lnTo>
                  <a:lnTo>
                    <a:pt x="1572" y="469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9" y="304"/>
                    <a:pt x="1638" y="269"/>
                    <a:pt x="1658" y="232"/>
                  </a:cubicBezTo>
                  <a:lnTo>
                    <a:pt x="1658" y="232"/>
                  </a:lnTo>
                  <a:cubicBezTo>
                    <a:pt x="1665" y="219"/>
                    <a:pt x="1671" y="207"/>
                    <a:pt x="1676" y="194"/>
                  </a:cubicBezTo>
                  <a:lnTo>
                    <a:pt x="1836" y="194"/>
                  </a:lnTo>
                  <a:lnTo>
                    <a:pt x="1837" y="0"/>
                  </a:lnTo>
                  <a:lnTo>
                    <a:pt x="1838" y="336"/>
                  </a:lnTo>
                  <a:lnTo>
                    <a:pt x="1837" y="531"/>
                  </a:lnTo>
                  <a:lnTo>
                    <a:pt x="1685" y="530"/>
                  </a:lnTo>
                  <a:lnTo>
                    <a:pt x="1685" y="740"/>
                  </a:lnTo>
                  <a:lnTo>
                    <a:pt x="1447" y="878"/>
                  </a:lnTo>
                  <a:lnTo>
                    <a:pt x="1334" y="812"/>
                  </a:lnTo>
                  <a:lnTo>
                    <a:pt x="1334" y="812"/>
                  </a:lnTo>
                  <a:cubicBezTo>
                    <a:pt x="1323" y="816"/>
                    <a:pt x="1312" y="820"/>
                    <a:pt x="1301" y="824"/>
                  </a:cubicBezTo>
                  <a:lnTo>
                    <a:pt x="1301" y="824"/>
                  </a:lnTo>
                  <a:cubicBezTo>
                    <a:pt x="1297" y="825"/>
                    <a:pt x="1294" y="826"/>
                    <a:pt x="1290" y="827"/>
                  </a:cubicBezTo>
                  <a:lnTo>
                    <a:pt x="1290" y="827"/>
                  </a:lnTo>
                  <a:cubicBezTo>
                    <a:pt x="1282" y="830"/>
                    <a:pt x="1274" y="832"/>
                    <a:pt x="1266" y="835"/>
                  </a:cubicBezTo>
                  <a:lnTo>
                    <a:pt x="1266" y="835"/>
                  </a:lnTo>
                  <a:cubicBezTo>
                    <a:pt x="1264" y="835"/>
                    <a:pt x="1262" y="835"/>
                    <a:pt x="1260" y="836"/>
                  </a:cubicBezTo>
                  <a:lnTo>
                    <a:pt x="1260" y="836"/>
                  </a:lnTo>
                  <a:cubicBezTo>
                    <a:pt x="1258" y="837"/>
                    <a:pt x="1256" y="837"/>
                    <a:pt x="1254" y="838"/>
                  </a:cubicBezTo>
                  <a:lnTo>
                    <a:pt x="1254" y="838"/>
                  </a:lnTo>
                  <a:cubicBezTo>
                    <a:pt x="1245" y="841"/>
                    <a:pt x="1236" y="842"/>
                    <a:pt x="1227" y="845"/>
                  </a:cubicBezTo>
                  <a:lnTo>
                    <a:pt x="1227" y="845"/>
                  </a:lnTo>
                  <a:cubicBezTo>
                    <a:pt x="1224" y="846"/>
                    <a:pt x="1220" y="847"/>
                    <a:pt x="1217" y="848"/>
                  </a:cubicBezTo>
                  <a:lnTo>
                    <a:pt x="1217" y="848"/>
                  </a:lnTo>
                  <a:cubicBezTo>
                    <a:pt x="1205" y="851"/>
                    <a:pt x="1193" y="854"/>
                    <a:pt x="1180" y="856"/>
                  </a:cubicBezTo>
                  <a:lnTo>
                    <a:pt x="1180" y="856"/>
                  </a:lnTo>
                  <a:lnTo>
                    <a:pt x="1179" y="856"/>
                  </a:lnTo>
                  <a:lnTo>
                    <a:pt x="1179" y="856"/>
                  </a:lnTo>
                  <a:cubicBezTo>
                    <a:pt x="1177" y="857"/>
                    <a:pt x="1174" y="857"/>
                    <a:pt x="1172" y="857"/>
                  </a:cubicBezTo>
                  <a:lnTo>
                    <a:pt x="1172" y="857"/>
                  </a:lnTo>
                  <a:cubicBezTo>
                    <a:pt x="1163" y="859"/>
                    <a:pt x="1154" y="861"/>
                    <a:pt x="1145" y="862"/>
                  </a:cubicBezTo>
                  <a:lnTo>
                    <a:pt x="1145" y="862"/>
                  </a:lnTo>
                  <a:cubicBezTo>
                    <a:pt x="1141" y="864"/>
                    <a:pt x="1136" y="864"/>
                    <a:pt x="1132" y="865"/>
                  </a:cubicBezTo>
                  <a:lnTo>
                    <a:pt x="1132" y="865"/>
                  </a:lnTo>
                  <a:cubicBezTo>
                    <a:pt x="1124" y="866"/>
                    <a:pt x="1117" y="867"/>
                    <a:pt x="1109" y="868"/>
                  </a:cubicBezTo>
                  <a:lnTo>
                    <a:pt x="1109" y="868"/>
                  </a:lnTo>
                  <a:cubicBezTo>
                    <a:pt x="1107" y="869"/>
                    <a:pt x="1104" y="869"/>
                    <a:pt x="1103" y="869"/>
                  </a:cubicBezTo>
                  <a:lnTo>
                    <a:pt x="1103" y="869"/>
                  </a:lnTo>
                  <a:cubicBezTo>
                    <a:pt x="1097" y="870"/>
                    <a:pt x="1091" y="871"/>
                    <a:pt x="1085" y="872"/>
                  </a:cubicBezTo>
                  <a:lnTo>
                    <a:pt x="1084" y="965"/>
                  </a:lnTo>
                  <a:lnTo>
                    <a:pt x="748" y="965"/>
                  </a:lnTo>
                  <a:lnTo>
                    <a:pt x="748" y="872"/>
                  </a:lnTo>
                  <a:lnTo>
                    <a:pt x="748" y="872"/>
                  </a:lnTo>
                  <a:cubicBezTo>
                    <a:pt x="738" y="870"/>
                    <a:pt x="727" y="869"/>
                    <a:pt x="717" y="867"/>
                  </a:cubicBezTo>
                  <a:lnTo>
                    <a:pt x="717" y="867"/>
                  </a:lnTo>
                  <a:cubicBezTo>
                    <a:pt x="713" y="867"/>
                    <a:pt x="710" y="866"/>
                    <a:pt x="706" y="865"/>
                  </a:cubicBezTo>
                  <a:lnTo>
                    <a:pt x="706" y="865"/>
                  </a:lnTo>
                  <a:cubicBezTo>
                    <a:pt x="700" y="864"/>
                    <a:pt x="693" y="864"/>
                    <a:pt x="686" y="862"/>
                  </a:cubicBezTo>
                  <a:lnTo>
                    <a:pt x="686" y="862"/>
                  </a:lnTo>
                  <a:lnTo>
                    <a:pt x="686" y="862"/>
                  </a:lnTo>
                  <a:lnTo>
                    <a:pt x="686" y="862"/>
                  </a:lnTo>
                  <a:cubicBezTo>
                    <a:pt x="674" y="860"/>
                    <a:pt x="662" y="858"/>
                    <a:pt x="651" y="855"/>
                  </a:cubicBezTo>
                  <a:lnTo>
                    <a:pt x="651" y="855"/>
                  </a:lnTo>
                  <a:cubicBezTo>
                    <a:pt x="647" y="854"/>
                    <a:pt x="645" y="854"/>
                    <a:pt x="642" y="853"/>
                  </a:cubicBezTo>
                  <a:lnTo>
                    <a:pt x="642" y="853"/>
                  </a:lnTo>
                  <a:cubicBezTo>
                    <a:pt x="634" y="851"/>
                    <a:pt x="625" y="850"/>
                    <a:pt x="617" y="848"/>
                  </a:cubicBezTo>
                  <a:lnTo>
                    <a:pt x="617" y="848"/>
                  </a:lnTo>
                  <a:cubicBezTo>
                    <a:pt x="613" y="847"/>
                    <a:pt x="609" y="845"/>
                    <a:pt x="605" y="844"/>
                  </a:cubicBezTo>
                  <a:lnTo>
                    <a:pt x="605" y="844"/>
                  </a:lnTo>
                  <a:cubicBezTo>
                    <a:pt x="597" y="842"/>
                    <a:pt x="590" y="841"/>
                    <a:pt x="583" y="838"/>
                  </a:cubicBezTo>
                  <a:lnTo>
                    <a:pt x="583" y="838"/>
                  </a:lnTo>
                  <a:cubicBezTo>
                    <a:pt x="579" y="837"/>
                    <a:pt x="575" y="836"/>
                    <a:pt x="570" y="835"/>
                  </a:cubicBezTo>
                  <a:lnTo>
                    <a:pt x="570" y="835"/>
                  </a:lnTo>
                  <a:cubicBezTo>
                    <a:pt x="564" y="833"/>
                    <a:pt x="556" y="831"/>
                    <a:pt x="550" y="829"/>
                  </a:cubicBezTo>
                  <a:lnTo>
                    <a:pt x="550" y="829"/>
                  </a:lnTo>
                  <a:cubicBezTo>
                    <a:pt x="548" y="828"/>
                    <a:pt x="545" y="827"/>
                    <a:pt x="543" y="827"/>
                  </a:cubicBezTo>
                  <a:lnTo>
                    <a:pt x="543" y="827"/>
                  </a:lnTo>
                  <a:cubicBezTo>
                    <a:pt x="541" y="826"/>
                    <a:pt x="540" y="825"/>
                    <a:pt x="538" y="825"/>
                  </a:cubicBezTo>
                  <a:lnTo>
                    <a:pt x="538" y="825"/>
                  </a:lnTo>
                  <a:cubicBezTo>
                    <a:pt x="525" y="821"/>
                    <a:pt x="513" y="817"/>
                    <a:pt x="501" y="812"/>
                  </a:cubicBezTo>
                  <a:lnTo>
                    <a:pt x="387" y="878"/>
                  </a:lnTo>
                  <a:lnTo>
                    <a:pt x="150" y="740"/>
                  </a:lnTo>
                  <a:lnTo>
                    <a:pt x="150" y="530"/>
                  </a:lnTo>
                  <a:lnTo>
                    <a:pt x="1" y="531"/>
                  </a:lnTo>
                  <a:lnTo>
                    <a:pt x="0" y="19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6" name="Freeform 80">
              <a:extLst>
                <a:ext uri="{FF2B5EF4-FFF2-40B4-BE49-F238E27FC236}">
                  <a16:creationId xmlns:a16="http://schemas.microsoft.com/office/drawing/2014/main" id="{436827AA-9957-CF2B-EEBD-47117A5AE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4615" y="8301033"/>
              <a:ext cx="1201085" cy="630787"/>
            </a:xfrm>
            <a:custGeom>
              <a:avLst/>
              <a:gdLst>
                <a:gd name="T0" fmla="*/ 161 w 1839"/>
                <a:gd name="T1" fmla="*/ 195 h 967"/>
                <a:gd name="T2" fmla="*/ 169 w 1839"/>
                <a:gd name="T3" fmla="*/ 215 h 967"/>
                <a:gd name="T4" fmla="*/ 177 w 1839"/>
                <a:gd name="T5" fmla="*/ 231 h 967"/>
                <a:gd name="T6" fmla="*/ 188 w 1839"/>
                <a:gd name="T7" fmla="*/ 250 h 967"/>
                <a:gd name="T8" fmla="*/ 189 w 1839"/>
                <a:gd name="T9" fmla="*/ 251 h 967"/>
                <a:gd name="T10" fmla="*/ 202 w 1839"/>
                <a:gd name="T11" fmla="*/ 270 h 967"/>
                <a:gd name="T12" fmla="*/ 213 w 1839"/>
                <a:gd name="T13" fmla="*/ 286 h 967"/>
                <a:gd name="T14" fmla="*/ 227 w 1839"/>
                <a:gd name="T15" fmla="*/ 302 h 967"/>
                <a:gd name="T16" fmla="*/ 231 w 1839"/>
                <a:gd name="T17" fmla="*/ 307 h 967"/>
                <a:gd name="T18" fmla="*/ 246 w 1839"/>
                <a:gd name="T19" fmla="*/ 323 h 967"/>
                <a:gd name="T20" fmla="*/ 263 w 1839"/>
                <a:gd name="T21" fmla="*/ 471 h 967"/>
                <a:gd name="T22" fmla="*/ 499 w 1839"/>
                <a:gd name="T23" fmla="*/ 477 h 967"/>
                <a:gd name="T24" fmla="*/ 549 w 1839"/>
                <a:gd name="T25" fmla="*/ 494 h 967"/>
                <a:gd name="T26" fmla="*/ 569 w 1839"/>
                <a:gd name="T27" fmla="*/ 499 h 967"/>
                <a:gd name="T28" fmla="*/ 603 w 1839"/>
                <a:gd name="T29" fmla="*/ 509 h 967"/>
                <a:gd name="T30" fmla="*/ 616 w 1839"/>
                <a:gd name="T31" fmla="*/ 512 h 967"/>
                <a:gd name="T32" fmla="*/ 650 w 1839"/>
                <a:gd name="T33" fmla="*/ 520 h 967"/>
                <a:gd name="T34" fmla="*/ 684 w 1839"/>
                <a:gd name="T35" fmla="*/ 527 h 967"/>
                <a:gd name="T36" fmla="*/ 716 w 1839"/>
                <a:gd name="T37" fmla="*/ 532 h 967"/>
                <a:gd name="T38" fmla="*/ 749 w 1839"/>
                <a:gd name="T39" fmla="*/ 629 h 967"/>
                <a:gd name="T40" fmla="*/ 1084 w 1839"/>
                <a:gd name="T41" fmla="*/ 537 h 967"/>
                <a:gd name="T42" fmla="*/ 1131 w 1839"/>
                <a:gd name="T43" fmla="*/ 529 h 967"/>
                <a:gd name="T44" fmla="*/ 1144 w 1839"/>
                <a:gd name="T45" fmla="*/ 527 h 967"/>
                <a:gd name="T46" fmla="*/ 1179 w 1839"/>
                <a:gd name="T47" fmla="*/ 520 h 967"/>
                <a:gd name="T48" fmla="*/ 1216 w 1839"/>
                <a:gd name="T49" fmla="*/ 512 h 967"/>
                <a:gd name="T50" fmla="*/ 1253 w 1839"/>
                <a:gd name="T51" fmla="*/ 502 h 967"/>
                <a:gd name="T52" fmla="*/ 1265 w 1839"/>
                <a:gd name="T53" fmla="*/ 499 h 967"/>
                <a:gd name="T54" fmla="*/ 1299 w 1839"/>
                <a:gd name="T55" fmla="*/ 488 h 967"/>
                <a:gd name="T56" fmla="*/ 1446 w 1839"/>
                <a:gd name="T57" fmla="*/ 542 h 967"/>
                <a:gd name="T58" fmla="*/ 1571 w 1839"/>
                <a:gd name="T59" fmla="*/ 339 h 967"/>
                <a:gd name="T60" fmla="*/ 1675 w 1839"/>
                <a:gd name="T61" fmla="*/ 195 h 967"/>
                <a:gd name="T62" fmla="*/ 1838 w 1839"/>
                <a:gd name="T63" fmla="*/ 337 h 967"/>
                <a:gd name="T64" fmla="*/ 1685 w 1839"/>
                <a:gd name="T65" fmla="*/ 741 h 967"/>
                <a:gd name="T66" fmla="*/ 1334 w 1839"/>
                <a:gd name="T67" fmla="*/ 812 h 967"/>
                <a:gd name="T68" fmla="*/ 1290 w 1839"/>
                <a:gd name="T69" fmla="*/ 828 h 967"/>
                <a:gd name="T70" fmla="*/ 1266 w 1839"/>
                <a:gd name="T71" fmla="*/ 835 h 967"/>
                <a:gd name="T72" fmla="*/ 1254 w 1839"/>
                <a:gd name="T73" fmla="*/ 838 h 967"/>
                <a:gd name="T74" fmla="*/ 1226 w 1839"/>
                <a:gd name="T75" fmla="*/ 846 h 967"/>
                <a:gd name="T76" fmla="*/ 1180 w 1839"/>
                <a:gd name="T77" fmla="*/ 857 h 967"/>
                <a:gd name="T78" fmla="*/ 1179 w 1839"/>
                <a:gd name="T79" fmla="*/ 857 h 967"/>
                <a:gd name="T80" fmla="*/ 1145 w 1839"/>
                <a:gd name="T81" fmla="*/ 864 h 967"/>
                <a:gd name="T82" fmla="*/ 1132 w 1839"/>
                <a:gd name="T83" fmla="*/ 865 h 967"/>
                <a:gd name="T84" fmla="*/ 1103 w 1839"/>
                <a:gd name="T85" fmla="*/ 870 h 967"/>
                <a:gd name="T86" fmla="*/ 1084 w 1839"/>
                <a:gd name="T87" fmla="*/ 966 h 967"/>
                <a:gd name="T88" fmla="*/ 749 w 1839"/>
                <a:gd name="T89" fmla="*/ 872 h 967"/>
                <a:gd name="T90" fmla="*/ 706 w 1839"/>
                <a:gd name="T91" fmla="*/ 866 h 967"/>
                <a:gd name="T92" fmla="*/ 686 w 1839"/>
                <a:gd name="T93" fmla="*/ 863 h 967"/>
                <a:gd name="T94" fmla="*/ 651 w 1839"/>
                <a:gd name="T95" fmla="*/ 856 h 967"/>
                <a:gd name="T96" fmla="*/ 641 w 1839"/>
                <a:gd name="T97" fmla="*/ 854 h 967"/>
                <a:gd name="T98" fmla="*/ 605 w 1839"/>
                <a:gd name="T99" fmla="*/ 845 h 967"/>
                <a:gd name="T100" fmla="*/ 583 w 1839"/>
                <a:gd name="T101" fmla="*/ 840 h 967"/>
                <a:gd name="T102" fmla="*/ 550 w 1839"/>
                <a:gd name="T103" fmla="*/ 830 h 967"/>
                <a:gd name="T104" fmla="*/ 542 w 1839"/>
                <a:gd name="T105" fmla="*/ 827 h 967"/>
                <a:gd name="T106" fmla="*/ 501 w 1839"/>
                <a:gd name="T107" fmla="*/ 812 h 967"/>
                <a:gd name="T108" fmla="*/ 150 w 1839"/>
                <a:gd name="T109" fmla="*/ 531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9" h="967">
                  <a:moveTo>
                    <a:pt x="0" y="195"/>
                  </a:moveTo>
                  <a:lnTo>
                    <a:pt x="161" y="195"/>
                  </a:lnTo>
                  <a:lnTo>
                    <a:pt x="161" y="195"/>
                  </a:lnTo>
                  <a:cubicBezTo>
                    <a:pt x="163" y="201"/>
                    <a:pt x="165" y="206"/>
                    <a:pt x="168" y="212"/>
                  </a:cubicBezTo>
                  <a:lnTo>
                    <a:pt x="168" y="212"/>
                  </a:lnTo>
                  <a:cubicBezTo>
                    <a:pt x="168" y="213"/>
                    <a:pt x="169" y="214"/>
                    <a:pt x="169" y="215"/>
                  </a:cubicBezTo>
                  <a:lnTo>
                    <a:pt x="169" y="215"/>
                  </a:lnTo>
                  <a:cubicBezTo>
                    <a:pt x="172" y="221"/>
                    <a:pt x="174" y="226"/>
                    <a:pt x="177" y="231"/>
                  </a:cubicBezTo>
                  <a:lnTo>
                    <a:pt x="177" y="231"/>
                  </a:lnTo>
                  <a:cubicBezTo>
                    <a:pt x="178" y="232"/>
                    <a:pt x="178" y="233"/>
                    <a:pt x="179" y="234"/>
                  </a:cubicBezTo>
                  <a:lnTo>
                    <a:pt x="179" y="234"/>
                  </a:lnTo>
                  <a:cubicBezTo>
                    <a:pt x="182" y="240"/>
                    <a:pt x="185" y="245"/>
                    <a:pt x="188" y="250"/>
                  </a:cubicBezTo>
                  <a:lnTo>
                    <a:pt x="188" y="250"/>
                  </a:lnTo>
                  <a:cubicBezTo>
                    <a:pt x="188" y="251"/>
                    <a:pt x="189" y="251"/>
                    <a:pt x="189" y="251"/>
                  </a:cubicBezTo>
                  <a:lnTo>
                    <a:pt x="189" y="251"/>
                  </a:lnTo>
                  <a:cubicBezTo>
                    <a:pt x="192" y="257"/>
                    <a:pt x="195" y="262"/>
                    <a:pt x="199" y="267"/>
                  </a:cubicBezTo>
                  <a:lnTo>
                    <a:pt x="199" y="267"/>
                  </a:lnTo>
                  <a:cubicBezTo>
                    <a:pt x="200" y="268"/>
                    <a:pt x="201" y="269"/>
                    <a:pt x="202" y="270"/>
                  </a:cubicBezTo>
                  <a:lnTo>
                    <a:pt x="202" y="270"/>
                  </a:lnTo>
                  <a:cubicBezTo>
                    <a:pt x="205" y="276"/>
                    <a:pt x="209" y="281"/>
                    <a:pt x="213" y="286"/>
                  </a:cubicBezTo>
                  <a:lnTo>
                    <a:pt x="213" y="286"/>
                  </a:lnTo>
                  <a:cubicBezTo>
                    <a:pt x="214" y="287"/>
                    <a:pt x="215" y="289"/>
                    <a:pt x="216" y="290"/>
                  </a:cubicBezTo>
                  <a:lnTo>
                    <a:pt x="216" y="290"/>
                  </a:lnTo>
                  <a:cubicBezTo>
                    <a:pt x="219" y="294"/>
                    <a:pt x="223" y="298"/>
                    <a:pt x="227" y="302"/>
                  </a:cubicBezTo>
                  <a:lnTo>
                    <a:pt x="227" y="302"/>
                  </a:lnTo>
                  <a:cubicBezTo>
                    <a:pt x="228" y="304"/>
                    <a:pt x="230" y="306"/>
                    <a:pt x="231" y="307"/>
                  </a:cubicBezTo>
                  <a:lnTo>
                    <a:pt x="231" y="307"/>
                  </a:lnTo>
                  <a:cubicBezTo>
                    <a:pt x="234" y="312"/>
                    <a:pt x="239" y="316"/>
                    <a:pt x="243" y="320"/>
                  </a:cubicBezTo>
                  <a:lnTo>
                    <a:pt x="243" y="320"/>
                  </a:lnTo>
                  <a:cubicBezTo>
                    <a:pt x="244" y="321"/>
                    <a:pt x="245" y="322"/>
                    <a:pt x="246" y="323"/>
                  </a:cubicBezTo>
                  <a:lnTo>
                    <a:pt x="246" y="323"/>
                  </a:lnTo>
                  <a:cubicBezTo>
                    <a:pt x="252" y="328"/>
                    <a:pt x="257" y="334"/>
                    <a:pt x="263" y="339"/>
                  </a:cubicBezTo>
                  <a:lnTo>
                    <a:pt x="263" y="471"/>
                  </a:lnTo>
                  <a:lnTo>
                    <a:pt x="385" y="542"/>
                  </a:lnTo>
                  <a:lnTo>
                    <a:pt x="499" y="477"/>
                  </a:lnTo>
                  <a:lnTo>
                    <a:pt x="499" y="477"/>
                  </a:lnTo>
                  <a:cubicBezTo>
                    <a:pt x="512" y="481"/>
                    <a:pt x="524" y="485"/>
                    <a:pt x="537" y="489"/>
                  </a:cubicBezTo>
                  <a:lnTo>
                    <a:pt x="537" y="489"/>
                  </a:lnTo>
                  <a:cubicBezTo>
                    <a:pt x="541" y="491"/>
                    <a:pt x="545" y="492"/>
                    <a:pt x="549" y="494"/>
                  </a:cubicBezTo>
                  <a:lnTo>
                    <a:pt x="549" y="494"/>
                  </a:lnTo>
                  <a:cubicBezTo>
                    <a:pt x="555" y="495"/>
                    <a:pt x="562" y="498"/>
                    <a:pt x="569" y="499"/>
                  </a:cubicBezTo>
                  <a:lnTo>
                    <a:pt x="569" y="499"/>
                  </a:lnTo>
                  <a:cubicBezTo>
                    <a:pt x="573" y="500"/>
                    <a:pt x="578" y="502"/>
                    <a:pt x="582" y="503"/>
                  </a:cubicBezTo>
                  <a:lnTo>
                    <a:pt x="582" y="503"/>
                  </a:lnTo>
                  <a:cubicBezTo>
                    <a:pt x="589" y="505"/>
                    <a:pt x="596" y="507"/>
                    <a:pt x="603" y="509"/>
                  </a:cubicBezTo>
                  <a:lnTo>
                    <a:pt x="603" y="509"/>
                  </a:lnTo>
                  <a:cubicBezTo>
                    <a:pt x="608" y="510"/>
                    <a:pt x="612" y="510"/>
                    <a:pt x="616" y="512"/>
                  </a:cubicBezTo>
                  <a:lnTo>
                    <a:pt x="616" y="512"/>
                  </a:lnTo>
                  <a:cubicBezTo>
                    <a:pt x="624" y="514"/>
                    <a:pt x="632" y="516"/>
                    <a:pt x="640" y="518"/>
                  </a:cubicBezTo>
                  <a:lnTo>
                    <a:pt x="640" y="518"/>
                  </a:lnTo>
                  <a:cubicBezTo>
                    <a:pt x="643" y="518"/>
                    <a:pt x="647" y="519"/>
                    <a:pt x="650" y="520"/>
                  </a:cubicBezTo>
                  <a:lnTo>
                    <a:pt x="650" y="520"/>
                  </a:lnTo>
                  <a:cubicBezTo>
                    <a:pt x="661" y="522"/>
                    <a:pt x="673" y="524"/>
                    <a:pt x="684" y="527"/>
                  </a:cubicBezTo>
                  <a:lnTo>
                    <a:pt x="684" y="527"/>
                  </a:lnTo>
                  <a:cubicBezTo>
                    <a:pt x="691" y="528"/>
                    <a:pt x="699" y="529"/>
                    <a:pt x="706" y="530"/>
                  </a:cubicBezTo>
                  <a:lnTo>
                    <a:pt x="706" y="530"/>
                  </a:lnTo>
                  <a:cubicBezTo>
                    <a:pt x="709" y="530"/>
                    <a:pt x="713" y="531"/>
                    <a:pt x="716" y="532"/>
                  </a:cubicBezTo>
                  <a:lnTo>
                    <a:pt x="716" y="532"/>
                  </a:lnTo>
                  <a:cubicBezTo>
                    <a:pt x="727" y="534"/>
                    <a:pt x="737" y="535"/>
                    <a:pt x="748" y="537"/>
                  </a:cubicBezTo>
                  <a:lnTo>
                    <a:pt x="749" y="629"/>
                  </a:lnTo>
                  <a:lnTo>
                    <a:pt x="1083" y="629"/>
                  </a:lnTo>
                  <a:lnTo>
                    <a:pt x="1084" y="537"/>
                  </a:lnTo>
                  <a:lnTo>
                    <a:pt x="1084" y="537"/>
                  </a:lnTo>
                  <a:cubicBezTo>
                    <a:pt x="1092" y="535"/>
                    <a:pt x="1100" y="534"/>
                    <a:pt x="1108" y="533"/>
                  </a:cubicBezTo>
                  <a:lnTo>
                    <a:pt x="1108" y="533"/>
                  </a:lnTo>
                  <a:cubicBezTo>
                    <a:pt x="1115" y="532"/>
                    <a:pt x="1123" y="530"/>
                    <a:pt x="1131" y="529"/>
                  </a:cubicBezTo>
                  <a:lnTo>
                    <a:pt x="1131" y="529"/>
                  </a:lnTo>
                  <a:cubicBezTo>
                    <a:pt x="1135" y="529"/>
                    <a:pt x="1140" y="528"/>
                    <a:pt x="1144" y="527"/>
                  </a:cubicBezTo>
                  <a:lnTo>
                    <a:pt x="1144" y="527"/>
                  </a:lnTo>
                  <a:cubicBezTo>
                    <a:pt x="1153" y="525"/>
                    <a:pt x="1162" y="524"/>
                    <a:pt x="1171" y="522"/>
                  </a:cubicBezTo>
                  <a:lnTo>
                    <a:pt x="1171" y="522"/>
                  </a:lnTo>
                  <a:cubicBezTo>
                    <a:pt x="1174" y="521"/>
                    <a:pt x="1176" y="521"/>
                    <a:pt x="1179" y="520"/>
                  </a:cubicBezTo>
                  <a:lnTo>
                    <a:pt x="1179" y="520"/>
                  </a:lnTo>
                  <a:cubicBezTo>
                    <a:pt x="1191" y="518"/>
                    <a:pt x="1204" y="515"/>
                    <a:pt x="1216" y="512"/>
                  </a:cubicBezTo>
                  <a:lnTo>
                    <a:pt x="1216" y="512"/>
                  </a:lnTo>
                  <a:cubicBezTo>
                    <a:pt x="1219" y="511"/>
                    <a:pt x="1223" y="510"/>
                    <a:pt x="1226" y="509"/>
                  </a:cubicBezTo>
                  <a:lnTo>
                    <a:pt x="1226" y="509"/>
                  </a:lnTo>
                  <a:cubicBezTo>
                    <a:pt x="1235" y="507"/>
                    <a:pt x="1244" y="505"/>
                    <a:pt x="1253" y="502"/>
                  </a:cubicBezTo>
                  <a:lnTo>
                    <a:pt x="1253" y="502"/>
                  </a:lnTo>
                  <a:cubicBezTo>
                    <a:pt x="1257" y="501"/>
                    <a:pt x="1261" y="500"/>
                    <a:pt x="1265" y="499"/>
                  </a:cubicBezTo>
                  <a:lnTo>
                    <a:pt x="1265" y="499"/>
                  </a:lnTo>
                  <a:cubicBezTo>
                    <a:pt x="1273" y="497"/>
                    <a:pt x="1281" y="494"/>
                    <a:pt x="1289" y="492"/>
                  </a:cubicBezTo>
                  <a:lnTo>
                    <a:pt x="1289" y="492"/>
                  </a:lnTo>
                  <a:cubicBezTo>
                    <a:pt x="1292" y="491"/>
                    <a:pt x="1296" y="489"/>
                    <a:pt x="1299" y="488"/>
                  </a:cubicBezTo>
                  <a:lnTo>
                    <a:pt x="1299" y="488"/>
                  </a:lnTo>
                  <a:cubicBezTo>
                    <a:pt x="1311" y="485"/>
                    <a:pt x="1322" y="481"/>
                    <a:pt x="1334" y="477"/>
                  </a:cubicBezTo>
                  <a:lnTo>
                    <a:pt x="1446" y="542"/>
                  </a:lnTo>
                  <a:lnTo>
                    <a:pt x="1572" y="470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9" y="305"/>
                    <a:pt x="1638" y="270"/>
                    <a:pt x="1658" y="232"/>
                  </a:cubicBezTo>
                  <a:lnTo>
                    <a:pt x="1658" y="232"/>
                  </a:lnTo>
                  <a:cubicBezTo>
                    <a:pt x="1665" y="220"/>
                    <a:pt x="1671" y="207"/>
                    <a:pt x="1675" y="195"/>
                  </a:cubicBezTo>
                  <a:lnTo>
                    <a:pt x="1835" y="195"/>
                  </a:lnTo>
                  <a:lnTo>
                    <a:pt x="1837" y="0"/>
                  </a:lnTo>
                  <a:lnTo>
                    <a:pt x="1838" y="337"/>
                  </a:lnTo>
                  <a:lnTo>
                    <a:pt x="1837" y="531"/>
                  </a:lnTo>
                  <a:lnTo>
                    <a:pt x="1685" y="531"/>
                  </a:lnTo>
                  <a:lnTo>
                    <a:pt x="1685" y="741"/>
                  </a:lnTo>
                  <a:lnTo>
                    <a:pt x="1447" y="878"/>
                  </a:lnTo>
                  <a:lnTo>
                    <a:pt x="1334" y="812"/>
                  </a:lnTo>
                  <a:lnTo>
                    <a:pt x="1334" y="812"/>
                  </a:lnTo>
                  <a:cubicBezTo>
                    <a:pt x="1323" y="817"/>
                    <a:pt x="1312" y="821"/>
                    <a:pt x="1300" y="825"/>
                  </a:cubicBezTo>
                  <a:lnTo>
                    <a:pt x="1300" y="825"/>
                  </a:lnTo>
                  <a:cubicBezTo>
                    <a:pt x="1297" y="825"/>
                    <a:pt x="1294" y="827"/>
                    <a:pt x="1290" y="828"/>
                  </a:cubicBezTo>
                  <a:lnTo>
                    <a:pt x="1290" y="828"/>
                  </a:lnTo>
                  <a:cubicBezTo>
                    <a:pt x="1282" y="831"/>
                    <a:pt x="1274" y="833"/>
                    <a:pt x="1266" y="835"/>
                  </a:cubicBezTo>
                  <a:lnTo>
                    <a:pt x="1266" y="835"/>
                  </a:lnTo>
                  <a:cubicBezTo>
                    <a:pt x="1264" y="836"/>
                    <a:pt x="1262" y="837"/>
                    <a:pt x="1260" y="837"/>
                  </a:cubicBezTo>
                  <a:lnTo>
                    <a:pt x="1260" y="837"/>
                  </a:lnTo>
                  <a:cubicBezTo>
                    <a:pt x="1258" y="838"/>
                    <a:pt x="1256" y="838"/>
                    <a:pt x="1254" y="838"/>
                  </a:cubicBezTo>
                  <a:lnTo>
                    <a:pt x="1254" y="838"/>
                  </a:lnTo>
                  <a:cubicBezTo>
                    <a:pt x="1245" y="841"/>
                    <a:pt x="1236" y="844"/>
                    <a:pt x="1226" y="846"/>
                  </a:cubicBezTo>
                  <a:lnTo>
                    <a:pt x="1226" y="846"/>
                  </a:lnTo>
                  <a:cubicBezTo>
                    <a:pt x="1224" y="847"/>
                    <a:pt x="1220" y="848"/>
                    <a:pt x="1217" y="848"/>
                  </a:cubicBezTo>
                  <a:lnTo>
                    <a:pt x="1217" y="848"/>
                  </a:lnTo>
                  <a:cubicBezTo>
                    <a:pt x="1205" y="851"/>
                    <a:pt x="1193" y="854"/>
                    <a:pt x="1180" y="857"/>
                  </a:cubicBezTo>
                  <a:lnTo>
                    <a:pt x="1180" y="857"/>
                  </a:lnTo>
                  <a:lnTo>
                    <a:pt x="1179" y="857"/>
                  </a:lnTo>
                  <a:lnTo>
                    <a:pt x="1179" y="857"/>
                  </a:lnTo>
                  <a:cubicBezTo>
                    <a:pt x="1177" y="857"/>
                    <a:pt x="1174" y="858"/>
                    <a:pt x="1172" y="858"/>
                  </a:cubicBezTo>
                  <a:lnTo>
                    <a:pt x="1172" y="858"/>
                  </a:lnTo>
                  <a:cubicBezTo>
                    <a:pt x="1163" y="860"/>
                    <a:pt x="1154" y="862"/>
                    <a:pt x="1145" y="864"/>
                  </a:cubicBezTo>
                  <a:lnTo>
                    <a:pt x="1145" y="864"/>
                  </a:lnTo>
                  <a:cubicBezTo>
                    <a:pt x="1141" y="864"/>
                    <a:pt x="1136" y="865"/>
                    <a:pt x="1132" y="865"/>
                  </a:cubicBezTo>
                  <a:lnTo>
                    <a:pt x="1132" y="865"/>
                  </a:lnTo>
                  <a:cubicBezTo>
                    <a:pt x="1124" y="866"/>
                    <a:pt x="1117" y="868"/>
                    <a:pt x="1109" y="869"/>
                  </a:cubicBezTo>
                  <a:lnTo>
                    <a:pt x="1109" y="869"/>
                  </a:lnTo>
                  <a:cubicBezTo>
                    <a:pt x="1107" y="870"/>
                    <a:pt x="1104" y="870"/>
                    <a:pt x="1103" y="870"/>
                  </a:cubicBezTo>
                  <a:lnTo>
                    <a:pt x="1103" y="870"/>
                  </a:lnTo>
                  <a:cubicBezTo>
                    <a:pt x="1097" y="871"/>
                    <a:pt x="1091" y="872"/>
                    <a:pt x="1085" y="872"/>
                  </a:cubicBezTo>
                  <a:lnTo>
                    <a:pt x="1084" y="966"/>
                  </a:lnTo>
                  <a:lnTo>
                    <a:pt x="749" y="966"/>
                  </a:lnTo>
                  <a:lnTo>
                    <a:pt x="749" y="872"/>
                  </a:lnTo>
                  <a:lnTo>
                    <a:pt x="749" y="872"/>
                  </a:lnTo>
                  <a:cubicBezTo>
                    <a:pt x="738" y="871"/>
                    <a:pt x="727" y="870"/>
                    <a:pt x="717" y="868"/>
                  </a:cubicBezTo>
                  <a:lnTo>
                    <a:pt x="717" y="868"/>
                  </a:lnTo>
                  <a:cubicBezTo>
                    <a:pt x="713" y="867"/>
                    <a:pt x="710" y="866"/>
                    <a:pt x="706" y="866"/>
                  </a:cubicBezTo>
                  <a:lnTo>
                    <a:pt x="706" y="866"/>
                  </a:lnTo>
                  <a:cubicBezTo>
                    <a:pt x="700" y="865"/>
                    <a:pt x="693" y="864"/>
                    <a:pt x="686" y="863"/>
                  </a:cubicBezTo>
                  <a:lnTo>
                    <a:pt x="686" y="863"/>
                  </a:lnTo>
                  <a:cubicBezTo>
                    <a:pt x="686" y="863"/>
                    <a:pt x="686" y="863"/>
                    <a:pt x="686" y="862"/>
                  </a:cubicBezTo>
                  <a:lnTo>
                    <a:pt x="686" y="862"/>
                  </a:lnTo>
                  <a:cubicBezTo>
                    <a:pt x="674" y="861"/>
                    <a:pt x="662" y="858"/>
                    <a:pt x="651" y="856"/>
                  </a:cubicBezTo>
                  <a:lnTo>
                    <a:pt x="651" y="856"/>
                  </a:lnTo>
                  <a:cubicBezTo>
                    <a:pt x="647" y="855"/>
                    <a:pt x="645" y="854"/>
                    <a:pt x="641" y="854"/>
                  </a:cubicBezTo>
                  <a:lnTo>
                    <a:pt x="641" y="854"/>
                  </a:lnTo>
                  <a:cubicBezTo>
                    <a:pt x="633" y="852"/>
                    <a:pt x="625" y="850"/>
                    <a:pt x="617" y="848"/>
                  </a:cubicBezTo>
                  <a:lnTo>
                    <a:pt x="617" y="848"/>
                  </a:lnTo>
                  <a:cubicBezTo>
                    <a:pt x="613" y="847"/>
                    <a:pt x="609" y="846"/>
                    <a:pt x="605" y="845"/>
                  </a:cubicBezTo>
                  <a:lnTo>
                    <a:pt x="605" y="845"/>
                  </a:lnTo>
                  <a:cubicBezTo>
                    <a:pt x="597" y="843"/>
                    <a:pt x="590" y="841"/>
                    <a:pt x="583" y="840"/>
                  </a:cubicBezTo>
                  <a:lnTo>
                    <a:pt x="583" y="840"/>
                  </a:lnTo>
                  <a:cubicBezTo>
                    <a:pt x="579" y="838"/>
                    <a:pt x="575" y="837"/>
                    <a:pt x="570" y="835"/>
                  </a:cubicBezTo>
                  <a:lnTo>
                    <a:pt x="570" y="835"/>
                  </a:lnTo>
                  <a:cubicBezTo>
                    <a:pt x="564" y="834"/>
                    <a:pt x="556" y="831"/>
                    <a:pt x="550" y="830"/>
                  </a:cubicBezTo>
                  <a:lnTo>
                    <a:pt x="550" y="830"/>
                  </a:lnTo>
                  <a:cubicBezTo>
                    <a:pt x="548" y="829"/>
                    <a:pt x="545" y="828"/>
                    <a:pt x="542" y="827"/>
                  </a:cubicBezTo>
                  <a:lnTo>
                    <a:pt x="542" y="827"/>
                  </a:lnTo>
                  <a:cubicBezTo>
                    <a:pt x="541" y="827"/>
                    <a:pt x="539" y="826"/>
                    <a:pt x="538" y="825"/>
                  </a:cubicBezTo>
                  <a:lnTo>
                    <a:pt x="538" y="825"/>
                  </a:lnTo>
                  <a:cubicBezTo>
                    <a:pt x="525" y="822"/>
                    <a:pt x="513" y="817"/>
                    <a:pt x="501" y="812"/>
                  </a:cubicBezTo>
                  <a:lnTo>
                    <a:pt x="387" y="878"/>
                  </a:lnTo>
                  <a:lnTo>
                    <a:pt x="150" y="741"/>
                  </a:lnTo>
                  <a:lnTo>
                    <a:pt x="150" y="531"/>
                  </a:lnTo>
                  <a:lnTo>
                    <a:pt x="1" y="531"/>
                  </a:lnTo>
                  <a:lnTo>
                    <a:pt x="0" y="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7" name="Freeform 81">
              <a:extLst>
                <a:ext uri="{FF2B5EF4-FFF2-40B4-BE49-F238E27FC236}">
                  <a16:creationId xmlns:a16="http://schemas.microsoft.com/office/drawing/2014/main" id="{BAFF78F6-20D4-1903-C76F-727639B7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3554" y="6719747"/>
              <a:ext cx="555899" cy="734476"/>
            </a:xfrm>
            <a:custGeom>
              <a:avLst/>
              <a:gdLst>
                <a:gd name="T0" fmla="*/ 848 w 852"/>
                <a:gd name="T1" fmla="*/ 1096 h 1125"/>
                <a:gd name="T2" fmla="*/ 844 w 852"/>
                <a:gd name="T3" fmla="*/ 1079 h 1125"/>
                <a:gd name="T4" fmla="*/ 837 w 852"/>
                <a:gd name="T5" fmla="*/ 1061 h 1125"/>
                <a:gd name="T6" fmla="*/ 829 w 852"/>
                <a:gd name="T7" fmla="*/ 1043 h 1125"/>
                <a:gd name="T8" fmla="*/ 815 w 852"/>
                <a:gd name="T9" fmla="*/ 1023 h 1125"/>
                <a:gd name="T10" fmla="*/ 799 w 852"/>
                <a:gd name="T11" fmla="*/ 1004 h 1125"/>
                <a:gd name="T12" fmla="*/ 778 w 852"/>
                <a:gd name="T13" fmla="*/ 985 h 1125"/>
                <a:gd name="T14" fmla="*/ 759 w 852"/>
                <a:gd name="T15" fmla="*/ 969 h 1125"/>
                <a:gd name="T16" fmla="*/ 737 w 852"/>
                <a:gd name="T17" fmla="*/ 955 h 1125"/>
                <a:gd name="T18" fmla="*/ 702 w 852"/>
                <a:gd name="T19" fmla="*/ 936 h 1125"/>
                <a:gd name="T20" fmla="*/ 660 w 852"/>
                <a:gd name="T21" fmla="*/ 917 h 1125"/>
                <a:gd name="T22" fmla="*/ 630 w 852"/>
                <a:gd name="T23" fmla="*/ 907 h 1125"/>
                <a:gd name="T24" fmla="*/ 600 w 852"/>
                <a:gd name="T25" fmla="*/ 898 h 1125"/>
                <a:gd name="T26" fmla="*/ 571 w 852"/>
                <a:gd name="T27" fmla="*/ 892 h 1125"/>
                <a:gd name="T28" fmla="*/ 528 w 852"/>
                <a:gd name="T29" fmla="*/ 884 h 1125"/>
                <a:gd name="T30" fmla="*/ 495 w 852"/>
                <a:gd name="T31" fmla="*/ 880 h 1125"/>
                <a:gd name="T32" fmla="*/ 459 w 852"/>
                <a:gd name="T33" fmla="*/ 878 h 1125"/>
                <a:gd name="T34" fmla="*/ 429 w 852"/>
                <a:gd name="T35" fmla="*/ 877 h 1125"/>
                <a:gd name="T36" fmla="*/ 367 w 852"/>
                <a:gd name="T37" fmla="*/ 880 h 1125"/>
                <a:gd name="T38" fmla="*/ 306 w 852"/>
                <a:gd name="T39" fmla="*/ 887 h 1125"/>
                <a:gd name="T40" fmla="*/ 278 w 852"/>
                <a:gd name="T41" fmla="*/ 892 h 1125"/>
                <a:gd name="T42" fmla="*/ 244 w 852"/>
                <a:gd name="T43" fmla="*/ 901 h 1125"/>
                <a:gd name="T44" fmla="*/ 212 w 852"/>
                <a:gd name="T45" fmla="*/ 911 h 1125"/>
                <a:gd name="T46" fmla="*/ 157 w 852"/>
                <a:gd name="T47" fmla="*/ 933 h 1125"/>
                <a:gd name="T48" fmla="*/ 1 w 852"/>
                <a:gd name="T49" fmla="*/ 1124 h 1125"/>
                <a:gd name="T50" fmla="*/ 153 w 852"/>
                <a:gd name="T51" fmla="*/ 499 h 1125"/>
                <a:gd name="T52" fmla="*/ 187 w 852"/>
                <a:gd name="T53" fmla="*/ 484 h 1125"/>
                <a:gd name="T54" fmla="*/ 215 w 852"/>
                <a:gd name="T55" fmla="*/ 474 h 1125"/>
                <a:gd name="T56" fmla="*/ 242 w 852"/>
                <a:gd name="T57" fmla="*/ 465 h 1125"/>
                <a:gd name="T58" fmla="*/ 277 w 852"/>
                <a:gd name="T59" fmla="*/ 457 h 1125"/>
                <a:gd name="T60" fmla="*/ 297 w 852"/>
                <a:gd name="T61" fmla="*/ 453 h 1125"/>
                <a:gd name="T62" fmla="*/ 325 w 852"/>
                <a:gd name="T63" fmla="*/ 448 h 1125"/>
                <a:gd name="T64" fmla="*/ 408 w 852"/>
                <a:gd name="T65" fmla="*/ 442 h 1125"/>
                <a:gd name="T66" fmla="*/ 437 w 852"/>
                <a:gd name="T67" fmla="*/ 442 h 1125"/>
                <a:gd name="T68" fmla="*/ 457 w 852"/>
                <a:gd name="T69" fmla="*/ 442 h 1125"/>
                <a:gd name="T70" fmla="*/ 494 w 852"/>
                <a:gd name="T71" fmla="*/ 444 h 1125"/>
                <a:gd name="T72" fmla="*/ 523 w 852"/>
                <a:gd name="T73" fmla="*/ 448 h 1125"/>
                <a:gd name="T74" fmla="*/ 553 w 852"/>
                <a:gd name="T75" fmla="*/ 453 h 1125"/>
                <a:gd name="T76" fmla="*/ 580 w 852"/>
                <a:gd name="T77" fmla="*/ 458 h 1125"/>
                <a:gd name="T78" fmla="*/ 610 w 852"/>
                <a:gd name="T79" fmla="*/ 465 h 1125"/>
                <a:gd name="T80" fmla="*/ 634 w 852"/>
                <a:gd name="T81" fmla="*/ 473 h 1125"/>
                <a:gd name="T82" fmla="*/ 648 w 852"/>
                <a:gd name="T83" fmla="*/ 434 h 1125"/>
                <a:gd name="T84" fmla="*/ 659 w 852"/>
                <a:gd name="T85" fmla="*/ 481 h 1125"/>
                <a:gd name="T86" fmla="*/ 701 w 852"/>
                <a:gd name="T87" fmla="*/ 500 h 1125"/>
                <a:gd name="T88" fmla="*/ 732 w 852"/>
                <a:gd name="T89" fmla="*/ 516 h 1125"/>
                <a:gd name="T90" fmla="*/ 751 w 852"/>
                <a:gd name="T91" fmla="*/ 529 h 1125"/>
                <a:gd name="T92" fmla="*/ 771 w 852"/>
                <a:gd name="T93" fmla="*/ 544 h 1125"/>
                <a:gd name="T94" fmla="*/ 786 w 852"/>
                <a:gd name="T95" fmla="*/ 556 h 1125"/>
                <a:gd name="T96" fmla="*/ 800 w 852"/>
                <a:gd name="T97" fmla="*/ 571 h 1125"/>
                <a:gd name="T98" fmla="*/ 814 w 852"/>
                <a:gd name="T99" fmla="*/ 588 h 1125"/>
                <a:gd name="T100" fmla="*/ 827 w 852"/>
                <a:gd name="T101" fmla="*/ 608 h 1125"/>
                <a:gd name="T102" fmla="*/ 834 w 852"/>
                <a:gd name="T103" fmla="*/ 619 h 1125"/>
                <a:gd name="T104" fmla="*/ 840 w 852"/>
                <a:gd name="T105" fmla="*/ 634 h 1125"/>
                <a:gd name="T106" fmla="*/ 845 w 852"/>
                <a:gd name="T107" fmla="*/ 649 h 1125"/>
                <a:gd name="T108" fmla="*/ 847 w 852"/>
                <a:gd name="T109" fmla="*/ 660 h 1125"/>
                <a:gd name="T110" fmla="*/ 850 w 852"/>
                <a:gd name="T111" fmla="*/ 679 h 1125"/>
                <a:gd name="T112" fmla="*/ 851 w 852"/>
                <a:gd name="T113" fmla="*/ 1114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2" h="1125">
                  <a:moveTo>
                    <a:pt x="850" y="1108"/>
                  </a:moveTo>
                  <a:lnTo>
                    <a:pt x="850" y="1108"/>
                  </a:lnTo>
                  <a:cubicBezTo>
                    <a:pt x="850" y="1106"/>
                    <a:pt x="850" y="1104"/>
                    <a:pt x="850" y="1103"/>
                  </a:cubicBezTo>
                  <a:lnTo>
                    <a:pt x="850" y="1103"/>
                  </a:lnTo>
                  <a:cubicBezTo>
                    <a:pt x="849" y="1100"/>
                    <a:pt x="849" y="1098"/>
                    <a:pt x="848" y="1096"/>
                  </a:cubicBezTo>
                  <a:lnTo>
                    <a:pt x="848" y="1096"/>
                  </a:lnTo>
                  <a:cubicBezTo>
                    <a:pt x="848" y="1094"/>
                    <a:pt x="848" y="1092"/>
                    <a:pt x="847" y="1090"/>
                  </a:cubicBezTo>
                  <a:lnTo>
                    <a:pt x="847" y="1090"/>
                  </a:lnTo>
                  <a:cubicBezTo>
                    <a:pt x="847" y="1089"/>
                    <a:pt x="847" y="1086"/>
                    <a:pt x="846" y="1084"/>
                  </a:cubicBezTo>
                  <a:lnTo>
                    <a:pt x="846" y="1084"/>
                  </a:lnTo>
                  <a:cubicBezTo>
                    <a:pt x="846" y="1082"/>
                    <a:pt x="845" y="1080"/>
                    <a:pt x="844" y="1079"/>
                  </a:cubicBezTo>
                  <a:lnTo>
                    <a:pt x="844" y="1079"/>
                  </a:lnTo>
                  <a:cubicBezTo>
                    <a:pt x="844" y="1077"/>
                    <a:pt x="843" y="1074"/>
                    <a:pt x="842" y="1073"/>
                  </a:cubicBezTo>
                  <a:lnTo>
                    <a:pt x="842" y="1073"/>
                  </a:lnTo>
                  <a:cubicBezTo>
                    <a:pt x="842" y="1071"/>
                    <a:pt x="841" y="1069"/>
                    <a:pt x="840" y="1067"/>
                  </a:cubicBezTo>
                  <a:lnTo>
                    <a:pt x="840" y="1067"/>
                  </a:lnTo>
                  <a:cubicBezTo>
                    <a:pt x="839" y="1065"/>
                    <a:pt x="838" y="1063"/>
                    <a:pt x="837" y="1061"/>
                  </a:cubicBezTo>
                  <a:lnTo>
                    <a:pt x="837" y="1061"/>
                  </a:lnTo>
                  <a:cubicBezTo>
                    <a:pt x="837" y="1059"/>
                    <a:pt x="836" y="1057"/>
                    <a:pt x="835" y="1055"/>
                  </a:cubicBezTo>
                  <a:lnTo>
                    <a:pt x="835" y="1055"/>
                  </a:lnTo>
                  <a:cubicBezTo>
                    <a:pt x="834" y="1053"/>
                    <a:pt x="833" y="1051"/>
                    <a:pt x="832" y="1049"/>
                  </a:cubicBezTo>
                  <a:lnTo>
                    <a:pt x="832" y="1049"/>
                  </a:lnTo>
                  <a:cubicBezTo>
                    <a:pt x="831" y="1047"/>
                    <a:pt x="830" y="1046"/>
                    <a:pt x="829" y="1043"/>
                  </a:cubicBezTo>
                  <a:lnTo>
                    <a:pt x="829" y="1043"/>
                  </a:lnTo>
                  <a:cubicBezTo>
                    <a:pt x="827" y="1041"/>
                    <a:pt x="826" y="1039"/>
                    <a:pt x="825" y="1036"/>
                  </a:cubicBezTo>
                  <a:lnTo>
                    <a:pt x="825" y="1036"/>
                  </a:lnTo>
                  <a:cubicBezTo>
                    <a:pt x="823" y="1035"/>
                    <a:pt x="822" y="1033"/>
                    <a:pt x="822" y="1032"/>
                  </a:cubicBezTo>
                  <a:lnTo>
                    <a:pt x="822" y="1032"/>
                  </a:lnTo>
                  <a:cubicBezTo>
                    <a:pt x="819" y="1029"/>
                    <a:pt x="817" y="1026"/>
                    <a:pt x="815" y="1023"/>
                  </a:cubicBezTo>
                  <a:lnTo>
                    <a:pt x="815" y="1023"/>
                  </a:lnTo>
                  <a:cubicBezTo>
                    <a:pt x="815" y="1022"/>
                    <a:pt x="813" y="1021"/>
                    <a:pt x="813" y="1020"/>
                  </a:cubicBezTo>
                  <a:lnTo>
                    <a:pt x="813" y="1020"/>
                  </a:lnTo>
                  <a:cubicBezTo>
                    <a:pt x="809" y="1015"/>
                    <a:pt x="806" y="1011"/>
                    <a:pt x="802" y="1007"/>
                  </a:cubicBezTo>
                  <a:lnTo>
                    <a:pt x="802" y="1007"/>
                  </a:lnTo>
                  <a:cubicBezTo>
                    <a:pt x="800" y="1006"/>
                    <a:pt x="799" y="1005"/>
                    <a:pt x="799" y="1004"/>
                  </a:cubicBezTo>
                  <a:lnTo>
                    <a:pt x="799" y="1004"/>
                  </a:lnTo>
                  <a:cubicBezTo>
                    <a:pt x="795" y="1001"/>
                    <a:pt x="792" y="998"/>
                    <a:pt x="789" y="994"/>
                  </a:cubicBezTo>
                  <a:lnTo>
                    <a:pt x="789" y="994"/>
                  </a:lnTo>
                  <a:cubicBezTo>
                    <a:pt x="787" y="993"/>
                    <a:pt x="786" y="991"/>
                    <a:pt x="784" y="990"/>
                  </a:cubicBezTo>
                  <a:lnTo>
                    <a:pt x="784" y="990"/>
                  </a:lnTo>
                  <a:cubicBezTo>
                    <a:pt x="782" y="988"/>
                    <a:pt x="780" y="987"/>
                    <a:pt x="778" y="985"/>
                  </a:cubicBezTo>
                  <a:lnTo>
                    <a:pt x="778" y="985"/>
                  </a:lnTo>
                  <a:cubicBezTo>
                    <a:pt x="776" y="983"/>
                    <a:pt x="774" y="981"/>
                    <a:pt x="772" y="979"/>
                  </a:cubicBezTo>
                  <a:lnTo>
                    <a:pt x="772" y="979"/>
                  </a:lnTo>
                  <a:cubicBezTo>
                    <a:pt x="770" y="978"/>
                    <a:pt x="767" y="976"/>
                    <a:pt x="766" y="975"/>
                  </a:cubicBezTo>
                  <a:lnTo>
                    <a:pt x="766" y="975"/>
                  </a:lnTo>
                  <a:cubicBezTo>
                    <a:pt x="763" y="973"/>
                    <a:pt x="762" y="971"/>
                    <a:pt x="759" y="969"/>
                  </a:cubicBezTo>
                  <a:lnTo>
                    <a:pt x="759" y="969"/>
                  </a:lnTo>
                  <a:cubicBezTo>
                    <a:pt x="757" y="968"/>
                    <a:pt x="755" y="967"/>
                    <a:pt x="752" y="965"/>
                  </a:cubicBezTo>
                  <a:lnTo>
                    <a:pt x="752" y="965"/>
                  </a:lnTo>
                  <a:cubicBezTo>
                    <a:pt x="750" y="963"/>
                    <a:pt x="747" y="962"/>
                    <a:pt x="745" y="960"/>
                  </a:cubicBezTo>
                  <a:lnTo>
                    <a:pt x="745" y="960"/>
                  </a:lnTo>
                  <a:cubicBezTo>
                    <a:pt x="743" y="958"/>
                    <a:pt x="740" y="957"/>
                    <a:pt x="737" y="955"/>
                  </a:cubicBezTo>
                  <a:lnTo>
                    <a:pt x="737" y="955"/>
                  </a:lnTo>
                  <a:cubicBezTo>
                    <a:pt x="734" y="953"/>
                    <a:pt x="731" y="951"/>
                    <a:pt x="727" y="949"/>
                  </a:cubicBezTo>
                  <a:lnTo>
                    <a:pt x="727" y="949"/>
                  </a:lnTo>
                  <a:cubicBezTo>
                    <a:pt x="721" y="945"/>
                    <a:pt x="715" y="942"/>
                    <a:pt x="708" y="938"/>
                  </a:cubicBezTo>
                  <a:lnTo>
                    <a:pt x="708" y="938"/>
                  </a:lnTo>
                  <a:cubicBezTo>
                    <a:pt x="706" y="938"/>
                    <a:pt x="704" y="937"/>
                    <a:pt x="702" y="936"/>
                  </a:cubicBezTo>
                  <a:lnTo>
                    <a:pt x="702" y="936"/>
                  </a:lnTo>
                  <a:cubicBezTo>
                    <a:pt x="697" y="933"/>
                    <a:pt x="692" y="931"/>
                    <a:pt x="686" y="928"/>
                  </a:cubicBezTo>
                  <a:lnTo>
                    <a:pt x="686" y="928"/>
                  </a:lnTo>
                  <a:cubicBezTo>
                    <a:pt x="685" y="927"/>
                    <a:pt x="683" y="927"/>
                    <a:pt x="681" y="926"/>
                  </a:cubicBezTo>
                  <a:lnTo>
                    <a:pt x="681" y="926"/>
                  </a:lnTo>
                  <a:cubicBezTo>
                    <a:pt x="674" y="923"/>
                    <a:pt x="667" y="920"/>
                    <a:pt x="660" y="917"/>
                  </a:cubicBezTo>
                  <a:lnTo>
                    <a:pt x="660" y="917"/>
                  </a:lnTo>
                  <a:cubicBezTo>
                    <a:pt x="659" y="917"/>
                    <a:pt x="658" y="917"/>
                    <a:pt x="656" y="916"/>
                  </a:cubicBezTo>
                  <a:lnTo>
                    <a:pt x="656" y="916"/>
                  </a:lnTo>
                  <a:cubicBezTo>
                    <a:pt x="650" y="914"/>
                    <a:pt x="644" y="911"/>
                    <a:pt x="638" y="910"/>
                  </a:cubicBezTo>
                  <a:lnTo>
                    <a:pt x="638" y="910"/>
                  </a:lnTo>
                  <a:cubicBezTo>
                    <a:pt x="635" y="908"/>
                    <a:pt x="632" y="908"/>
                    <a:pt x="630" y="907"/>
                  </a:cubicBezTo>
                  <a:lnTo>
                    <a:pt x="630" y="907"/>
                  </a:lnTo>
                  <a:cubicBezTo>
                    <a:pt x="626" y="906"/>
                    <a:pt x="623" y="905"/>
                    <a:pt x="620" y="904"/>
                  </a:cubicBezTo>
                  <a:lnTo>
                    <a:pt x="620" y="904"/>
                  </a:lnTo>
                  <a:cubicBezTo>
                    <a:pt x="616" y="903"/>
                    <a:pt x="614" y="902"/>
                    <a:pt x="611" y="901"/>
                  </a:cubicBezTo>
                  <a:lnTo>
                    <a:pt x="611" y="901"/>
                  </a:lnTo>
                  <a:cubicBezTo>
                    <a:pt x="607" y="900"/>
                    <a:pt x="604" y="899"/>
                    <a:pt x="600" y="898"/>
                  </a:cubicBezTo>
                  <a:lnTo>
                    <a:pt x="600" y="898"/>
                  </a:lnTo>
                  <a:cubicBezTo>
                    <a:pt x="597" y="898"/>
                    <a:pt x="594" y="897"/>
                    <a:pt x="591" y="896"/>
                  </a:cubicBezTo>
                  <a:lnTo>
                    <a:pt x="591" y="896"/>
                  </a:lnTo>
                  <a:cubicBezTo>
                    <a:pt x="588" y="895"/>
                    <a:pt x="584" y="894"/>
                    <a:pt x="581" y="894"/>
                  </a:cubicBezTo>
                  <a:lnTo>
                    <a:pt x="581" y="894"/>
                  </a:lnTo>
                  <a:cubicBezTo>
                    <a:pt x="578" y="893"/>
                    <a:pt x="575" y="892"/>
                    <a:pt x="571" y="892"/>
                  </a:cubicBezTo>
                  <a:lnTo>
                    <a:pt x="571" y="892"/>
                  </a:lnTo>
                  <a:cubicBezTo>
                    <a:pt x="568" y="891"/>
                    <a:pt x="564" y="890"/>
                    <a:pt x="560" y="890"/>
                  </a:cubicBezTo>
                  <a:lnTo>
                    <a:pt x="560" y="890"/>
                  </a:lnTo>
                  <a:cubicBezTo>
                    <a:pt x="558" y="889"/>
                    <a:pt x="555" y="888"/>
                    <a:pt x="552" y="888"/>
                  </a:cubicBezTo>
                  <a:lnTo>
                    <a:pt x="552" y="888"/>
                  </a:lnTo>
                  <a:cubicBezTo>
                    <a:pt x="544" y="887"/>
                    <a:pt x="536" y="886"/>
                    <a:pt x="528" y="884"/>
                  </a:cubicBezTo>
                  <a:lnTo>
                    <a:pt x="528" y="884"/>
                  </a:lnTo>
                  <a:cubicBezTo>
                    <a:pt x="527" y="884"/>
                    <a:pt x="525" y="884"/>
                    <a:pt x="524" y="884"/>
                  </a:cubicBezTo>
                  <a:lnTo>
                    <a:pt x="524" y="884"/>
                  </a:lnTo>
                  <a:cubicBezTo>
                    <a:pt x="517" y="882"/>
                    <a:pt x="510" y="882"/>
                    <a:pt x="503" y="881"/>
                  </a:cubicBezTo>
                  <a:lnTo>
                    <a:pt x="503" y="881"/>
                  </a:lnTo>
                  <a:cubicBezTo>
                    <a:pt x="500" y="881"/>
                    <a:pt x="498" y="881"/>
                    <a:pt x="495" y="880"/>
                  </a:cubicBezTo>
                  <a:lnTo>
                    <a:pt x="495" y="880"/>
                  </a:lnTo>
                  <a:cubicBezTo>
                    <a:pt x="490" y="880"/>
                    <a:pt x="486" y="880"/>
                    <a:pt x="481" y="879"/>
                  </a:cubicBezTo>
                  <a:lnTo>
                    <a:pt x="481" y="879"/>
                  </a:lnTo>
                  <a:cubicBezTo>
                    <a:pt x="479" y="879"/>
                    <a:pt x="476" y="879"/>
                    <a:pt x="473" y="878"/>
                  </a:cubicBezTo>
                  <a:lnTo>
                    <a:pt x="473" y="878"/>
                  </a:lnTo>
                  <a:cubicBezTo>
                    <a:pt x="468" y="878"/>
                    <a:pt x="463" y="878"/>
                    <a:pt x="459" y="878"/>
                  </a:cubicBezTo>
                  <a:lnTo>
                    <a:pt x="459" y="878"/>
                  </a:lnTo>
                  <a:cubicBezTo>
                    <a:pt x="456" y="878"/>
                    <a:pt x="453" y="878"/>
                    <a:pt x="450" y="877"/>
                  </a:cubicBezTo>
                  <a:lnTo>
                    <a:pt x="450" y="877"/>
                  </a:lnTo>
                  <a:cubicBezTo>
                    <a:pt x="446" y="877"/>
                    <a:pt x="442" y="877"/>
                    <a:pt x="438" y="877"/>
                  </a:cubicBezTo>
                  <a:lnTo>
                    <a:pt x="438" y="877"/>
                  </a:lnTo>
                  <a:cubicBezTo>
                    <a:pt x="435" y="877"/>
                    <a:pt x="432" y="877"/>
                    <a:pt x="429" y="877"/>
                  </a:cubicBezTo>
                  <a:lnTo>
                    <a:pt x="429" y="877"/>
                  </a:lnTo>
                  <a:cubicBezTo>
                    <a:pt x="425" y="877"/>
                    <a:pt x="420" y="877"/>
                    <a:pt x="416" y="877"/>
                  </a:cubicBezTo>
                  <a:lnTo>
                    <a:pt x="409" y="877"/>
                  </a:lnTo>
                  <a:lnTo>
                    <a:pt x="409" y="877"/>
                  </a:lnTo>
                  <a:cubicBezTo>
                    <a:pt x="395" y="878"/>
                    <a:pt x="382" y="878"/>
                    <a:pt x="368" y="880"/>
                  </a:cubicBezTo>
                  <a:lnTo>
                    <a:pt x="368" y="880"/>
                  </a:lnTo>
                  <a:cubicBezTo>
                    <a:pt x="368" y="880"/>
                    <a:pt x="368" y="880"/>
                    <a:pt x="367" y="880"/>
                  </a:cubicBezTo>
                  <a:lnTo>
                    <a:pt x="367" y="880"/>
                  </a:lnTo>
                  <a:cubicBezTo>
                    <a:pt x="353" y="881"/>
                    <a:pt x="340" y="882"/>
                    <a:pt x="327" y="884"/>
                  </a:cubicBezTo>
                  <a:lnTo>
                    <a:pt x="327" y="884"/>
                  </a:lnTo>
                  <a:cubicBezTo>
                    <a:pt x="325" y="884"/>
                    <a:pt x="324" y="884"/>
                    <a:pt x="323" y="885"/>
                  </a:cubicBezTo>
                  <a:lnTo>
                    <a:pt x="323" y="885"/>
                  </a:lnTo>
                  <a:cubicBezTo>
                    <a:pt x="317" y="886"/>
                    <a:pt x="311" y="887"/>
                    <a:pt x="306" y="887"/>
                  </a:cubicBezTo>
                  <a:lnTo>
                    <a:pt x="306" y="887"/>
                  </a:lnTo>
                  <a:cubicBezTo>
                    <a:pt x="303" y="888"/>
                    <a:pt x="301" y="888"/>
                    <a:pt x="298" y="888"/>
                  </a:cubicBezTo>
                  <a:lnTo>
                    <a:pt x="298" y="888"/>
                  </a:lnTo>
                  <a:cubicBezTo>
                    <a:pt x="294" y="890"/>
                    <a:pt x="289" y="890"/>
                    <a:pt x="285" y="891"/>
                  </a:cubicBezTo>
                  <a:lnTo>
                    <a:pt x="285" y="891"/>
                  </a:lnTo>
                  <a:cubicBezTo>
                    <a:pt x="283" y="892"/>
                    <a:pt x="281" y="892"/>
                    <a:pt x="278" y="892"/>
                  </a:cubicBezTo>
                  <a:lnTo>
                    <a:pt x="278" y="892"/>
                  </a:lnTo>
                  <a:cubicBezTo>
                    <a:pt x="274" y="894"/>
                    <a:pt x="269" y="895"/>
                    <a:pt x="264" y="896"/>
                  </a:cubicBezTo>
                  <a:lnTo>
                    <a:pt x="264" y="896"/>
                  </a:lnTo>
                  <a:cubicBezTo>
                    <a:pt x="262" y="897"/>
                    <a:pt x="259" y="897"/>
                    <a:pt x="257" y="898"/>
                  </a:cubicBezTo>
                  <a:lnTo>
                    <a:pt x="257" y="898"/>
                  </a:lnTo>
                  <a:cubicBezTo>
                    <a:pt x="252" y="899"/>
                    <a:pt x="248" y="900"/>
                    <a:pt x="244" y="901"/>
                  </a:cubicBezTo>
                  <a:lnTo>
                    <a:pt x="244" y="901"/>
                  </a:lnTo>
                  <a:cubicBezTo>
                    <a:pt x="241" y="902"/>
                    <a:pt x="239" y="902"/>
                    <a:pt x="236" y="904"/>
                  </a:cubicBezTo>
                  <a:lnTo>
                    <a:pt x="236" y="904"/>
                  </a:lnTo>
                  <a:cubicBezTo>
                    <a:pt x="229" y="905"/>
                    <a:pt x="222" y="908"/>
                    <a:pt x="216" y="910"/>
                  </a:cubicBezTo>
                  <a:lnTo>
                    <a:pt x="216" y="910"/>
                  </a:lnTo>
                  <a:cubicBezTo>
                    <a:pt x="215" y="910"/>
                    <a:pt x="214" y="911"/>
                    <a:pt x="212" y="911"/>
                  </a:cubicBezTo>
                  <a:lnTo>
                    <a:pt x="212" y="911"/>
                  </a:lnTo>
                  <a:cubicBezTo>
                    <a:pt x="205" y="914"/>
                    <a:pt x="197" y="916"/>
                    <a:pt x="190" y="919"/>
                  </a:cubicBezTo>
                  <a:lnTo>
                    <a:pt x="190" y="919"/>
                  </a:lnTo>
                  <a:cubicBezTo>
                    <a:pt x="188" y="920"/>
                    <a:pt x="187" y="920"/>
                    <a:pt x="186" y="921"/>
                  </a:cubicBezTo>
                  <a:lnTo>
                    <a:pt x="186" y="921"/>
                  </a:lnTo>
                  <a:cubicBezTo>
                    <a:pt x="176" y="925"/>
                    <a:pt x="167" y="929"/>
                    <a:pt x="157" y="933"/>
                  </a:cubicBezTo>
                  <a:lnTo>
                    <a:pt x="157" y="933"/>
                  </a:lnTo>
                  <a:cubicBezTo>
                    <a:pt x="157" y="934"/>
                    <a:pt x="156" y="934"/>
                    <a:pt x="154" y="934"/>
                  </a:cubicBezTo>
                  <a:lnTo>
                    <a:pt x="154" y="934"/>
                  </a:lnTo>
                  <a:cubicBezTo>
                    <a:pt x="145" y="939"/>
                    <a:pt x="136" y="944"/>
                    <a:pt x="127" y="949"/>
                  </a:cubicBezTo>
                  <a:lnTo>
                    <a:pt x="127" y="949"/>
                  </a:lnTo>
                  <a:cubicBezTo>
                    <a:pt x="43" y="998"/>
                    <a:pt x="1" y="1061"/>
                    <a:pt x="1" y="1124"/>
                  </a:cubicBezTo>
                  <a:lnTo>
                    <a:pt x="0" y="689"/>
                  </a:lnTo>
                  <a:lnTo>
                    <a:pt x="0" y="689"/>
                  </a:lnTo>
                  <a:cubicBezTo>
                    <a:pt x="0" y="625"/>
                    <a:pt x="42" y="562"/>
                    <a:pt x="126" y="513"/>
                  </a:cubicBezTo>
                  <a:lnTo>
                    <a:pt x="126" y="513"/>
                  </a:lnTo>
                  <a:cubicBezTo>
                    <a:pt x="135" y="508"/>
                    <a:pt x="144" y="504"/>
                    <a:pt x="153" y="499"/>
                  </a:cubicBezTo>
                  <a:lnTo>
                    <a:pt x="153" y="499"/>
                  </a:lnTo>
                  <a:cubicBezTo>
                    <a:pt x="154" y="498"/>
                    <a:pt x="155" y="498"/>
                    <a:pt x="156" y="497"/>
                  </a:cubicBezTo>
                  <a:lnTo>
                    <a:pt x="156" y="497"/>
                  </a:lnTo>
                  <a:cubicBezTo>
                    <a:pt x="166" y="493"/>
                    <a:pt x="175" y="489"/>
                    <a:pt x="184" y="485"/>
                  </a:cubicBezTo>
                  <a:lnTo>
                    <a:pt x="184" y="485"/>
                  </a:lnTo>
                  <a:cubicBezTo>
                    <a:pt x="185" y="485"/>
                    <a:pt x="186" y="484"/>
                    <a:pt x="187" y="484"/>
                  </a:cubicBezTo>
                  <a:lnTo>
                    <a:pt x="187" y="484"/>
                  </a:lnTo>
                  <a:cubicBezTo>
                    <a:pt x="187" y="484"/>
                    <a:pt x="188" y="484"/>
                    <a:pt x="189" y="483"/>
                  </a:cubicBezTo>
                  <a:lnTo>
                    <a:pt x="189" y="483"/>
                  </a:lnTo>
                  <a:cubicBezTo>
                    <a:pt x="196" y="480"/>
                    <a:pt x="204" y="478"/>
                    <a:pt x="211" y="475"/>
                  </a:cubicBezTo>
                  <a:lnTo>
                    <a:pt x="211" y="475"/>
                  </a:lnTo>
                  <a:cubicBezTo>
                    <a:pt x="212" y="474"/>
                    <a:pt x="214" y="474"/>
                    <a:pt x="215" y="474"/>
                  </a:cubicBezTo>
                  <a:lnTo>
                    <a:pt x="215" y="474"/>
                  </a:lnTo>
                  <a:cubicBezTo>
                    <a:pt x="221" y="471"/>
                    <a:pt x="228" y="470"/>
                    <a:pt x="235" y="468"/>
                  </a:cubicBezTo>
                  <a:lnTo>
                    <a:pt x="235" y="468"/>
                  </a:lnTo>
                  <a:cubicBezTo>
                    <a:pt x="236" y="467"/>
                    <a:pt x="237" y="467"/>
                    <a:pt x="238" y="467"/>
                  </a:cubicBezTo>
                  <a:lnTo>
                    <a:pt x="238" y="467"/>
                  </a:lnTo>
                  <a:cubicBezTo>
                    <a:pt x="239" y="466"/>
                    <a:pt x="241" y="466"/>
                    <a:pt x="242" y="465"/>
                  </a:cubicBezTo>
                  <a:lnTo>
                    <a:pt x="242" y="465"/>
                  </a:lnTo>
                  <a:cubicBezTo>
                    <a:pt x="247" y="464"/>
                    <a:pt x="251" y="463"/>
                    <a:pt x="255" y="462"/>
                  </a:cubicBezTo>
                  <a:lnTo>
                    <a:pt x="255" y="462"/>
                  </a:lnTo>
                  <a:cubicBezTo>
                    <a:pt x="258" y="462"/>
                    <a:pt x="261" y="461"/>
                    <a:pt x="263" y="460"/>
                  </a:cubicBezTo>
                  <a:lnTo>
                    <a:pt x="263" y="460"/>
                  </a:lnTo>
                  <a:cubicBezTo>
                    <a:pt x="268" y="459"/>
                    <a:pt x="272" y="458"/>
                    <a:pt x="277" y="457"/>
                  </a:cubicBezTo>
                  <a:lnTo>
                    <a:pt x="277" y="457"/>
                  </a:lnTo>
                  <a:cubicBezTo>
                    <a:pt x="279" y="457"/>
                    <a:pt x="281" y="456"/>
                    <a:pt x="282" y="455"/>
                  </a:cubicBezTo>
                  <a:lnTo>
                    <a:pt x="282" y="455"/>
                  </a:lnTo>
                  <a:cubicBezTo>
                    <a:pt x="283" y="455"/>
                    <a:pt x="284" y="455"/>
                    <a:pt x="284" y="455"/>
                  </a:cubicBezTo>
                  <a:lnTo>
                    <a:pt x="284" y="455"/>
                  </a:lnTo>
                  <a:cubicBezTo>
                    <a:pt x="288" y="454"/>
                    <a:pt x="293" y="454"/>
                    <a:pt x="297" y="453"/>
                  </a:cubicBezTo>
                  <a:lnTo>
                    <a:pt x="297" y="453"/>
                  </a:lnTo>
                  <a:cubicBezTo>
                    <a:pt x="299" y="453"/>
                    <a:pt x="302" y="452"/>
                    <a:pt x="305" y="452"/>
                  </a:cubicBezTo>
                  <a:lnTo>
                    <a:pt x="305" y="452"/>
                  </a:lnTo>
                  <a:cubicBezTo>
                    <a:pt x="310" y="451"/>
                    <a:pt x="316" y="450"/>
                    <a:pt x="322" y="449"/>
                  </a:cubicBezTo>
                  <a:lnTo>
                    <a:pt x="322" y="449"/>
                  </a:lnTo>
                  <a:cubicBezTo>
                    <a:pt x="323" y="449"/>
                    <a:pt x="323" y="448"/>
                    <a:pt x="325" y="448"/>
                  </a:cubicBezTo>
                  <a:lnTo>
                    <a:pt x="325" y="448"/>
                  </a:lnTo>
                  <a:lnTo>
                    <a:pt x="325" y="448"/>
                  </a:lnTo>
                  <a:cubicBezTo>
                    <a:pt x="338" y="446"/>
                    <a:pt x="352" y="445"/>
                    <a:pt x="366" y="444"/>
                  </a:cubicBezTo>
                  <a:lnTo>
                    <a:pt x="366" y="444"/>
                  </a:lnTo>
                  <a:lnTo>
                    <a:pt x="367" y="444"/>
                  </a:lnTo>
                  <a:lnTo>
                    <a:pt x="367" y="444"/>
                  </a:lnTo>
                  <a:cubicBezTo>
                    <a:pt x="380" y="443"/>
                    <a:pt x="394" y="442"/>
                    <a:pt x="408" y="442"/>
                  </a:cubicBezTo>
                  <a:lnTo>
                    <a:pt x="408" y="442"/>
                  </a:lnTo>
                  <a:lnTo>
                    <a:pt x="408" y="442"/>
                  </a:lnTo>
                  <a:lnTo>
                    <a:pt x="408" y="442"/>
                  </a:lnTo>
                  <a:cubicBezTo>
                    <a:pt x="410" y="442"/>
                    <a:pt x="413" y="442"/>
                    <a:pt x="414" y="442"/>
                  </a:cubicBezTo>
                  <a:lnTo>
                    <a:pt x="428" y="442"/>
                  </a:lnTo>
                  <a:lnTo>
                    <a:pt x="437" y="442"/>
                  </a:lnTo>
                  <a:lnTo>
                    <a:pt x="437" y="442"/>
                  </a:lnTo>
                  <a:cubicBezTo>
                    <a:pt x="441" y="442"/>
                    <a:pt x="445" y="442"/>
                    <a:pt x="449" y="442"/>
                  </a:cubicBezTo>
                  <a:lnTo>
                    <a:pt x="451" y="442"/>
                  </a:lnTo>
                  <a:lnTo>
                    <a:pt x="451" y="442"/>
                  </a:lnTo>
                  <a:cubicBezTo>
                    <a:pt x="453" y="442"/>
                    <a:pt x="456" y="442"/>
                    <a:pt x="457" y="442"/>
                  </a:cubicBezTo>
                  <a:lnTo>
                    <a:pt x="457" y="442"/>
                  </a:lnTo>
                  <a:cubicBezTo>
                    <a:pt x="462" y="442"/>
                    <a:pt x="467" y="443"/>
                    <a:pt x="471" y="443"/>
                  </a:cubicBezTo>
                  <a:lnTo>
                    <a:pt x="471" y="443"/>
                  </a:lnTo>
                  <a:cubicBezTo>
                    <a:pt x="474" y="443"/>
                    <a:pt x="477" y="443"/>
                    <a:pt x="480" y="443"/>
                  </a:cubicBezTo>
                  <a:lnTo>
                    <a:pt x="480" y="443"/>
                  </a:lnTo>
                  <a:cubicBezTo>
                    <a:pt x="485" y="444"/>
                    <a:pt x="489" y="444"/>
                    <a:pt x="494" y="444"/>
                  </a:cubicBezTo>
                  <a:lnTo>
                    <a:pt x="494" y="444"/>
                  </a:lnTo>
                  <a:cubicBezTo>
                    <a:pt x="496" y="444"/>
                    <a:pt x="497" y="445"/>
                    <a:pt x="499" y="445"/>
                  </a:cubicBezTo>
                  <a:lnTo>
                    <a:pt x="499" y="445"/>
                  </a:lnTo>
                  <a:cubicBezTo>
                    <a:pt x="500" y="445"/>
                    <a:pt x="501" y="445"/>
                    <a:pt x="502" y="445"/>
                  </a:cubicBezTo>
                  <a:lnTo>
                    <a:pt x="502" y="445"/>
                  </a:lnTo>
                  <a:cubicBezTo>
                    <a:pt x="509" y="446"/>
                    <a:pt x="516" y="447"/>
                    <a:pt x="523" y="448"/>
                  </a:cubicBezTo>
                  <a:lnTo>
                    <a:pt x="523" y="448"/>
                  </a:lnTo>
                  <a:cubicBezTo>
                    <a:pt x="524" y="448"/>
                    <a:pt x="525" y="448"/>
                    <a:pt x="527" y="448"/>
                  </a:cubicBezTo>
                  <a:lnTo>
                    <a:pt x="527" y="448"/>
                  </a:lnTo>
                  <a:cubicBezTo>
                    <a:pt x="535" y="449"/>
                    <a:pt x="543" y="451"/>
                    <a:pt x="551" y="452"/>
                  </a:cubicBezTo>
                  <a:lnTo>
                    <a:pt x="551" y="452"/>
                  </a:lnTo>
                  <a:cubicBezTo>
                    <a:pt x="551" y="452"/>
                    <a:pt x="552" y="452"/>
                    <a:pt x="553" y="453"/>
                  </a:cubicBezTo>
                  <a:lnTo>
                    <a:pt x="553" y="453"/>
                  </a:lnTo>
                  <a:cubicBezTo>
                    <a:pt x="555" y="453"/>
                    <a:pt x="557" y="453"/>
                    <a:pt x="559" y="454"/>
                  </a:cubicBezTo>
                  <a:lnTo>
                    <a:pt x="559" y="454"/>
                  </a:lnTo>
                  <a:cubicBezTo>
                    <a:pt x="563" y="454"/>
                    <a:pt x="567" y="455"/>
                    <a:pt x="570" y="455"/>
                  </a:cubicBezTo>
                  <a:lnTo>
                    <a:pt x="570" y="455"/>
                  </a:lnTo>
                  <a:cubicBezTo>
                    <a:pt x="573" y="457"/>
                    <a:pt x="577" y="457"/>
                    <a:pt x="580" y="458"/>
                  </a:cubicBezTo>
                  <a:lnTo>
                    <a:pt x="580" y="458"/>
                  </a:lnTo>
                  <a:cubicBezTo>
                    <a:pt x="583" y="458"/>
                    <a:pt x="587" y="460"/>
                    <a:pt x="590" y="460"/>
                  </a:cubicBezTo>
                  <a:lnTo>
                    <a:pt x="590" y="460"/>
                  </a:lnTo>
                  <a:cubicBezTo>
                    <a:pt x="593" y="461"/>
                    <a:pt x="596" y="462"/>
                    <a:pt x="599" y="463"/>
                  </a:cubicBezTo>
                  <a:lnTo>
                    <a:pt x="599" y="463"/>
                  </a:lnTo>
                  <a:cubicBezTo>
                    <a:pt x="602" y="464"/>
                    <a:pt x="606" y="464"/>
                    <a:pt x="610" y="465"/>
                  </a:cubicBezTo>
                  <a:lnTo>
                    <a:pt x="610" y="465"/>
                  </a:lnTo>
                  <a:cubicBezTo>
                    <a:pt x="612" y="466"/>
                    <a:pt x="615" y="467"/>
                    <a:pt x="618" y="468"/>
                  </a:cubicBezTo>
                  <a:lnTo>
                    <a:pt x="618" y="468"/>
                  </a:lnTo>
                  <a:cubicBezTo>
                    <a:pt x="622" y="469"/>
                    <a:pt x="625" y="470"/>
                    <a:pt x="629" y="471"/>
                  </a:cubicBezTo>
                  <a:lnTo>
                    <a:pt x="629" y="471"/>
                  </a:lnTo>
                  <a:cubicBezTo>
                    <a:pt x="630" y="471"/>
                    <a:pt x="632" y="472"/>
                    <a:pt x="634" y="473"/>
                  </a:cubicBezTo>
                  <a:lnTo>
                    <a:pt x="634" y="473"/>
                  </a:lnTo>
                  <a:cubicBezTo>
                    <a:pt x="634" y="473"/>
                    <a:pt x="635" y="473"/>
                    <a:pt x="636" y="474"/>
                  </a:cubicBezTo>
                  <a:lnTo>
                    <a:pt x="636" y="474"/>
                  </a:lnTo>
                  <a:cubicBezTo>
                    <a:pt x="640" y="474"/>
                    <a:pt x="644" y="476"/>
                    <a:pt x="646" y="477"/>
                  </a:cubicBezTo>
                  <a:lnTo>
                    <a:pt x="646" y="120"/>
                  </a:lnTo>
                  <a:lnTo>
                    <a:pt x="646" y="0"/>
                  </a:lnTo>
                  <a:lnTo>
                    <a:pt x="648" y="434"/>
                  </a:lnTo>
                  <a:lnTo>
                    <a:pt x="648" y="477"/>
                  </a:lnTo>
                  <a:lnTo>
                    <a:pt x="648" y="477"/>
                  </a:lnTo>
                  <a:cubicBezTo>
                    <a:pt x="650" y="478"/>
                    <a:pt x="652" y="479"/>
                    <a:pt x="655" y="480"/>
                  </a:cubicBezTo>
                  <a:lnTo>
                    <a:pt x="655" y="480"/>
                  </a:lnTo>
                  <a:cubicBezTo>
                    <a:pt x="656" y="481"/>
                    <a:pt x="658" y="481"/>
                    <a:pt x="659" y="481"/>
                  </a:cubicBezTo>
                  <a:lnTo>
                    <a:pt x="659" y="481"/>
                  </a:lnTo>
                  <a:cubicBezTo>
                    <a:pt x="666" y="484"/>
                    <a:pt x="673" y="487"/>
                    <a:pt x="680" y="490"/>
                  </a:cubicBezTo>
                  <a:lnTo>
                    <a:pt x="680" y="490"/>
                  </a:lnTo>
                  <a:cubicBezTo>
                    <a:pt x="682" y="491"/>
                    <a:pt x="684" y="492"/>
                    <a:pt x="685" y="493"/>
                  </a:cubicBezTo>
                  <a:lnTo>
                    <a:pt x="685" y="493"/>
                  </a:lnTo>
                  <a:cubicBezTo>
                    <a:pt x="691" y="495"/>
                    <a:pt x="696" y="497"/>
                    <a:pt x="701" y="500"/>
                  </a:cubicBezTo>
                  <a:lnTo>
                    <a:pt x="701" y="500"/>
                  </a:lnTo>
                  <a:cubicBezTo>
                    <a:pt x="703" y="501"/>
                    <a:pt x="705" y="502"/>
                    <a:pt x="707" y="503"/>
                  </a:cubicBezTo>
                  <a:lnTo>
                    <a:pt x="707" y="503"/>
                  </a:lnTo>
                  <a:cubicBezTo>
                    <a:pt x="713" y="506"/>
                    <a:pt x="720" y="510"/>
                    <a:pt x="726" y="513"/>
                  </a:cubicBezTo>
                  <a:lnTo>
                    <a:pt x="726" y="513"/>
                  </a:lnTo>
                  <a:cubicBezTo>
                    <a:pt x="728" y="514"/>
                    <a:pt x="730" y="515"/>
                    <a:pt x="732" y="516"/>
                  </a:cubicBezTo>
                  <a:lnTo>
                    <a:pt x="732" y="516"/>
                  </a:lnTo>
                  <a:cubicBezTo>
                    <a:pt x="733" y="517"/>
                    <a:pt x="735" y="518"/>
                    <a:pt x="736" y="520"/>
                  </a:cubicBezTo>
                  <a:lnTo>
                    <a:pt x="736" y="520"/>
                  </a:lnTo>
                  <a:cubicBezTo>
                    <a:pt x="739" y="521"/>
                    <a:pt x="742" y="523"/>
                    <a:pt x="744" y="524"/>
                  </a:cubicBezTo>
                  <a:lnTo>
                    <a:pt x="744" y="524"/>
                  </a:lnTo>
                  <a:cubicBezTo>
                    <a:pt x="746" y="526"/>
                    <a:pt x="749" y="527"/>
                    <a:pt x="751" y="529"/>
                  </a:cubicBezTo>
                  <a:lnTo>
                    <a:pt x="751" y="529"/>
                  </a:lnTo>
                  <a:cubicBezTo>
                    <a:pt x="753" y="531"/>
                    <a:pt x="756" y="533"/>
                    <a:pt x="758" y="534"/>
                  </a:cubicBezTo>
                  <a:lnTo>
                    <a:pt x="758" y="534"/>
                  </a:lnTo>
                  <a:cubicBezTo>
                    <a:pt x="760" y="535"/>
                    <a:pt x="762" y="537"/>
                    <a:pt x="765" y="539"/>
                  </a:cubicBezTo>
                  <a:lnTo>
                    <a:pt x="765" y="539"/>
                  </a:lnTo>
                  <a:cubicBezTo>
                    <a:pt x="766" y="541"/>
                    <a:pt x="769" y="542"/>
                    <a:pt x="771" y="544"/>
                  </a:cubicBezTo>
                  <a:lnTo>
                    <a:pt x="771" y="544"/>
                  </a:lnTo>
                  <a:cubicBezTo>
                    <a:pt x="773" y="545"/>
                    <a:pt x="775" y="547"/>
                    <a:pt x="777" y="549"/>
                  </a:cubicBezTo>
                  <a:lnTo>
                    <a:pt x="777" y="549"/>
                  </a:lnTo>
                  <a:cubicBezTo>
                    <a:pt x="779" y="551"/>
                    <a:pt x="781" y="553"/>
                    <a:pt x="783" y="554"/>
                  </a:cubicBezTo>
                  <a:lnTo>
                    <a:pt x="783" y="554"/>
                  </a:lnTo>
                  <a:cubicBezTo>
                    <a:pt x="784" y="555"/>
                    <a:pt x="785" y="555"/>
                    <a:pt x="786" y="556"/>
                  </a:cubicBezTo>
                  <a:lnTo>
                    <a:pt x="786" y="556"/>
                  </a:lnTo>
                  <a:cubicBezTo>
                    <a:pt x="786" y="557"/>
                    <a:pt x="787" y="558"/>
                    <a:pt x="787" y="558"/>
                  </a:cubicBezTo>
                  <a:lnTo>
                    <a:pt x="787" y="558"/>
                  </a:lnTo>
                  <a:cubicBezTo>
                    <a:pt x="791" y="561"/>
                    <a:pt x="794" y="565"/>
                    <a:pt x="797" y="568"/>
                  </a:cubicBezTo>
                  <a:lnTo>
                    <a:pt x="797" y="568"/>
                  </a:lnTo>
                  <a:cubicBezTo>
                    <a:pt x="798" y="569"/>
                    <a:pt x="799" y="570"/>
                    <a:pt x="800" y="571"/>
                  </a:cubicBezTo>
                  <a:lnTo>
                    <a:pt x="800" y="571"/>
                  </a:lnTo>
                  <a:cubicBezTo>
                    <a:pt x="805" y="575"/>
                    <a:pt x="808" y="580"/>
                    <a:pt x="812" y="584"/>
                  </a:cubicBezTo>
                  <a:lnTo>
                    <a:pt x="812" y="584"/>
                  </a:lnTo>
                  <a:cubicBezTo>
                    <a:pt x="812" y="584"/>
                    <a:pt x="812" y="584"/>
                    <a:pt x="812" y="585"/>
                  </a:cubicBezTo>
                  <a:lnTo>
                    <a:pt x="812" y="585"/>
                  </a:lnTo>
                  <a:cubicBezTo>
                    <a:pt x="813" y="586"/>
                    <a:pt x="813" y="586"/>
                    <a:pt x="814" y="588"/>
                  </a:cubicBezTo>
                  <a:lnTo>
                    <a:pt x="814" y="588"/>
                  </a:lnTo>
                  <a:cubicBezTo>
                    <a:pt x="816" y="591"/>
                    <a:pt x="818" y="593"/>
                    <a:pt x="820" y="596"/>
                  </a:cubicBezTo>
                  <a:lnTo>
                    <a:pt x="820" y="596"/>
                  </a:lnTo>
                  <a:cubicBezTo>
                    <a:pt x="821" y="598"/>
                    <a:pt x="822" y="599"/>
                    <a:pt x="823" y="601"/>
                  </a:cubicBezTo>
                  <a:lnTo>
                    <a:pt x="823" y="601"/>
                  </a:lnTo>
                  <a:cubicBezTo>
                    <a:pt x="825" y="603"/>
                    <a:pt x="826" y="605"/>
                    <a:pt x="827" y="608"/>
                  </a:cubicBezTo>
                  <a:lnTo>
                    <a:pt x="827" y="608"/>
                  </a:lnTo>
                  <a:cubicBezTo>
                    <a:pt x="828" y="609"/>
                    <a:pt x="828" y="609"/>
                    <a:pt x="829" y="610"/>
                  </a:cubicBezTo>
                  <a:lnTo>
                    <a:pt x="829" y="610"/>
                  </a:lnTo>
                  <a:cubicBezTo>
                    <a:pt x="830" y="611"/>
                    <a:pt x="830" y="612"/>
                    <a:pt x="830" y="613"/>
                  </a:cubicBezTo>
                  <a:lnTo>
                    <a:pt x="830" y="613"/>
                  </a:lnTo>
                  <a:cubicBezTo>
                    <a:pt x="832" y="615"/>
                    <a:pt x="833" y="618"/>
                    <a:pt x="834" y="619"/>
                  </a:cubicBezTo>
                  <a:lnTo>
                    <a:pt x="834" y="619"/>
                  </a:lnTo>
                  <a:cubicBezTo>
                    <a:pt x="835" y="621"/>
                    <a:pt x="836" y="623"/>
                    <a:pt x="836" y="625"/>
                  </a:cubicBezTo>
                  <a:lnTo>
                    <a:pt x="836" y="625"/>
                  </a:lnTo>
                  <a:cubicBezTo>
                    <a:pt x="837" y="627"/>
                    <a:pt x="838" y="629"/>
                    <a:pt x="839" y="631"/>
                  </a:cubicBezTo>
                  <a:lnTo>
                    <a:pt x="839" y="631"/>
                  </a:lnTo>
                  <a:cubicBezTo>
                    <a:pt x="839" y="632"/>
                    <a:pt x="840" y="634"/>
                    <a:pt x="840" y="634"/>
                  </a:cubicBezTo>
                  <a:lnTo>
                    <a:pt x="840" y="634"/>
                  </a:lnTo>
                  <a:cubicBezTo>
                    <a:pt x="840" y="635"/>
                    <a:pt x="841" y="636"/>
                    <a:pt x="841" y="637"/>
                  </a:cubicBezTo>
                  <a:lnTo>
                    <a:pt x="841" y="637"/>
                  </a:lnTo>
                  <a:cubicBezTo>
                    <a:pt x="842" y="639"/>
                    <a:pt x="843" y="641"/>
                    <a:pt x="843" y="643"/>
                  </a:cubicBezTo>
                  <a:lnTo>
                    <a:pt x="843" y="643"/>
                  </a:lnTo>
                  <a:cubicBezTo>
                    <a:pt x="844" y="645"/>
                    <a:pt x="844" y="647"/>
                    <a:pt x="845" y="649"/>
                  </a:cubicBezTo>
                  <a:lnTo>
                    <a:pt x="845" y="649"/>
                  </a:lnTo>
                  <a:cubicBezTo>
                    <a:pt x="846" y="650"/>
                    <a:pt x="846" y="653"/>
                    <a:pt x="846" y="655"/>
                  </a:cubicBezTo>
                  <a:lnTo>
                    <a:pt x="846" y="655"/>
                  </a:lnTo>
                  <a:cubicBezTo>
                    <a:pt x="847" y="656"/>
                    <a:pt x="847" y="657"/>
                    <a:pt x="847" y="658"/>
                  </a:cubicBezTo>
                  <a:lnTo>
                    <a:pt x="847" y="658"/>
                  </a:lnTo>
                  <a:cubicBezTo>
                    <a:pt x="847" y="659"/>
                    <a:pt x="847" y="660"/>
                    <a:pt x="847" y="660"/>
                  </a:cubicBezTo>
                  <a:lnTo>
                    <a:pt x="847" y="660"/>
                  </a:lnTo>
                  <a:cubicBezTo>
                    <a:pt x="848" y="662"/>
                    <a:pt x="848" y="665"/>
                    <a:pt x="848" y="667"/>
                  </a:cubicBezTo>
                  <a:lnTo>
                    <a:pt x="848" y="667"/>
                  </a:lnTo>
                  <a:cubicBezTo>
                    <a:pt x="848" y="669"/>
                    <a:pt x="849" y="670"/>
                    <a:pt x="849" y="672"/>
                  </a:cubicBezTo>
                  <a:lnTo>
                    <a:pt x="849" y="672"/>
                  </a:lnTo>
                  <a:cubicBezTo>
                    <a:pt x="849" y="675"/>
                    <a:pt x="850" y="677"/>
                    <a:pt x="850" y="679"/>
                  </a:cubicBezTo>
                  <a:lnTo>
                    <a:pt x="850" y="679"/>
                  </a:lnTo>
                  <a:cubicBezTo>
                    <a:pt x="850" y="680"/>
                    <a:pt x="850" y="681"/>
                    <a:pt x="850" y="683"/>
                  </a:cubicBezTo>
                  <a:lnTo>
                    <a:pt x="850" y="683"/>
                  </a:lnTo>
                  <a:cubicBezTo>
                    <a:pt x="850" y="684"/>
                    <a:pt x="850" y="685"/>
                    <a:pt x="850" y="686"/>
                  </a:cubicBezTo>
                  <a:lnTo>
                    <a:pt x="851" y="1122"/>
                  </a:lnTo>
                  <a:lnTo>
                    <a:pt x="851" y="1122"/>
                  </a:lnTo>
                  <a:cubicBezTo>
                    <a:pt x="851" y="1119"/>
                    <a:pt x="851" y="1117"/>
                    <a:pt x="851" y="1114"/>
                  </a:cubicBezTo>
                  <a:lnTo>
                    <a:pt x="851" y="1114"/>
                  </a:lnTo>
                  <a:cubicBezTo>
                    <a:pt x="851" y="1112"/>
                    <a:pt x="851" y="1110"/>
                    <a:pt x="850" y="1108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8" name="Freeform 82">
              <a:extLst>
                <a:ext uri="{FF2B5EF4-FFF2-40B4-BE49-F238E27FC236}">
                  <a16:creationId xmlns:a16="http://schemas.microsoft.com/office/drawing/2014/main" id="{89215E84-E0FA-201E-CA57-3D490E10B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382" y="7088426"/>
              <a:ext cx="1555363" cy="818006"/>
            </a:xfrm>
            <a:custGeom>
              <a:avLst/>
              <a:gdLst>
                <a:gd name="T0" fmla="*/ 207 w 2382"/>
                <a:gd name="T1" fmla="*/ 253 h 1252"/>
                <a:gd name="T2" fmla="*/ 219 w 2382"/>
                <a:gd name="T3" fmla="*/ 279 h 1252"/>
                <a:gd name="T4" fmla="*/ 229 w 2382"/>
                <a:gd name="T5" fmla="*/ 299 h 1252"/>
                <a:gd name="T6" fmla="*/ 243 w 2382"/>
                <a:gd name="T7" fmla="*/ 325 h 1252"/>
                <a:gd name="T8" fmla="*/ 244 w 2382"/>
                <a:gd name="T9" fmla="*/ 326 h 1252"/>
                <a:gd name="T10" fmla="*/ 261 w 2382"/>
                <a:gd name="T11" fmla="*/ 350 h 1252"/>
                <a:gd name="T12" fmla="*/ 276 w 2382"/>
                <a:gd name="T13" fmla="*/ 371 h 1252"/>
                <a:gd name="T14" fmla="*/ 293 w 2382"/>
                <a:gd name="T15" fmla="*/ 391 h 1252"/>
                <a:gd name="T16" fmla="*/ 299 w 2382"/>
                <a:gd name="T17" fmla="*/ 398 h 1252"/>
                <a:gd name="T18" fmla="*/ 318 w 2382"/>
                <a:gd name="T19" fmla="*/ 418 h 1252"/>
                <a:gd name="T20" fmla="*/ 341 w 2382"/>
                <a:gd name="T21" fmla="*/ 611 h 1252"/>
                <a:gd name="T22" fmla="*/ 647 w 2382"/>
                <a:gd name="T23" fmla="*/ 618 h 1252"/>
                <a:gd name="T24" fmla="*/ 711 w 2382"/>
                <a:gd name="T25" fmla="*/ 639 h 1252"/>
                <a:gd name="T26" fmla="*/ 737 w 2382"/>
                <a:gd name="T27" fmla="*/ 648 h 1252"/>
                <a:gd name="T28" fmla="*/ 781 w 2382"/>
                <a:gd name="T29" fmla="*/ 659 h 1252"/>
                <a:gd name="T30" fmla="*/ 798 w 2382"/>
                <a:gd name="T31" fmla="*/ 663 h 1252"/>
                <a:gd name="T32" fmla="*/ 842 w 2382"/>
                <a:gd name="T33" fmla="*/ 673 h 1252"/>
                <a:gd name="T34" fmla="*/ 886 w 2382"/>
                <a:gd name="T35" fmla="*/ 682 h 1252"/>
                <a:gd name="T36" fmla="*/ 928 w 2382"/>
                <a:gd name="T37" fmla="*/ 689 h 1252"/>
                <a:gd name="T38" fmla="*/ 969 w 2382"/>
                <a:gd name="T39" fmla="*/ 815 h 1252"/>
                <a:gd name="T40" fmla="*/ 1405 w 2382"/>
                <a:gd name="T41" fmla="*/ 695 h 1252"/>
                <a:gd name="T42" fmla="*/ 1466 w 2382"/>
                <a:gd name="T43" fmla="*/ 686 h 1252"/>
                <a:gd name="T44" fmla="*/ 1482 w 2382"/>
                <a:gd name="T45" fmla="*/ 683 h 1252"/>
                <a:gd name="T46" fmla="*/ 1528 w 2382"/>
                <a:gd name="T47" fmla="*/ 674 h 1252"/>
                <a:gd name="T48" fmla="*/ 1575 w 2382"/>
                <a:gd name="T49" fmla="*/ 664 h 1252"/>
                <a:gd name="T50" fmla="*/ 1623 w 2382"/>
                <a:gd name="T51" fmla="*/ 651 h 1252"/>
                <a:gd name="T52" fmla="*/ 1639 w 2382"/>
                <a:gd name="T53" fmla="*/ 647 h 1252"/>
                <a:gd name="T54" fmla="*/ 1684 w 2382"/>
                <a:gd name="T55" fmla="*/ 633 h 1252"/>
                <a:gd name="T56" fmla="*/ 1874 w 2382"/>
                <a:gd name="T57" fmla="*/ 703 h 1252"/>
                <a:gd name="T58" fmla="*/ 2036 w 2382"/>
                <a:gd name="T59" fmla="*/ 440 h 1252"/>
                <a:gd name="T60" fmla="*/ 2171 w 2382"/>
                <a:gd name="T61" fmla="*/ 253 h 1252"/>
                <a:gd name="T62" fmla="*/ 2380 w 2382"/>
                <a:gd name="T63" fmla="*/ 0 h 1252"/>
                <a:gd name="T64" fmla="*/ 2183 w 2382"/>
                <a:gd name="T65" fmla="*/ 688 h 1252"/>
                <a:gd name="T66" fmla="*/ 1729 w 2382"/>
                <a:gd name="T67" fmla="*/ 1053 h 1252"/>
                <a:gd name="T68" fmla="*/ 1685 w 2382"/>
                <a:gd name="T69" fmla="*/ 1069 h 1252"/>
                <a:gd name="T70" fmla="*/ 1640 w 2382"/>
                <a:gd name="T71" fmla="*/ 1082 h 1252"/>
                <a:gd name="T72" fmla="*/ 1632 w 2382"/>
                <a:gd name="T73" fmla="*/ 1085 h 1252"/>
                <a:gd name="T74" fmla="*/ 1590 w 2382"/>
                <a:gd name="T75" fmla="*/ 1096 h 1252"/>
                <a:gd name="T76" fmla="*/ 1577 w 2382"/>
                <a:gd name="T77" fmla="*/ 1099 h 1252"/>
                <a:gd name="T78" fmla="*/ 1527 w 2382"/>
                <a:gd name="T79" fmla="*/ 1110 h 1252"/>
                <a:gd name="T80" fmla="*/ 1518 w 2382"/>
                <a:gd name="T81" fmla="*/ 1112 h 1252"/>
                <a:gd name="T82" fmla="*/ 1467 w 2382"/>
                <a:gd name="T83" fmla="*/ 1121 h 1252"/>
                <a:gd name="T84" fmla="*/ 1437 w 2382"/>
                <a:gd name="T85" fmla="*/ 1126 h 1252"/>
                <a:gd name="T86" fmla="*/ 1406 w 2382"/>
                <a:gd name="T87" fmla="*/ 1131 h 1252"/>
                <a:gd name="T88" fmla="*/ 969 w 2382"/>
                <a:gd name="T89" fmla="*/ 1130 h 1252"/>
                <a:gd name="T90" fmla="*/ 929 w 2382"/>
                <a:gd name="T91" fmla="*/ 1125 h 1252"/>
                <a:gd name="T92" fmla="*/ 889 w 2382"/>
                <a:gd name="T93" fmla="*/ 1118 h 1252"/>
                <a:gd name="T94" fmla="*/ 888 w 2382"/>
                <a:gd name="T95" fmla="*/ 1118 h 1252"/>
                <a:gd name="T96" fmla="*/ 831 w 2382"/>
                <a:gd name="T97" fmla="*/ 1107 h 1252"/>
                <a:gd name="T98" fmla="*/ 799 w 2382"/>
                <a:gd name="T99" fmla="*/ 1099 h 1252"/>
                <a:gd name="T100" fmla="*/ 755 w 2382"/>
                <a:gd name="T101" fmla="*/ 1088 h 1252"/>
                <a:gd name="T102" fmla="*/ 739 w 2382"/>
                <a:gd name="T103" fmla="*/ 1083 h 1252"/>
                <a:gd name="T104" fmla="*/ 702 w 2382"/>
                <a:gd name="T105" fmla="*/ 1072 h 1252"/>
                <a:gd name="T106" fmla="*/ 697 w 2382"/>
                <a:gd name="T107" fmla="*/ 1070 h 1252"/>
                <a:gd name="T108" fmla="*/ 194 w 2382"/>
                <a:gd name="T109" fmla="*/ 961 h 1252"/>
                <a:gd name="T110" fmla="*/ 0 w 2382"/>
                <a:gd name="T111" fmla="*/ 25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82" h="1252">
                  <a:moveTo>
                    <a:pt x="0" y="253"/>
                  </a:moveTo>
                  <a:lnTo>
                    <a:pt x="207" y="253"/>
                  </a:lnTo>
                  <a:lnTo>
                    <a:pt x="207" y="253"/>
                  </a:lnTo>
                  <a:cubicBezTo>
                    <a:pt x="211" y="260"/>
                    <a:pt x="213" y="267"/>
                    <a:pt x="217" y="275"/>
                  </a:cubicBezTo>
                  <a:lnTo>
                    <a:pt x="217" y="275"/>
                  </a:lnTo>
                  <a:cubicBezTo>
                    <a:pt x="217" y="276"/>
                    <a:pt x="218" y="277"/>
                    <a:pt x="219" y="279"/>
                  </a:cubicBezTo>
                  <a:lnTo>
                    <a:pt x="219" y="279"/>
                  </a:lnTo>
                  <a:cubicBezTo>
                    <a:pt x="222" y="286"/>
                    <a:pt x="225" y="292"/>
                    <a:pt x="229" y="299"/>
                  </a:cubicBezTo>
                  <a:lnTo>
                    <a:pt x="229" y="299"/>
                  </a:lnTo>
                  <a:cubicBezTo>
                    <a:pt x="230" y="301"/>
                    <a:pt x="231" y="302"/>
                    <a:pt x="231" y="303"/>
                  </a:cubicBezTo>
                  <a:lnTo>
                    <a:pt x="231" y="303"/>
                  </a:lnTo>
                  <a:cubicBezTo>
                    <a:pt x="235" y="310"/>
                    <a:pt x="239" y="318"/>
                    <a:pt x="243" y="325"/>
                  </a:cubicBezTo>
                  <a:lnTo>
                    <a:pt x="243" y="325"/>
                  </a:lnTo>
                  <a:cubicBezTo>
                    <a:pt x="244" y="325"/>
                    <a:pt x="244" y="326"/>
                    <a:pt x="244" y="326"/>
                  </a:cubicBezTo>
                  <a:lnTo>
                    <a:pt x="244" y="326"/>
                  </a:lnTo>
                  <a:cubicBezTo>
                    <a:pt x="248" y="333"/>
                    <a:pt x="253" y="339"/>
                    <a:pt x="257" y="346"/>
                  </a:cubicBezTo>
                  <a:lnTo>
                    <a:pt x="257" y="346"/>
                  </a:lnTo>
                  <a:cubicBezTo>
                    <a:pt x="259" y="347"/>
                    <a:pt x="260" y="349"/>
                    <a:pt x="261" y="350"/>
                  </a:cubicBezTo>
                  <a:lnTo>
                    <a:pt x="261" y="350"/>
                  </a:lnTo>
                  <a:cubicBezTo>
                    <a:pt x="266" y="357"/>
                    <a:pt x="270" y="364"/>
                    <a:pt x="276" y="371"/>
                  </a:cubicBezTo>
                  <a:lnTo>
                    <a:pt x="276" y="371"/>
                  </a:lnTo>
                  <a:cubicBezTo>
                    <a:pt x="277" y="372"/>
                    <a:pt x="279" y="374"/>
                    <a:pt x="280" y="376"/>
                  </a:cubicBezTo>
                  <a:lnTo>
                    <a:pt x="280" y="376"/>
                  </a:lnTo>
                  <a:cubicBezTo>
                    <a:pt x="284" y="381"/>
                    <a:pt x="288" y="386"/>
                    <a:pt x="293" y="391"/>
                  </a:cubicBezTo>
                  <a:lnTo>
                    <a:pt x="293" y="391"/>
                  </a:lnTo>
                  <a:cubicBezTo>
                    <a:pt x="295" y="394"/>
                    <a:pt x="297" y="396"/>
                    <a:pt x="299" y="398"/>
                  </a:cubicBezTo>
                  <a:lnTo>
                    <a:pt x="299" y="398"/>
                  </a:lnTo>
                  <a:cubicBezTo>
                    <a:pt x="304" y="403"/>
                    <a:pt x="309" y="408"/>
                    <a:pt x="314" y="414"/>
                  </a:cubicBezTo>
                  <a:lnTo>
                    <a:pt x="314" y="414"/>
                  </a:lnTo>
                  <a:cubicBezTo>
                    <a:pt x="316" y="416"/>
                    <a:pt x="317" y="417"/>
                    <a:pt x="318" y="418"/>
                  </a:cubicBezTo>
                  <a:lnTo>
                    <a:pt x="318" y="418"/>
                  </a:lnTo>
                  <a:cubicBezTo>
                    <a:pt x="326" y="426"/>
                    <a:pt x="333" y="432"/>
                    <a:pt x="340" y="440"/>
                  </a:cubicBezTo>
                  <a:lnTo>
                    <a:pt x="341" y="611"/>
                  </a:lnTo>
                  <a:lnTo>
                    <a:pt x="499" y="703"/>
                  </a:lnTo>
                  <a:lnTo>
                    <a:pt x="647" y="618"/>
                  </a:lnTo>
                  <a:lnTo>
                    <a:pt x="647" y="618"/>
                  </a:lnTo>
                  <a:cubicBezTo>
                    <a:pt x="663" y="623"/>
                    <a:pt x="679" y="629"/>
                    <a:pt x="696" y="634"/>
                  </a:cubicBezTo>
                  <a:lnTo>
                    <a:pt x="696" y="634"/>
                  </a:lnTo>
                  <a:cubicBezTo>
                    <a:pt x="700" y="636"/>
                    <a:pt x="706" y="638"/>
                    <a:pt x="711" y="639"/>
                  </a:cubicBezTo>
                  <a:lnTo>
                    <a:pt x="711" y="639"/>
                  </a:lnTo>
                  <a:cubicBezTo>
                    <a:pt x="720" y="642"/>
                    <a:pt x="729" y="644"/>
                    <a:pt x="737" y="648"/>
                  </a:cubicBezTo>
                  <a:lnTo>
                    <a:pt x="737" y="648"/>
                  </a:lnTo>
                  <a:cubicBezTo>
                    <a:pt x="742" y="649"/>
                    <a:pt x="749" y="651"/>
                    <a:pt x="754" y="652"/>
                  </a:cubicBezTo>
                  <a:lnTo>
                    <a:pt x="754" y="652"/>
                  </a:lnTo>
                  <a:cubicBezTo>
                    <a:pt x="763" y="654"/>
                    <a:pt x="772" y="657"/>
                    <a:pt x="781" y="659"/>
                  </a:cubicBezTo>
                  <a:lnTo>
                    <a:pt x="781" y="659"/>
                  </a:lnTo>
                  <a:cubicBezTo>
                    <a:pt x="787" y="661"/>
                    <a:pt x="792" y="662"/>
                    <a:pt x="798" y="663"/>
                  </a:cubicBezTo>
                  <a:lnTo>
                    <a:pt x="798" y="663"/>
                  </a:lnTo>
                  <a:cubicBezTo>
                    <a:pt x="808" y="666"/>
                    <a:pt x="819" y="668"/>
                    <a:pt x="830" y="671"/>
                  </a:cubicBezTo>
                  <a:lnTo>
                    <a:pt x="830" y="671"/>
                  </a:lnTo>
                  <a:cubicBezTo>
                    <a:pt x="833" y="672"/>
                    <a:pt x="838" y="673"/>
                    <a:pt x="842" y="673"/>
                  </a:cubicBezTo>
                  <a:lnTo>
                    <a:pt x="842" y="673"/>
                  </a:lnTo>
                  <a:cubicBezTo>
                    <a:pt x="856" y="677"/>
                    <a:pt x="872" y="680"/>
                    <a:pt x="886" y="682"/>
                  </a:cubicBezTo>
                  <a:lnTo>
                    <a:pt x="886" y="682"/>
                  </a:lnTo>
                  <a:cubicBezTo>
                    <a:pt x="896" y="684"/>
                    <a:pt x="905" y="685"/>
                    <a:pt x="914" y="687"/>
                  </a:cubicBezTo>
                  <a:lnTo>
                    <a:pt x="914" y="687"/>
                  </a:lnTo>
                  <a:cubicBezTo>
                    <a:pt x="919" y="687"/>
                    <a:pt x="923" y="689"/>
                    <a:pt x="928" y="689"/>
                  </a:cubicBezTo>
                  <a:lnTo>
                    <a:pt x="928" y="689"/>
                  </a:lnTo>
                  <a:cubicBezTo>
                    <a:pt x="942" y="691"/>
                    <a:pt x="955" y="693"/>
                    <a:pt x="969" y="695"/>
                  </a:cubicBezTo>
                  <a:lnTo>
                    <a:pt x="969" y="815"/>
                  </a:lnTo>
                  <a:lnTo>
                    <a:pt x="1404" y="815"/>
                  </a:lnTo>
                  <a:lnTo>
                    <a:pt x="1405" y="695"/>
                  </a:lnTo>
                  <a:lnTo>
                    <a:pt x="1405" y="695"/>
                  </a:lnTo>
                  <a:cubicBezTo>
                    <a:pt x="1415" y="693"/>
                    <a:pt x="1425" y="692"/>
                    <a:pt x="1436" y="690"/>
                  </a:cubicBezTo>
                  <a:lnTo>
                    <a:pt x="1436" y="690"/>
                  </a:lnTo>
                  <a:cubicBezTo>
                    <a:pt x="1446" y="689"/>
                    <a:pt x="1456" y="687"/>
                    <a:pt x="1466" y="686"/>
                  </a:cubicBezTo>
                  <a:lnTo>
                    <a:pt x="1466" y="686"/>
                  </a:lnTo>
                  <a:cubicBezTo>
                    <a:pt x="1471" y="685"/>
                    <a:pt x="1477" y="684"/>
                    <a:pt x="1482" y="683"/>
                  </a:cubicBezTo>
                  <a:lnTo>
                    <a:pt x="1482" y="683"/>
                  </a:lnTo>
                  <a:cubicBezTo>
                    <a:pt x="1494" y="681"/>
                    <a:pt x="1506" y="679"/>
                    <a:pt x="1517" y="676"/>
                  </a:cubicBezTo>
                  <a:lnTo>
                    <a:pt x="1517" y="676"/>
                  </a:lnTo>
                  <a:cubicBezTo>
                    <a:pt x="1520" y="676"/>
                    <a:pt x="1524" y="675"/>
                    <a:pt x="1528" y="674"/>
                  </a:cubicBezTo>
                  <a:lnTo>
                    <a:pt x="1528" y="674"/>
                  </a:lnTo>
                  <a:cubicBezTo>
                    <a:pt x="1544" y="671"/>
                    <a:pt x="1560" y="667"/>
                    <a:pt x="1575" y="664"/>
                  </a:cubicBezTo>
                  <a:lnTo>
                    <a:pt x="1575" y="664"/>
                  </a:lnTo>
                  <a:cubicBezTo>
                    <a:pt x="1580" y="663"/>
                    <a:pt x="1584" y="662"/>
                    <a:pt x="1588" y="660"/>
                  </a:cubicBezTo>
                  <a:lnTo>
                    <a:pt x="1588" y="660"/>
                  </a:lnTo>
                  <a:cubicBezTo>
                    <a:pt x="1600" y="657"/>
                    <a:pt x="1612" y="654"/>
                    <a:pt x="1623" y="651"/>
                  </a:cubicBezTo>
                  <a:lnTo>
                    <a:pt x="1623" y="651"/>
                  </a:lnTo>
                  <a:cubicBezTo>
                    <a:pt x="1628" y="650"/>
                    <a:pt x="1633" y="648"/>
                    <a:pt x="1639" y="647"/>
                  </a:cubicBezTo>
                  <a:lnTo>
                    <a:pt x="1639" y="647"/>
                  </a:lnTo>
                  <a:cubicBezTo>
                    <a:pt x="1649" y="643"/>
                    <a:pt x="1659" y="641"/>
                    <a:pt x="1670" y="637"/>
                  </a:cubicBezTo>
                  <a:lnTo>
                    <a:pt x="1670" y="637"/>
                  </a:lnTo>
                  <a:cubicBezTo>
                    <a:pt x="1675" y="636"/>
                    <a:pt x="1679" y="634"/>
                    <a:pt x="1684" y="633"/>
                  </a:cubicBezTo>
                  <a:lnTo>
                    <a:pt x="1684" y="633"/>
                  </a:lnTo>
                  <a:cubicBezTo>
                    <a:pt x="1699" y="628"/>
                    <a:pt x="1713" y="623"/>
                    <a:pt x="1728" y="618"/>
                  </a:cubicBezTo>
                  <a:lnTo>
                    <a:pt x="1874" y="703"/>
                  </a:lnTo>
                  <a:lnTo>
                    <a:pt x="2036" y="609"/>
                  </a:lnTo>
                  <a:lnTo>
                    <a:pt x="2036" y="440"/>
                  </a:lnTo>
                  <a:lnTo>
                    <a:pt x="2036" y="440"/>
                  </a:lnTo>
                  <a:cubicBezTo>
                    <a:pt x="2085" y="396"/>
                    <a:pt x="2122" y="349"/>
                    <a:pt x="2148" y="301"/>
                  </a:cubicBezTo>
                  <a:lnTo>
                    <a:pt x="2148" y="301"/>
                  </a:lnTo>
                  <a:cubicBezTo>
                    <a:pt x="2157" y="285"/>
                    <a:pt x="2165" y="269"/>
                    <a:pt x="2171" y="253"/>
                  </a:cubicBezTo>
                  <a:lnTo>
                    <a:pt x="2171" y="253"/>
                  </a:lnTo>
                  <a:lnTo>
                    <a:pt x="2379" y="253"/>
                  </a:lnTo>
                  <a:lnTo>
                    <a:pt x="2380" y="0"/>
                  </a:lnTo>
                  <a:lnTo>
                    <a:pt x="2381" y="436"/>
                  </a:lnTo>
                  <a:lnTo>
                    <a:pt x="2380" y="688"/>
                  </a:lnTo>
                  <a:lnTo>
                    <a:pt x="2183" y="688"/>
                  </a:lnTo>
                  <a:lnTo>
                    <a:pt x="2184" y="961"/>
                  </a:lnTo>
                  <a:lnTo>
                    <a:pt x="1875" y="1138"/>
                  </a:lnTo>
                  <a:lnTo>
                    <a:pt x="1729" y="1053"/>
                  </a:lnTo>
                  <a:lnTo>
                    <a:pt x="1729" y="1053"/>
                  </a:lnTo>
                  <a:cubicBezTo>
                    <a:pt x="1714" y="1059"/>
                    <a:pt x="1700" y="1064"/>
                    <a:pt x="1685" y="1069"/>
                  </a:cubicBezTo>
                  <a:lnTo>
                    <a:pt x="1685" y="1069"/>
                  </a:lnTo>
                  <a:cubicBezTo>
                    <a:pt x="1681" y="1070"/>
                    <a:pt x="1676" y="1071"/>
                    <a:pt x="1671" y="1073"/>
                  </a:cubicBezTo>
                  <a:lnTo>
                    <a:pt x="1671" y="1073"/>
                  </a:lnTo>
                  <a:cubicBezTo>
                    <a:pt x="1661" y="1076"/>
                    <a:pt x="1651" y="1079"/>
                    <a:pt x="1640" y="1082"/>
                  </a:cubicBezTo>
                  <a:lnTo>
                    <a:pt x="1640" y="1082"/>
                  </a:lnTo>
                  <a:cubicBezTo>
                    <a:pt x="1638" y="1083"/>
                    <a:pt x="1635" y="1084"/>
                    <a:pt x="1632" y="1085"/>
                  </a:cubicBezTo>
                  <a:lnTo>
                    <a:pt x="1632" y="1085"/>
                  </a:lnTo>
                  <a:cubicBezTo>
                    <a:pt x="1630" y="1086"/>
                    <a:pt x="1627" y="1086"/>
                    <a:pt x="1625" y="1087"/>
                  </a:cubicBezTo>
                  <a:lnTo>
                    <a:pt x="1625" y="1087"/>
                  </a:lnTo>
                  <a:cubicBezTo>
                    <a:pt x="1613" y="1090"/>
                    <a:pt x="1601" y="1093"/>
                    <a:pt x="1590" y="1096"/>
                  </a:cubicBezTo>
                  <a:lnTo>
                    <a:pt x="1590" y="1096"/>
                  </a:lnTo>
                  <a:cubicBezTo>
                    <a:pt x="1585" y="1097"/>
                    <a:pt x="1581" y="1098"/>
                    <a:pt x="1577" y="1099"/>
                  </a:cubicBezTo>
                  <a:lnTo>
                    <a:pt x="1577" y="1099"/>
                  </a:lnTo>
                  <a:cubicBezTo>
                    <a:pt x="1561" y="1103"/>
                    <a:pt x="1545" y="1107"/>
                    <a:pt x="1529" y="1110"/>
                  </a:cubicBezTo>
                  <a:lnTo>
                    <a:pt x="1529" y="1110"/>
                  </a:lnTo>
                  <a:cubicBezTo>
                    <a:pt x="1528" y="1110"/>
                    <a:pt x="1528" y="1110"/>
                    <a:pt x="1527" y="1110"/>
                  </a:cubicBezTo>
                  <a:lnTo>
                    <a:pt x="1527" y="1110"/>
                  </a:lnTo>
                  <a:cubicBezTo>
                    <a:pt x="1524" y="1111"/>
                    <a:pt x="1521" y="1111"/>
                    <a:pt x="1518" y="1112"/>
                  </a:cubicBezTo>
                  <a:lnTo>
                    <a:pt x="1518" y="1112"/>
                  </a:lnTo>
                  <a:cubicBezTo>
                    <a:pt x="1507" y="1115"/>
                    <a:pt x="1495" y="1117"/>
                    <a:pt x="1483" y="1119"/>
                  </a:cubicBezTo>
                  <a:lnTo>
                    <a:pt x="1483" y="1119"/>
                  </a:lnTo>
                  <a:cubicBezTo>
                    <a:pt x="1478" y="1120"/>
                    <a:pt x="1472" y="1121"/>
                    <a:pt x="1467" y="1121"/>
                  </a:cubicBezTo>
                  <a:lnTo>
                    <a:pt x="1467" y="1121"/>
                  </a:lnTo>
                  <a:cubicBezTo>
                    <a:pt x="1457" y="1123"/>
                    <a:pt x="1447" y="1125"/>
                    <a:pt x="1437" y="1126"/>
                  </a:cubicBezTo>
                  <a:lnTo>
                    <a:pt x="1437" y="1126"/>
                  </a:lnTo>
                  <a:cubicBezTo>
                    <a:pt x="1434" y="1127"/>
                    <a:pt x="1431" y="1127"/>
                    <a:pt x="1429" y="1128"/>
                  </a:cubicBezTo>
                  <a:lnTo>
                    <a:pt x="1429" y="1128"/>
                  </a:lnTo>
                  <a:cubicBezTo>
                    <a:pt x="1421" y="1128"/>
                    <a:pt x="1413" y="1130"/>
                    <a:pt x="1406" y="1131"/>
                  </a:cubicBezTo>
                  <a:lnTo>
                    <a:pt x="1405" y="1251"/>
                  </a:lnTo>
                  <a:lnTo>
                    <a:pt x="970" y="1251"/>
                  </a:lnTo>
                  <a:lnTo>
                    <a:pt x="969" y="1130"/>
                  </a:lnTo>
                  <a:lnTo>
                    <a:pt x="969" y="1130"/>
                  </a:lnTo>
                  <a:cubicBezTo>
                    <a:pt x="956" y="1129"/>
                    <a:pt x="942" y="1127"/>
                    <a:pt x="929" y="1125"/>
                  </a:cubicBezTo>
                  <a:lnTo>
                    <a:pt x="929" y="1125"/>
                  </a:lnTo>
                  <a:cubicBezTo>
                    <a:pt x="924" y="1124"/>
                    <a:pt x="920" y="1123"/>
                    <a:pt x="915" y="1123"/>
                  </a:cubicBezTo>
                  <a:lnTo>
                    <a:pt x="915" y="1123"/>
                  </a:lnTo>
                  <a:cubicBezTo>
                    <a:pt x="906" y="1121"/>
                    <a:pt x="898" y="1120"/>
                    <a:pt x="889" y="1118"/>
                  </a:cubicBezTo>
                  <a:lnTo>
                    <a:pt x="889" y="1118"/>
                  </a:lnTo>
                  <a:cubicBezTo>
                    <a:pt x="888" y="1118"/>
                    <a:pt x="888" y="1118"/>
                    <a:pt x="888" y="1118"/>
                  </a:cubicBezTo>
                  <a:lnTo>
                    <a:pt x="888" y="1118"/>
                  </a:lnTo>
                  <a:cubicBezTo>
                    <a:pt x="873" y="1116"/>
                    <a:pt x="858" y="1113"/>
                    <a:pt x="843" y="1109"/>
                  </a:cubicBezTo>
                  <a:lnTo>
                    <a:pt x="843" y="1109"/>
                  </a:lnTo>
                  <a:cubicBezTo>
                    <a:pt x="839" y="1109"/>
                    <a:pt x="835" y="1107"/>
                    <a:pt x="831" y="1107"/>
                  </a:cubicBezTo>
                  <a:lnTo>
                    <a:pt x="831" y="1107"/>
                  </a:lnTo>
                  <a:cubicBezTo>
                    <a:pt x="820" y="1104"/>
                    <a:pt x="810" y="1101"/>
                    <a:pt x="799" y="1099"/>
                  </a:cubicBezTo>
                  <a:lnTo>
                    <a:pt x="799" y="1099"/>
                  </a:lnTo>
                  <a:cubicBezTo>
                    <a:pt x="794" y="1098"/>
                    <a:pt x="788" y="1096"/>
                    <a:pt x="782" y="1095"/>
                  </a:cubicBezTo>
                  <a:lnTo>
                    <a:pt x="782" y="1095"/>
                  </a:lnTo>
                  <a:cubicBezTo>
                    <a:pt x="774" y="1093"/>
                    <a:pt x="764" y="1090"/>
                    <a:pt x="755" y="1088"/>
                  </a:cubicBezTo>
                  <a:lnTo>
                    <a:pt x="755" y="1088"/>
                  </a:lnTo>
                  <a:cubicBezTo>
                    <a:pt x="750" y="1086"/>
                    <a:pt x="744" y="1085"/>
                    <a:pt x="739" y="1083"/>
                  </a:cubicBezTo>
                  <a:lnTo>
                    <a:pt x="739" y="1083"/>
                  </a:lnTo>
                  <a:cubicBezTo>
                    <a:pt x="730" y="1080"/>
                    <a:pt x="721" y="1078"/>
                    <a:pt x="712" y="1075"/>
                  </a:cubicBezTo>
                  <a:lnTo>
                    <a:pt x="712" y="1075"/>
                  </a:lnTo>
                  <a:cubicBezTo>
                    <a:pt x="709" y="1074"/>
                    <a:pt x="706" y="1073"/>
                    <a:pt x="702" y="1072"/>
                  </a:cubicBezTo>
                  <a:lnTo>
                    <a:pt x="702" y="1072"/>
                  </a:lnTo>
                  <a:cubicBezTo>
                    <a:pt x="700" y="1071"/>
                    <a:pt x="699" y="1071"/>
                    <a:pt x="697" y="1070"/>
                  </a:cubicBezTo>
                  <a:lnTo>
                    <a:pt x="697" y="1070"/>
                  </a:lnTo>
                  <a:cubicBezTo>
                    <a:pt x="680" y="1065"/>
                    <a:pt x="664" y="1059"/>
                    <a:pt x="648" y="1053"/>
                  </a:cubicBezTo>
                  <a:lnTo>
                    <a:pt x="500" y="1138"/>
                  </a:lnTo>
                  <a:lnTo>
                    <a:pt x="194" y="961"/>
                  </a:lnTo>
                  <a:lnTo>
                    <a:pt x="193" y="688"/>
                  </a:lnTo>
                  <a:lnTo>
                    <a:pt x="1" y="688"/>
                  </a:lnTo>
                  <a:lnTo>
                    <a:pt x="0" y="253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39" name="Freeform 83">
              <a:extLst>
                <a:ext uri="{FF2B5EF4-FFF2-40B4-BE49-F238E27FC236}">
                  <a16:creationId xmlns:a16="http://schemas.microsoft.com/office/drawing/2014/main" id="{FCF4D70D-12A6-8BD8-5A4A-347E76366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382" y="6719747"/>
              <a:ext cx="1555363" cy="898654"/>
            </a:xfrm>
            <a:custGeom>
              <a:avLst/>
              <a:gdLst>
                <a:gd name="T0" fmla="*/ 888 w 2381"/>
                <a:gd name="T1" fmla="*/ 861 h 1377"/>
                <a:gd name="T2" fmla="*/ 888 w 2381"/>
                <a:gd name="T3" fmla="*/ 861 h 1377"/>
                <a:gd name="T4" fmla="*/ 1490 w 2381"/>
                <a:gd name="T5" fmla="*/ 861 h 1377"/>
                <a:gd name="T6" fmla="*/ 1490 w 2381"/>
                <a:gd name="T7" fmla="*/ 861 h 1377"/>
                <a:gd name="T8" fmla="*/ 1491 w 2381"/>
                <a:gd name="T9" fmla="*/ 513 h 1377"/>
                <a:gd name="T10" fmla="*/ 1491 w 2381"/>
                <a:gd name="T11" fmla="*/ 513 h 1377"/>
                <a:gd name="T12" fmla="*/ 891 w 2381"/>
                <a:gd name="T13" fmla="*/ 513 h 1377"/>
                <a:gd name="T14" fmla="*/ 891 w 2381"/>
                <a:gd name="T15" fmla="*/ 513 h 1377"/>
                <a:gd name="T16" fmla="*/ 888 w 2381"/>
                <a:gd name="T17" fmla="*/ 861 h 1377"/>
                <a:gd name="T18" fmla="*/ 207 w 2381"/>
                <a:gd name="T19" fmla="*/ 814 h 1377"/>
                <a:gd name="T20" fmla="*/ 0 w 2381"/>
                <a:gd name="T21" fmla="*/ 814 h 1377"/>
                <a:gd name="T22" fmla="*/ 1 w 2381"/>
                <a:gd name="T23" fmla="*/ 561 h 1377"/>
                <a:gd name="T24" fmla="*/ 209 w 2381"/>
                <a:gd name="T25" fmla="*/ 561 h 1377"/>
                <a:gd name="T26" fmla="*/ 209 w 2381"/>
                <a:gd name="T27" fmla="*/ 561 h 1377"/>
                <a:gd name="T28" fmla="*/ 344 w 2381"/>
                <a:gd name="T29" fmla="*/ 375 h 1377"/>
                <a:gd name="T30" fmla="*/ 197 w 2381"/>
                <a:gd name="T31" fmla="*/ 290 h 1377"/>
                <a:gd name="T32" fmla="*/ 506 w 2381"/>
                <a:gd name="T33" fmla="*/ 112 h 1377"/>
                <a:gd name="T34" fmla="*/ 653 w 2381"/>
                <a:gd name="T35" fmla="*/ 198 h 1377"/>
                <a:gd name="T36" fmla="*/ 653 w 2381"/>
                <a:gd name="T37" fmla="*/ 198 h 1377"/>
                <a:gd name="T38" fmla="*/ 976 w 2381"/>
                <a:gd name="T39" fmla="*/ 120 h 1377"/>
                <a:gd name="T40" fmla="*/ 976 w 2381"/>
                <a:gd name="T41" fmla="*/ 0 h 1377"/>
                <a:gd name="T42" fmla="*/ 1411 w 2381"/>
                <a:gd name="T43" fmla="*/ 0 h 1377"/>
                <a:gd name="T44" fmla="*/ 1411 w 2381"/>
                <a:gd name="T45" fmla="*/ 120 h 1377"/>
                <a:gd name="T46" fmla="*/ 1411 w 2381"/>
                <a:gd name="T47" fmla="*/ 120 h 1377"/>
                <a:gd name="T48" fmla="*/ 1733 w 2381"/>
                <a:gd name="T49" fmla="*/ 198 h 1377"/>
                <a:gd name="T50" fmla="*/ 1880 w 2381"/>
                <a:gd name="T51" fmla="*/ 112 h 1377"/>
                <a:gd name="T52" fmla="*/ 2187 w 2381"/>
                <a:gd name="T53" fmla="*/ 290 h 1377"/>
                <a:gd name="T54" fmla="*/ 2040 w 2381"/>
                <a:gd name="T55" fmla="*/ 375 h 1377"/>
                <a:gd name="T56" fmla="*/ 2040 w 2381"/>
                <a:gd name="T57" fmla="*/ 375 h 1377"/>
                <a:gd name="T58" fmla="*/ 2172 w 2381"/>
                <a:gd name="T59" fmla="*/ 561 h 1377"/>
                <a:gd name="T60" fmla="*/ 2380 w 2381"/>
                <a:gd name="T61" fmla="*/ 561 h 1377"/>
                <a:gd name="T62" fmla="*/ 2379 w 2381"/>
                <a:gd name="T63" fmla="*/ 814 h 1377"/>
                <a:gd name="T64" fmla="*/ 2171 w 2381"/>
                <a:gd name="T65" fmla="*/ 814 h 1377"/>
                <a:gd name="T66" fmla="*/ 2171 w 2381"/>
                <a:gd name="T67" fmla="*/ 814 h 1377"/>
                <a:gd name="T68" fmla="*/ 2036 w 2381"/>
                <a:gd name="T69" fmla="*/ 1001 h 1377"/>
                <a:gd name="T70" fmla="*/ 2183 w 2381"/>
                <a:gd name="T71" fmla="*/ 1086 h 1377"/>
                <a:gd name="T72" fmla="*/ 1874 w 2381"/>
                <a:gd name="T73" fmla="*/ 1264 h 1377"/>
                <a:gd name="T74" fmla="*/ 1728 w 2381"/>
                <a:gd name="T75" fmla="*/ 1179 h 1377"/>
                <a:gd name="T76" fmla="*/ 1728 w 2381"/>
                <a:gd name="T77" fmla="*/ 1179 h 1377"/>
                <a:gd name="T78" fmla="*/ 1405 w 2381"/>
                <a:gd name="T79" fmla="*/ 1256 h 1377"/>
                <a:gd name="T80" fmla="*/ 1404 w 2381"/>
                <a:gd name="T81" fmla="*/ 1376 h 1377"/>
                <a:gd name="T82" fmla="*/ 969 w 2381"/>
                <a:gd name="T83" fmla="*/ 1376 h 1377"/>
                <a:gd name="T84" fmla="*/ 969 w 2381"/>
                <a:gd name="T85" fmla="*/ 1256 h 1377"/>
                <a:gd name="T86" fmla="*/ 969 w 2381"/>
                <a:gd name="T87" fmla="*/ 1256 h 1377"/>
                <a:gd name="T88" fmla="*/ 647 w 2381"/>
                <a:gd name="T89" fmla="*/ 1179 h 1377"/>
                <a:gd name="T90" fmla="*/ 499 w 2381"/>
                <a:gd name="T91" fmla="*/ 1264 h 1377"/>
                <a:gd name="T92" fmla="*/ 193 w 2381"/>
                <a:gd name="T93" fmla="*/ 1086 h 1377"/>
                <a:gd name="T94" fmla="*/ 340 w 2381"/>
                <a:gd name="T95" fmla="*/ 1001 h 1377"/>
                <a:gd name="T96" fmla="*/ 340 w 2381"/>
                <a:gd name="T97" fmla="*/ 1001 h 1377"/>
                <a:gd name="T98" fmla="*/ 207 w 2381"/>
                <a:gd name="T99" fmla="*/ 814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81" h="1377">
                  <a:moveTo>
                    <a:pt x="888" y="861"/>
                  </a:moveTo>
                  <a:lnTo>
                    <a:pt x="888" y="861"/>
                  </a:lnTo>
                  <a:cubicBezTo>
                    <a:pt x="1054" y="958"/>
                    <a:pt x="1323" y="958"/>
                    <a:pt x="1490" y="861"/>
                  </a:cubicBezTo>
                  <a:lnTo>
                    <a:pt x="1490" y="861"/>
                  </a:lnTo>
                  <a:cubicBezTo>
                    <a:pt x="1656" y="766"/>
                    <a:pt x="1657" y="609"/>
                    <a:pt x="1491" y="513"/>
                  </a:cubicBezTo>
                  <a:lnTo>
                    <a:pt x="1491" y="513"/>
                  </a:lnTo>
                  <a:cubicBezTo>
                    <a:pt x="1326" y="417"/>
                    <a:pt x="1057" y="417"/>
                    <a:pt x="891" y="513"/>
                  </a:cubicBezTo>
                  <a:lnTo>
                    <a:pt x="891" y="513"/>
                  </a:lnTo>
                  <a:cubicBezTo>
                    <a:pt x="724" y="609"/>
                    <a:pt x="723" y="766"/>
                    <a:pt x="888" y="861"/>
                  </a:cubicBezTo>
                  <a:close/>
                  <a:moveTo>
                    <a:pt x="207" y="814"/>
                  </a:moveTo>
                  <a:lnTo>
                    <a:pt x="0" y="814"/>
                  </a:lnTo>
                  <a:lnTo>
                    <a:pt x="1" y="561"/>
                  </a:lnTo>
                  <a:lnTo>
                    <a:pt x="209" y="561"/>
                  </a:lnTo>
                  <a:lnTo>
                    <a:pt x="209" y="561"/>
                  </a:lnTo>
                  <a:cubicBezTo>
                    <a:pt x="235" y="496"/>
                    <a:pt x="279" y="433"/>
                    <a:pt x="344" y="375"/>
                  </a:cubicBezTo>
                  <a:lnTo>
                    <a:pt x="197" y="290"/>
                  </a:lnTo>
                  <a:lnTo>
                    <a:pt x="506" y="112"/>
                  </a:lnTo>
                  <a:lnTo>
                    <a:pt x="653" y="198"/>
                  </a:lnTo>
                  <a:lnTo>
                    <a:pt x="653" y="198"/>
                  </a:lnTo>
                  <a:cubicBezTo>
                    <a:pt x="753" y="160"/>
                    <a:pt x="863" y="135"/>
                    <a:pt x="976" y="120"/>
                  </a:cubicBezTo>
                  <a:lnTo>
                    <a:pt x="976" y="0"/>
                  </a:lnTo>
                  <a:lnTo>
                    <a:pt x="1411" y="0"/>
                  </a:lnTo>
                  <a:lnTo>
                    <a:pt x="1411" y="120"/>
                  </a:lnTo>
                  <a:lnTo>
                    <a:pt x="1411" y="120"/>
                  </a:lnTo>
                  <a:cubicBezTo>
                    <a:pt x="1524" y="135"/>
                    <a:pt x="1633" y="161"/>
                    <a:pt x="1733" y="198"/>
                  </a:cubicBezTo>
                  <a:lnTo>
                    <a:pt x="1880" y="112"/>
                  </a:lnTo>
                  <a:lnTo>
                    <a:pt x="2187" y="290"/>
                  </a:lnTo>
                  <a:lnTo>
                    <a:pt x="2040" y="375"/>
                  </a:lnTo>
                  <a:lnTo>
                    <a:pt x="2040" y="375"/>
                  </a:lnTo>
                  <a:cubicBezTo>
                    <a:pt x="2103" y="433"/>
                    <a:pt x="2147" y="496"/>
                    <a:pt x="2172" y="561"/>
                  </a:cubicBezTo>
                  <a:lnTo>
                    <a:pt x="2380" y="561"/>
                  </a:lnTo>
                  <a:lnTo>
                    <a:pt x="2379" y="814"/>
                  </a:lnTo>
                  <a:lnTo>
                    <a:pt x="2171" y="814"/>
                  </a:lnTo>
                  <a:lnTo>
                    <a:pt x="2171" y="814"/>
                  </a:lnTo>
                  <a:cubicBezTo>
                    <a:pt x="2146" y="879"/>
                    <a:pt x="2100" y="942"/>
                    <a:pt x="2036" y="1001"/>
                  </a:cubicBezTo>
                  <a:lnTo>
                    <a:pt x="2183" y="1086"/>
                  </a:lnTo>
                  <a:lnTo>
                    <a:pt x="1874" y="1264"/>
                  </a:lnTo>
                  <a:lnTo>
                    <a:pt x="1728" y="1179"/>
                  </a:lnTo>
                  <a:lnTo>
                    <a:pt x="1728" y="1179"/>
                  </a:lnTo>
                  <a:cubicBezTo>
                    <a:pt x="1627" y="1216"/>
                    <a:pt x="1517" y="1241"/>
                    <a:pt x="1405" y="1256"/>
                  </a:cubicBezTo>
                  <a:lnTo>
                    <a:pt x="1404" y="1376"/>
                  </a:lnTo>
                  <a:lnTo>
                    <a:pt x="969" y="1376"/>
                  </a:lnTo>
                  <a:lnTo>
                    <a:pt x="969" y="1256"/>
                  </a:lnTo>
                  <a:lnTo>
                    <a:pt x="969" y="1256"/>
                  </a:lnTo>
                  <a:cubicBezTo>
                    <a:pt x="856" y="1241"/>
                    <a:pt x="747" y="1216"/>
                    <a:pt x="647" y="1179"/>
                  </a:cubicBezTo>
                  <a:lnTo>
                    <a:pt x="499" y="1264"/>
                  </a:lnTo>
                  <a:lnTo>
                    <a:pt x="193" y="1086"/>
                  </a:lnTo>
                  <a:lnTo>
                    <a:pt x="340" y="1001"/>
                  </a:lnTo>
                  <a:lnTo>
                    <a:pt x="340" y="1001"/>
                  </a:lnTo>
                  <a:cubicBezTo>
                    <a:pt x="276" y="942"/>
                    <a:pt x="232" y="879"/>
                    <a:pt x="207" y="8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0" name="Freeform 84">
              <a:extLst>
                <a:ext uri="{FF2B5EF4-FFF2-40B4-BE49-F238E27FC236}">
                  <a16:creationId xmlns:a16="http://schemas.microsoft.com/office/drawing/2014/main" id="{B6F5DD95-2AA7-B3AE-2214-54AC7DF30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988" y="7638564"/>
              <a:ext cx="74888" cy="262108"/>
            </a:xfrm>
            <a:custGeom>
              <a:avLst/>
              <a:gdLst>
                <a:gd name="T0" fmla="*/ 0 w 115"/>
                <a:gd name="T1" fmla="*/ 0 h 403"/>
                <a:gd name="T2" fmla="*/ 113 w 115"/>
                <a:gd name="T3" fmla="*/ 66 h 403"/>
                <a:gd name="T4" fmla="*/ 114 w 115"/>
                <a:gd name="T5" fmla="*/ 402 h 403"/>
                <a:gd name="T6" fmla="*/ 1 w 115"/>
                <a:gd name="T7" fmla="*/ 337 h 403"/>
                <a:gd name="T8" fmla="*/ 0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0" y="0"/>
                  </a:moveTo>
                  <a:lnTo>
                    <a:pt x="113" y="66"/>
                  </a:lnTo>
                  <a:lnTo>
                    <a:pt x="114" y="402"/>
                  </a:lnTo>
                  <a:lnTo>
                    <a:pt x="1" y="337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1" name="Freeform 85">
              <a:extLst>
                <a:ext uri="{FF2B5EF4-FFF2-40B4-BE49-F238E27FC236}">
                  <a16:creationId xmlns:a16="http://schemas.microsoft.com/office/drawing/2014/main" id="{CEAFC273-C50D-A3A2-612F-DC39C60F2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2445" y="7638564"/>
              <a:ext cx="74888" cy="262108"/>
            </a:xfrm>
            <a:custGeom>
              <a:avLst/>
              <a:gdLst>
                <a:gd name="T0" fmla="*/ 0 w 115"/>
                <a:gd name="T1" fmla="*/ 66 h 403"/>
                <a:gd name="T2" fmla="*/ 113 w 115"/>
                <a:gd name="T3" fmla="*/ 0 h 403"/>
                <a:gd name="T4" fmla="*/ 114 w 115"/>
                <a:gd name="T5" fmla="*/ 337 h 403"/>
                <a:gd name="T6" fmla="*/ 1 w 115"/>
                <a:gd name="T7" fmla="*/ 402 h 403"/>
                <a:gd name="T8" fmla="*/ 0 w 115"/>
                <a:gd name="T9" fmla="*/ 6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0" y="66"/>
                  </a:moveTo>
                  <a:lnTo>
                    <a:pt x="113" y="0"/>
                  </a:lnTo>
                  <a:lnTo>
                    <a:pt x="114" y="337"/>
                  </a:lnTo>
                  <a:lnTo>
                    <a:pt x="1" y="402"/>
                  </a:lnTo>
                  <a:lnTo>
                    <a:pt x="0" y="66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2" name="Freeform 86">
              <a:extLst>
                <a:ext uri="{FF2B5EF4-FFF2-40B4-BE49-F238E27FC236}">
                  <a16:creationId xmlns:a16="http://schemas.microsoft.com/office/drawing/2014/main" id="{364D794F-E4ED-026B-DEFC-26D1259FD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36" y="7491669"/>
              <a:ext cx="429166" cy="567419"/>
            </a:xfrm>
            <a:custGeom>
              <a:avLst/>
              <a:gdLst>
                <a:gd name="T0" fmla="*/ 655 w 658"/>
                <a:gd name="T1" fmla="*/ 847 h 870"/>
                <a:gd name="T2" fmla="*/ 652 w 658"/>
                <a:gd name="T3" fmla="*/ 833 h 870"/>
                <a:gd name="T4" fmla="*/ 647 w 658"/>
                <a:gd name="T5" fmla="*/ 819 h 870"/>
                <a:gd name="T6" fmla="*/ 640 w 658"/>
                <a:gd name="T7" fmla="*/ 806 h 870"/>
                <a:gd name="T8" fmla="*/ 629 w 658"/>
                <a:gd name="T9" fmla="*/ 791 h 870"/>
                <a:gd name="T10" fmla="*/ 616 w 658"/>
                <a:gd name="T11" fmla="*/ 776 h 870"/>
                <a:gd name="T12" fmla="*/ 601 w 658"/>
                <a:gd name="T13" fmla="*/ 761 h 870"/>
                <a:gd name="T14" fmla="*/ 586 w 658"/>
                <a:gd name="T15" fmla="*/ 749 h 870"/>
                <a:gd name="T16" fmla="*/ 569 w 658"/>
                <a:gd name="T17" fmla="*/ 738 h 870"/>
                <a:gd name="T18" fmla="*/ 542 w 658"/>
                <a:gd name="T19" fmla="*/ 723 h 870"/>
                <a:gd name="T20" fmla="*/ 510 w 658"/>
                <a:gd name="T21" fmla="*/ 709 h 870"/>
                <a:gd name="T22" fmla="*/ 486 w 658"/>
                <a:gd name="T23" fmla="*/ 701 h 870"/>
                <a:gd name="T24" fmla="*/ 463 w 658"/>
                <a:gd name="T25" fmla="*/ 694 h 870"/>
                <a:gd name="T26" fmla="*/ 441 w 658"/>
                <a:gd name="T27" fmla="*/ 689 h 870"/>
                <a:gd name="T28" fmla="*/ 407 w 658"/>
                <a:gd name="T29" fmla="*/ 683 h 870"/>
                <a:gd name="T30" fmla="*/ 382 w 658"/>
                <a:gd name="T31" fmla="*/ 680 h 870"/>
                <a:gd name="T32" fmla="*/ 354 w 658"/>
                <a:gd name="T33" fmla="*/ 678 h 870"/>
                <a:gd name="T34" fmla="*/ 321 w 658"/>
                <a:gd name="T35" fmla="*/ 678 h 870"/>
                <a:gd name="T36" fmla="*/ 252 w 658"/>
                <a:gd name="T37" fmla="*/ 683 h 870"/>
                <a:gd name="T38" fmla="*/ 231 w 658"/>
                <a:gd name="T39" fmla="*/ 687 h 870"/>
                <a:gd name="T40" fmla="*/ 204 w 658"/>
                <a:gd name="T41" fmla="*/ 692 h 870"/>
                <a:gd name="T42" fmla="*/ 183 w 658"/>
                <a:gd name="T43" fmla="*/ 698 h 870"/>
                <a:gd name="T44" fmla="*/ 147 w 658"/>
                <a:gd name="T45" fmla="*/ 710 h 870"/>
                <a:gd name="T46" fmla="*/ 120 w 658"/>
                <a:gd name="T47" fmla="*/ 722 h 870"/>
                <a:gd name="T48" fmla="*/ 0 w 658"/>
                <a:gd name="T49" fmla="*/ 532 h 870"/>
                <a:gd name="T50" fmla="*/ 120 w 658"/>
                <a:gd name="T51" fmla="*/ 385 h 870"/>
                <a:gd name="T52" fmla="*/ 146 w 658"/>
                <a:gd name="T53" fmla="*/ 374 h 870"/>
                <a:gd name="T54" fmla="*/ 182 w 658"/>
                <a:gd name="T55" fmla="*/ 362 h 870"/>
                <a:gd name="T56" fmla="*/ 197 w 658"/>
                <a:gd name="T57" fmla="*/ 358 h 870"/>
                <a:gd name="T58" fmla="*/ 218 w 658"/>
                <a:gd name="T59" fmla="*/ 352 h 870"/>
                <a:gd name="T60" fmla="*/ 235 w 658"/>
                <a:gd name="T61" fmla="*/ 349 h 870"/>
                <a:gd name="T62" fmla="*/ 283 w 658"/>
                <a:gd name="T63" fmla="*/ 344 h 870"/>
                <a:gd name="T64" fmla="*/ 315 w 658"/>
                <a:gd name="T65" fmla="*/ 342 h 870"/>
                <a:gd name="T66" fmla="*/ 337 w 658"/>
                <a:gd name="T67" fmla="*/ 342 h 870"/>
                <a:gd name="T68" fmla="*/ 353 w 658"/>
                <a:gd name="T69" fmla="*/ 342 h 870"/>
                <a:gd name="T70" fmla="*/ 381 w 658"/>
                <a:gd name="T71" fmla="*/ 344 h 870"/>
                <a:gd name="T72" fmla="*/ 404 w 658"/>
                <a:gd name="T73" fmla="*/ 346 h 870"/>
                <a:gd name="T74" fmla="*/ 427 w 658"/>
                <a:gd name="T75" fmla="*/ 350 h 870"/>
                <a:gd name="T76" fmla="*/ 447 w 658"/>
                <a:gd name="T77" fmla="*/ 354 h 870"/>
                <a:gd name="T78" fmla="*/ 470 w 658"/>
                <a:gd name="T79" fmla="*/ 360 h 870"/>
                <a:gd name="T80" fmla="*/ 489 w 658"/>
                <a:gd name="T81" fmla="*/ 365 h 870"/>
                <a:gd name="T82" fmla="*/ 500 w 658"/>
                <a:gd name="T83" fmla="*/ 336 h 870"/>
                <a:gd name="T84" fmla="*/ 509 w 658"/>
                <a:gd name="T85" fmla="*/ 372 h 870"/>
                <a:gd name="T86" fmla="*/ 541 w 658"/>
                <a:gd name="T87" fmla="*/ 387 h 870"/>
                <a:gd name="T88" fmla="*/ 565 w 658"/>
                <a:gd name="T89" fmla="*/ 399 h 870"/>
                <a:gd name="T90" fmla="*/ 580 w 658"/>
                <a:gd name="T91" fmla="*/ 409 h 870"/>
                <a:gd name="T92" fmla="*/ 595 w 658"/>
                <a:gd name="T93" fmla="*/ 420 h 870"/>
                <a:gd name="T94" fmla="*/ 606 w 658"/>
                <a:gd name="T95" fmla="*/ 430 h 870"/>
                <a:gd name="T96" fmla="*/ 618 w 658"/>
                <a:gd name="T97" fmla="*/ 442 h 870"/>
                <a:gd name="T98" fmla="*/ 628 w 658"/>
                <a:gd name="T99" fmla="*/ 455 h 870"/>
                <a:gd name="T100" fmla="*/ 639 w 658"/>
                <a:gd name="T101" fmla="*/ 470 h 870"/>
                <a:gd name="T102" fmla="*/ 644 w 658"/>
                <a:gd name="T103" fmla="*/ 479 h 870"/>
                <a:gd name="T104" fmla="*/ 648 w 658"/>
                <a:gd name="T105" fmla="*/ 490 h 870"/>
                <a:gd name="T106" fmla="*/ 652 w 658"/>
                <a:gd name="T107" fmla="*/ 501 h 870"/>
                <a:gd name="T108" fmla="*/ 654 w 658"/>
                <a:gd name="T109" fmla="*/ 510 h 870"/>
                <a:gd name="T110" fmla="*/ 656 w 658"/>
                <a:gd name="T111" fmla="*/ 525 h 870"/>
                <a:gd name="T112" fmla="*/ 657 w 658"/>
                <a:gd name="T113" fmla="*/ 86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8" h="870">
                  <a:moveTo>
                    <a:pt x="657" y="856"/>
                  </a:moveTo>
                  <a:lnTo>
                    <a:pt x="657" y="856"/>
                  </a:lnTo>
                  <a:cubicBezTo>
                    <a:pt x="656" y="854"/>
                    <a:pt x="656" y="853"/>
                    <a:pt x="656" y="852"/>
                  </a:cubicBezTo>
                  <a:lnTo>
                    <a:pt x="656" y="852"/>
                  </a:lnTo>
                  <a:cubicBezTo>
                    <a:pt x="655" y="850"/>
                    <a:pt x="655" y="849"/>
                    <a:pt x="655" y="847"/>
                  </a:cubicBezTo>
                  <a:lnTo>
                    <a:pt x="655" y="847"/>
                  </a:lnTo>
                  <a:cubicBezTo>
                    <a:pt x="655" y="845"/>
                    <a:pt x="654" y="844"/>
                    <a:pt x="654" y="842"/>
                  </a:cubicBezTo>
                  <a:lnTo>
                    <a:pt x="654" y="842"/>
                  </a:lnTo>
                  <a:cubicBezTo>
                    <a:pt x="654" y="841"/>
                    <a:pt x="654" y="839"/>
                    <a:pt x="653" y="837"/>
                  </a:cubicBezTo>
                  <a:lnTo>
                    <a:pt x="653" y="837"/>
                  </a:lnTo>
                  <a:cubicBezTo>
                    <a:pt x="652" y="836"/>
                    <a:pt x="652" y="834"/>
                    <a:pt x="652" y="833"/>
                  </a:cubicBezTo>
                  <a:lnTo>
                    <a:pt x="652" y="833"/>
                  </a:lnTo>
                  <a:cubicBezTo>
                    <a:pt x="651" y="832"/>
                    <a:pt x="651" y="830"/>
                    <a:pt x="650" y="829"/>
                  </a:cubicBezTo>
                  <a:lnTo>
                    <a:pt x="650" y="829"/>
                  </a:lnTo>
                  <a:cubicBezTo>
                    <a:pt x="650" y="827"/>
                    <a:pt x="649" y="826"/>
                    <a:pt x="648" y="824"/>
                  </a:cubicBezTo>
                  <a:lnTo>
                    <a:pt x="648" y="824"/>
                  </a:lnTo>
                  <a:cubicBezTo>
                    <a:pt x="648" y="823"/>
                    <a:pt x="647" y="821"/>
                    <a:pt x="647" y="819"/>
                  </a:cubicBezTo>
                  <a:lnTo>
                    <a:pt x="647" y="819"/>
                  </a:lnTo>
                  <a:cubicBezTo>
                    <a:pt x="646" y="818"/>
                    <a:pt x="645" y="816"/>
                    <a:pt x="644" y="815"/>
                  </a:cubicBezTo>
                  <a:lnTo>
                    <a:pt x="644" y="815"/>
                  </a:lnTo>
                  <a:cubicBezTo>
                    <a:pt x="644" y="813"/>
                    <a:pt x="643" y="812"/>
                    <a:pt x="642" y="810"/>
                  </a:cubicBezTo>
                  <a:lnTo>
                    <a:pt x="642" y="810"/>
                  </a:lnTo>
                  <a:cubicBezTo>
                    <a:pt x="641" y="809"/>
                    <a:pt x="641" y="807"/>
                    <a:pt x="640" y="806"/>
                  </a:cubicBezTo>
                  <a:lnTo>
                    <a:pt x="640" y="806"/>
                  </a:lnTo>
                  <a:cubicBezTo>
                    <a:pt x="638" y="804"/>
                    <a:pt x="637" y="802"/>
                    <a:pt x="636" y="800"/>
                  </a:cubicBezTo>
                  <a:lnTo>
                    <a:pt x="636" y="800"/>
                  </a:lnTo>
                  <a:cubicBezTo>
                    <a:pt x="635" y="799"/>
                    <a:pt x="635" y="798"/>
                    <a:pt x="634" y="797"/>
                  </a:cubicBezTo>
                  <a:lnTo>
                    <a:pt x="634" y="797"/>
                  </a:lnTo>
                  <a:cubicBezTo>
                    <a:pt x="632" y="795"/>
                    <a:pt x="631" y="793"/>
                    <a:pt x="629" y="791"/>
                  </a:cubicBezTo>
                  <a:lnTo>
                    <a:pt x="629" y="791"/>
                  </a:lnTo>
                  <a:cubicBezTo>
                    <a:pt x="628" y="790"/>
                    <a:pt x="628" y="789"/>
                    <a:pt x="627" y="788"/>
                  </a:cubicBezTo>
                  <a:lnTo>
                    <a:pt x="627" y="788"/>
                  </a:lnTo>
                  <a:cubicBezTo>
                    <a:pt x="624" y="784"/>
                    <a:pt x="622" y="781"/>
                    <a:pt x="618" y="778"/>
                  </a:cubicBezTo>
                  <a:lnTo>
                    <a:pt x="618" y="778"/>
                  </a:lnTo>
                  <a:cubicBezTo>
                    <a:pt x="618" y="777"/>
                    <a:pt x="617" y="776"/>
                    <a:pt x="616" y="776"/>
                  </a:cubicBezTo>
                  <a:lnTo>
                    <a:pt x="616" y="776"/>
                  </a:lnTo>
                  <a:cubicBezTo>
                    <a:pt x="614" y="773"/>
                    <a:pt x="611" y="771"/>
                    <a:pt x="609" y="768"/>
                  </a:cubicBezTo>
                  <a:lnTo>
                    <a:pt x="609" y="768"/>
                  </a:lnTo>
                  <a:cubicBezTo>
                    <a:pt x="608" y="767"/>
                    <a:pt x="607" y="766"/>
                    <a:pt x="606" y="764"/>
                  </a:cubicBezTo>
                  <a:lnTo>
                    <a:pt x="606" y="764"/>
                  </a:lnTo>
                  <a:cubicBezTo>
                    <a:pt x="604" y="763"/>
                    <a:pt x="602" y="762"/>
                    <a:pt x="601" y="761"/>
                  </a:cubicBezTo>
                  <a:lnTo>
                    <a:pt x="601" y="761"/>
                  </a:lnTo>
                  <a:cubicBezTo>
                    <a:pt x="599" y="759"/>
                    <a:pt x="598" y="758"/>
                    <a:pt x="596" y="757"/>
                  </a:cubicBezTo>
                  <a:lnTo>
                    <a:pt x="596" y="757"/>
                  </a:lnTo>
                  <a:cubicBezTo>
                    <a:pt x="594" y="755"/>
                    <a:pt x="592" y="754"/>
                    <a:pt x="591" y="753"/>
                  </a:cubicBezTo>
                  <a:lnTo>
                    <a:pt x="591" y="753"/>
                  </a:lnTo>
                  <a:cubicBezTo>
                    <a:pt x="589" y="752"/>
                    <a:pt x="588" y="751"/>
                    <a:pt x="586" y="749"/>
                  </a:cubicBezTo>
                  <a:lnTo>
                    <a:pt x="586" y="749"/>
                  </a:lnTo>
                  <a:cubicBezTo>
                    <a:pt x="584" y="748"/>
                    <a:pt x="582" y="746"/>
                    <a:pt x="580" y="745"/>
                  </a:cubicBezTo>
                  <a:lnTo>
                    <a:pt x="580" y="745"/>
                  </a:lnTo>
                  <a:cubicBezTo>
                    <a:pt x="578" y="744"/>
                    <a:pt x="577" y="743"/>
                    <a:pt x="576" y="742"/>
                  </a:cubicBezTo>
                  <a:lnTo>
                    <a:pt x="576" y="742"/>
                  </a:lnTo>
                  <a:cubicBezTo>
                    <a:pt x="573" y="741"/>
                    <a:pt x="571" y="739"/>
                    <a:pt x="569" y="738"/>
                  </a:cubicBezTo>
                  <a:lnTo>
                    <a:pt x="569" y="738"/>
                  </a:lnTo>
                  <a:cubicBezTo>
                    <a:pt x="567" y="736"/>
                    <a:pt x="564" y="735"/>
                    <a:pt x="561" y="733"/>
                  </a:cubicBezTo>
                  <a:lnTo>
                    <a:pt x="561" y="733"/>
                  </a:lnTo>
                  <a:cubicBezTo>
                    <a:pt x="557" y="731"/>
                    <a:pt x="551" y="728"/>
                    <a:pt x="547" y="725"/>
                  </a:cubicBezTo>
                  <a:lnTo>
                    <a:pt x="547" y="725"/>
                  </a:lnTo>
                  <a:cubicBezTo>
                    <a:pt x="545" y="725"/>
                    <a:pt x="544" y="723"/>
                    <a:pt x="542" y="723"/>
                  </a:cubicBezTo>
                  <a:lnTo>
                    <a:pt x="542" y="723"/>
                  </a:lnTo>
                  <a:cubicBezTo>
                    <a:pt x="538" y="721"/>
                    <a:pt x="534" y="719"/>
                    <a:pt x="530" y="717"/>
                  </a:cubicBezTo>
                  <a:lnTo>
                    <a:pt x="530" y="717"/>
                  </a:lnTo>
                  <a:cubicBezTo>
                    <a:pt x="528" y="716"/>
                    <a:pt x="527" y="716"/>
                    <a:pt x="526" y="715"/>
                  </a:cubicBezTo>
                  <a:lnTo>
                    <a:pt x="526" y="715"/>
                  </a:lnTo>
                  <a:cubicBezTo>
                    <a:pt x="520" y="713"/>
                    <a:pt x="515" y="711"/>
                    <a:pt x="510" y="709"/>
                  </a:cubicBezTo>
                  <a:lnTo>
                    <a:pt x="510" y="709"/>
                  </a:lnTo>
                  <a:cubicBezTo>
                    <a:pt x="509" y="708"/>
                    <a:pt x="507" y="708"/>
                    <a:pt x="507" y="708"/>
                  </a:cubicBezTo>
                  <a:lnTo>
                    <a:pt x="507" y="708"/>
                  </a:lnTo>
                  <a:cubicBezTo>
                    <a:pt x="502" y="706"/>
                    <a:pt x="497" y="704"/>
                    <a:pt x="492" y="702"/>
                  </a:cubicBezTo>
                  <a:lnTo>
                    <a:pt x="492" y="702"/>
                  </a:lnTo>
                  <a:cubicBezTo>
                    <a:pt x="490" y="702"/>
                    <a:pt x="489" y="701"/>
                    <a:pt x="486" y="701"/>
                  </a:cubicBezTo>
                  <a:lnTo>
                    <a:pt x="486" y="701"/>
                  </a:lnTo>
                  <a:cubicBezTo>
                    <a:pt x="484" y="700"/>
                    <a:pt x="481" y="699"/>
                    <a:pt x="479" y="698"/>
                  </a:cubicBezTo>
                  <a:lnTo>
                    <a:pt x="479" y="698"/>
                  </a:lnTo>
                  <a:cubicBezTo>
                    <a:pt x="476" y="698"/>
                    <a:pt x="474" y="697"/>
                    <a:pt x="471" y="697"/>
                  </a:cubicBezTo>
                  <a:lnTo>
                    <a:pt x="471" y="697"/>
                  </a:lnTo>
                  <a:cubicBezTo>
                    <a:pt x="469" y="695"/>
                    <a:pt x="466" y="695"/>
                    <a:pt x="463" y="694"/>
                  </a:cubicBezTo>
                  <a:lnTo>
                    <a:pt x="463" y="694"/>
                  </a:lnTo>
                  <a:cubicBezTo>
                    <a:pt x="461" y="693"/>
                    <a:pt x="459" y="693"/>
                    <a:pt x="456" y="692"/>
                  </a:cubicBezTo>
                  <a:lnTo>
                    <a:pt x="456" y="692"/>
                  </a:lnTo>
                  <a:cubicBezTo>
                    <a:pt x="454" y="692"/>
                    <a:pt x="451" y="691"/>
                    <a:pt x="448" y="691"/>
                  </a:cubicBezTo>
                  <a:lnTo>
                    <a:pt x="448" y="691"/>
                  </a:lnTo>
                  <a:cubicBezTo>
                    <a:pt x="446" y="690"/>
                    <a:pt x="443" y="689"/>
                    <a:pt x="441" y="689"/>
                  </a:cubicBezTo>
                  <a:lnTo>
                    <a:pt x="441" y="689"/>
                  </a:lnTo>
                  <a:cubicBezTo>
                    <a:pt x="438" y="688"/>
                    <a:pt x="436" y="688"/>
                    <a:pt x="433" y="687"/>
                  </a:cubicBezTo>
                  <a:lnTo>
                    <a:pt x="433" y="687"/>
                  </a:lnTo>
                  <a:cubicBezTo>
                    <a:pt x="430" y="687"/>
                    <a:pt x="428" y="687"/>
                    <a:pt x="426" y="686"/>
                  </a:cubicBezTo>
                  <a:lnTo>
                    <a:pt x="426" y="686"/>
                  </a:lnTo>
                  <a:cubicBezTo>
                    <a:pt x="420" y="685"/>
                    <a:pt x="413" y="683"/>
                    <a:pt x="407" y="683"/>
                  </a:cubicBezTo>
                  <a:lnTo>
                    <a:pt x="407" y="683"/>
                  </a:lnTo>
                  <a:cubicBezTo>
                    <a:pt x="406" y="683"/>
                    <a:pt x="406" y="683"/>
                    <a:pt x="405" y="683"/>
                  </a:cubicBezTo>
                  <a:lnTo>
                    <a:pt x="405" y="683"/>
                  </a:lnTo>
                  <a:cubicBezTo>
                    <a:pt x="399" y="682"/>
                    <a:pt x="394" y="681"/>
                    <a:pt x="389" y="681"/>
                  </a:cubicBezTo>
                  <a:lnTo>
                    <a:pt x="389" y="681"/>
                  </a:lnTo>
                  <a:cubicBezTo>
                    <a:pt x="386" y="681"/>
                    <a:pt x="384" y="680"/>
                    <a:pt x="382" y="680"/>
                  </a:cubicBezTo>
                  <a:lnTo>
                    <a:pt x="382" y="680"/>
                  </a:lnTo>
                  <a:cubicBezTo>
                    <a:pt x="379" y="679"/>
                    <a:pt x="375" y="679"/>
                    <a:pt x="372" y="679"/>
                  </a:cubicBezTo>
                  <a:lnTo>
                    <a:pt x="372" y="679"/>
                  </a:lnTo>
                  <a:cubicBezTo>
                    <a:pt x="369" y="679"/>
                    <a:pt x="367" y="679"/>
                    <a:pt x="365" y="679"/>
                  </a:cubicBezTo>
                  <a:lnTo>
                    <a:pt x="365" y="679"/>
                  </a:lnTo>
                  <a:cubicBezTo>
                    <a:pt x="361" y="679"/>
                    <a:pt x="358" y="678"/>
                    <a:pt x="354" y="678"/>
                  </a:cubicBezTo>
                  <a:lnTo>
                    <a:pt x="354" y="678"/>
                  </a:lnTo>
                  <a:cubicBezTo>
                    <a:pt x="352" y="678"/>
                    <a:pt x="350" y="678"/>
                    <a:pt x="348" y="678"/>
                  </a:cubicBezTo>
                  <a:lnTo>
                    <a:pt x="348" y="678"/>
                  </a:lnTo>
                  <a:cubicBezTo>
                    <a:pt x="345" y="678"/>
                    <a:pt x="341" y="678"/>
                    <a:pt x="338" y="678"/>
                  </a:cubicBezTo>
                  <a:lnTo>
                    <a:pt x="331" y="678"/>
                  </a:lnTo>
                  <a:lnTo>
                    <a:pt x="321" y="678"/>
                  </a:lnTo>
                  <a:lnTo>
                    <a:pt x="321" y="678"/>
                  </a:lnTo>
                  <a:cubicBezTo>
                    <a:pt x="319" y="678"/>
                    <a:pt x="318" y="678"/>
                    <a:pt x="315" y="678"/>
                  </a:cubicBezTo>
                  <a:lnTo>
                    <a:pt x="315" y="678"/>
                  </a:lnTo>
                  <a:cubicBezTo>
                    <a:pt x="305" y="678"/>
                    <a:pt x="295" y="679"/>
                    <a:pt x="284" y="679"/>
                  </a:cubicBezTo>
                  <a:lnTo>
                    <a:pt x="284" y="679"/>
                  </a:lnTo>
                  <a:lnTo>
                    <a:pt x="284" y="679"/>
                  </a:lnTo>
                  <a:cubicBezTo>
                    <a:pt x="273" y="681"/>
                    <a:pt x="263" y="682"/>
                    <a:pt x="252" y="683"/>
                  </a:cubicBezTo>
                  <a:lnTo>
                    <a:pt x="252" y="683"/>
                  </a:lnTo>
                  <a:cubicBezTo>
                    <a:pt x="251" y="683"/>
                    <a:pt x="250" y="683"/>
                    <a:pt x="249" y="683"/>
                  </a:cubicBezTo>
                  <a:lnTo>
                    <a:pt x="249" y="683"/>
                  </a:lnTo>
                  <a:cubicBezTo>
                    <a:pt x="245" y="684"/>
                    <a:pt x="240" y="685"/>
                    <a:pt x="236" y="686"/>
                  </a:cubicBezTo>
                  <a:lnTo>
                    <a:pt x="236" y="686"/>
                  </a:lnTo>
                  <a:cubicBezTo>
                    <a:pt x="234" y="686"/>
                    <a:pt x="233" y="687"/>
                    <a:pt x="231" y="687"/>
                  </a:cubicBezTo>
                  <a:lnTo>
                    <a:pt x="231" y="687"/>
                  </a:lnTo>
                  <a:cubicBezTo>
                    <a:pt x="227" y="687"/>
                    <a:pt x="224" y="688"/>
                    <a:pt x="220" y="689"/>
                  </a:cubicBezTo>
                  <a:lnTo>
                    <a:pt x="220" y="689"/>
                  </a:lnTo>
                  <a:cubicBezTo>
                    <a:pt x="218" y="689"/>
                    <a:pt x="217" y="689"/>
                    <a:pt x="215" y="689"/>
                  </a:cubicBezTo>
                  <a:lnTo>
                    <a:pt x="215" y="689"/>
                  </a:lnTo>
                  <a:cubicBezTo>
                    <a:pt x="211" y="691"/>
                    <a:pt x="208" y="691"/>
                    <a:pt x="204" y="692"/>
                  </a:cubicBezTo>
                  <a:lnTo>
                    <a:pt x="204" y="692"/>
                  </a:lnTo>
                  <a:cubicBezTo>
                    <a:pt x="202" y="692"/>
                    <a:pt x="200" y="693"/>
                    <a:pt x="198" y="693"/>
                  </a:cubicBezTo>
                  <a:lnTo>
                    <a:pt x="198" y="693"/>
                  </a:lnTo>
                  <a:cubicBezTo>
                    <a:pt x="195" y="695"/>
                    <a:pt x="192" y="695"/>
                    <a:pt x="188" y="697"/>
                  </a:cubicBezTo>
                  <a:lnTo>
                    <a:pt x="188" y="697"/>
                  </a:lnTo>
                  <a:cubicBezTo>
                    <a:pt x="186" y="697"/>
                    <a:pt x="184" y="698"/>
                    <a:pt x="183" y="698"/>
                  </a:cubicBezTo>
                  <a:lnTo>
                    <a:pt x="183" y="698"/>
                  </a:lnTo>
                  <a:cubicBezTo>
                    <a:pt x="177" y="699"/>
                    <a:pt x="172" y="701"/>
                    <a:pt x="167" y="703"/>
                  </a:cubicBezTo>
                  <a:lnTo>
                    <a:pt x="167" y="703"/>
                  </a:lnTo>
                  <a:cubicBezTo>
                    <a:pt x="166" y="703"/>
                    <a:pt x="165" y="703"/>
                    <a:pt x="164" y="703"/>
                  </a:cubicBezTo>
                  <a:lnTo>
                    <a:pt x="164" y="703"/>
                  </a:lnTo>
                  <a:cubicBezTo>
                    <a:pt x="158" y="705"/>
                    <a:pt x="153" y="708"/>
                    <a:pt x="147" y="710"/>
                  </a:cubicBezTo>
                  <a:lnTo>
                    <a:pt x="147" y="710"/>
                  </a:lnTo>
                  <a:cubicBezTo>
                    <a:pt x="145" y="711"/>
                    <a:pt x="144" y="711"/>
                    <a:pt x="143" y="712"/>
                  </a:cubicBezTo>
                  <a:lnTo>
                    <a:pt x="143" y="712"/>
                  </a:lnTo>
                  <a:cubicBezTo>
                    <a:pt x="136" y="715"/>
                    <a:pt x="129" y="718"/>
                    <a:pt x="122" y="721"/>
                  </a:cubicBezTo>
                  <a:lnTo>
                    <a:pt x="122" y="721"/>
                  </a:lnTo>
                  <a:cubicBezTo>
                    <a:pt x="121" y="721"/>
                    <a:pt x="120" y="722"/>
                    <a:pt x="120" y="722"/>
                  </a:cubicBezTo>
                  <a:lnTo>
                    <a:pt x="120" y="722"/>
                  </a:lnTo>
                  <a:cubicBezTo>
                    <a:pt x="112" y="725"/>
                    <a:pt x="105" y="729"/>
                    <a:pt x="98" y="733"/>
                  </a:cubicBezTo>
                  <a:lnTo>
                    <a:pt x="98" y="733"/>
                  </a:lnTo>
                  <a:cubicBezTo>
                    <a:pt x="33" y="771"/>
                    <a:pt x="1" y="820"/>
                    <a:pt x="1" y="869"/>
                  </a:cubicBezTo>
                  <a:lnTo>
                    <a:pt x="0" y="532"/>
                  </a:lnTo>
                  <a:lnTo>
                    <a:pt x="0" y="532"/>
                  </a:lnTo>
                  <a:cubicBezTo>
                    <a:pt x="0" y="483"/>
                    <a:pt x="32" y="435"/>
                    <a:pt x="97" y="397"/>
                  </a:cubicBezTo>
                  <a:lnTo>
                    <a:pt x="97" y="397"/>
                  </a:lnTo>
                  <a:cubicBezTo>
                    <a:pt x="104" y="393"/>
                    <a:pt x="111" y="389"/>
                    <a:pt x="119" y="386"/>
                  </a:cubicBezTo>
                  <a:lnTo>
                    <a:pt x="119" y="386"/>
                  </a:lnTo>
                  <a:cubicBezTo>
                    <a:pt x="119" y="385"/>
                    <a:pt x="120" y="385"/>
                    <a:pt x="120" y="385"/>
                  </a:cubicBezTo>
                  <a:lnTo>
                    <a:pt x="120" y="385"/>
                  </a:lnTo>
                  <a:cubicBezTo>
                    <a:pt x="128" y="382"/>
                    <a:pt x="135" y="378"/>
                    <a:pt x="143" y="375"/>
                  </a:cubicBezTo>
                  <a:lnTo>
                    <a:pt x="143" y="375"/>
                  </a:lnTo>
                  <a:lnTo>
                    <a:pt x="144" y="375"/>
                  </a:lnTo>
                  <a:lnTo>
                    <a:pt x="144" y="375"/>
                  </a:lnTo>
                  <a:cubicBezTo>
                    <a:pt x="145" y="374"/>
                    <a:pt x="145" y="374"/>
                    <a:pt x="146" y="374"/>
                  </a:cubicBezTo>
                  <a:lnTo>
                    <a:pt x="146" y="374"/>
                  </a:lnTo>
                  <a:cubicBezTo>
                    <a:pt x="152" y="372"/>
                    <a:pt x="157" y="369"/>
                    <a:pt x="163" y="367"/>
                  </a:cubicBezTo>
                  <a:lnTo>
                    <a:pt x="163" y="367"/>
                  </a:lnTo>
                  <a:cubicBezTo>
                    <a:pt x="164" y="367"/>
                    <a:pt x="165" y="367"/>
                    <a:pt x="166" y="366"/>
                  </a:cubicBezTo>
                  <a:lnTo>
                    <a:pt x="166" y="366"/>
                  </a:lnTo>
                  <a:cubicBezTo>
                    <a:pt x="171" y="365"/>
                    <a:pt x="176" y="364"/>
                    <a:pt x="182" y="362"/>
                  </a:cubicBezTo>
                  <a:lnTo>
                    <a:pt x="182" y="362"/>
                  </a:lnTo>
                  <a:cubicBezTo>
                    <a:pt x="183" y="362"/>
                    <a:pt x="183" y="361"/>
                    <a:pt x="184" y="361"/>
                  </a:cubicBezTo>
                  <a:lnTo>
                    <a:pt x="184" y="361"/>
                  </a:lnTo>
                  <a:cubicBezTo>
                    <a:pt x="185" y="360"/>
                    <a:pt x="186" y="360"/>
                    <a:pt x="187" y="360"/>
                  </a:cubicBezTo>
                  <a:lnTo>
                    <a:pt x="187" y="360"/>
                  </a:lnTo>
                  <a:cubicBezTo>
                    <a:pt x="190" y="359"/>
                    <a:pt x="194" y="358"/>
                    <a:pt x="197" y="358"/>
                  </a:cubicBezTo>
                  <a:lnTo>
                    <a:pt x="197" y="358"/>
                  </a:lnTo>
                  <a:cubicBezTo>
                    <a:pt x="199" y="357"/>
                    <a:pt x="201" y="356"/>
                    <a:pt x="203" y="356"/>
                  </a:cubicBezTo>
                  <a:lnTo>
                    <a:pt x="203" y="356"/>
                  </a:lnTo>
                  <a:cubicBezTo>
                    <a:pt x="207" y="355"/>
                    <a:pt x="210" y="354"/>
                    <a:pt x="214" y="354"/>
                  </a:cubicBezTo>
                  <a:lnTo>
                    <a:pt x="214" y="354"/>
                  </a:lnTo>
                  <a:cubicBezTo>
                    <a:pt x="215" y="353"/>
                    <a:pt x="217" y="353"/>
                    <a:pt x="218" y="352"/>
                  </a:cubicBezTo>
                  <a:lnTo>
                    <a:pt x="218" y="352"/>
                  </a:lnTo>
                  <a:cubicBezTo>
                    <a:pt x="218" y="352"/>
                    <a:pt x="219" y="352"/>
                    <a:pt x="220" y="352"/>
                  </a:cubicBezTo>
                  <a:lnTo>
                    <a:pt x="220" y="352"/>
                  </a:lnTo>
                  <a:cubicBezTo>
                    <a:pt x="223" y="352"/>
                    <a:pt x="226" y="351"/>
                    <a:pt x="230" y="350"/>
                  </a:cubicBezTo>
                  <a:lnTo>
                    <a:pt x="230" y="350"/>
                  </a:lnTo>
                  <a:cubicBezTo>
                    <a:pt x="231" y="350"/>
                    <a:pt x="233" y="350"/>
                    <a:pt x="235" y="349"/>
                  </a:cubicBezTo>
                  <a:lnTo>
                    <a:pt x="235" y="349"/>
                  </a:lnTo>
                  <a:cubicBezTo>
                    <a:pt x="240" y="349"/>
                    <a:pt x="244" y="348"/>
                    <a:pt x="248" y="347"/>
                  </a:cubicBezTo>
                  <a:lnTo>
                    <a:pt x="248" y="347"/>
                  </a:lnTo>
                  <a:cubicBezTo>
                    <a:pt x="249" y="347"/>
                    <a:pt x="250" y="347"/>
                    <a:pt x="251" y="347"/>
                  </a:cubicBezTo>
                  <a:lnTo>
                    <a:pt x="251" y="347"/>
                  </a:lnTo>
                  <a:lnTo>
                    <a:pt x="251" y="347"/>
                  </a:lnTo>
                  <a:cubicBezTo>
                    <a:pt x="261" y="345"/>
                    <a:pt x="272" y="344"/>
                    <a:pt x="283" y="344"/>
                  </a:cubicBez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cubicBezTo>
                    <a:pt x="294" y="342"/>
                    <a:pt x="304" y="342"/>
                    <a:pt x="315" y="342"/>
                  </a:cubicBezTo>
                  <a:lnTo>
                    <a:pt x="315" y="342"/>
                  </a:lnTo>
                  <a:lnTo>
                    <a:pt x="315" y="342"/>
                  </a:lnTo>
                  <a:cubicBezTo>
                    <a:pt x="316" y="342"/>
                    <a:pt x="318" y="342"/>
                    <a:pt x="320" y="342"/>
                  </a:cubicBezTo>
                  <a:lnTo>
                    <a:pt x="331" y="342"/>
                  </a:lnTo>
                  <a:lnTo>
                    <a:pt x="337" y="342"/>
                  </a:lnTo>
                  <a:lnTo>
                    <a:pt x="337" y="342"/>
                  </a:lnTo>
                  <a:cubicBezTo>
                    <a:pt x="341" y="342"/>
                    <a:pt x="344" y="342"/>
                    <a:pt x="347" y="342"/>
                  </a:cubicBezTo>
                  <a:lnTo>
                    <a:pt x="347" y="342"/>
                  </a:lnTo>
                  <a:cubicBezTo>
                    <a:pt x="348" y="342"/>
                    <a:pt x="348" y="342"/>
                    <a:pt x="349" y="342"/>
                  </a:cubicBezTo>
                  <a:lnTo>
                    <a:pt x="349" y="342"/>
                  </a:lnTo>
                  <a:cubicBezTo>
                    <a:pt x="350" y="342"/>
                    <a:pt x="352" y="342"/>
                    <a:pt x="353" y="342"/>
                  </a:cubicBezTo>
                  <a:lnTo>
                    <a:pt x="353" y="342"/>
                  </a:lnTo>
                  <a:cubicBezTo>
                    <a:pt x="356" y="342"/>
                    <a:pt x="360" y="342"/>
                    <a:pt x="364" y="343"/>
                  </a:cubicBezTo>
                  <a:lnTo>
                    <a:pt x="364" y="343"/>
                  </a:lnTo>
                  <a:cubicBezTo>
                    <a:pt x="366" y="343"/>
                    <a:pt x="369" y="343"/>
                    <a:pt x="370" y="343"/>
                  </a:cubicBezTo>
                  <a:lnTo>
                    <a:pt x="370" y="343"/>
                  </a:lnTo>
                  <a:cubicBezTo>
                    <a:pt x="374" y="344"/>
                    <a:pt x="378" y="344"/>
                    <a:pt x="381" y="344"/>
                  </a:cubicBezTo>
                  <a:lnTo>
                    <a:pt x="381" y="344"/>
                  </a:lnTo>
                  <a:cubicBezTo>
                    <a:pt x="382" y="344"/>
                    <a:pt x="384" y="344"/>
                    <a:pt x="385" y="344"/>
                  </a:cubicBezTo>
                  <a:lnTo>
                    <a:pt x="385" y="344"/>
                  </a:lnTo>
                  <a:cubicBezTo>
                    <a:pt x="386" y="344"/>
                    <a:pt x="386" y="345"/>
                    <a:pt x="388" y="345"/>
                  </a:cubicBezTo>
                  <a:lnTo>
                    <a:pt x="388" y="345"/>
                  </a:lnTo>
                  <a:cubicBezTo>
                    <a:pt x="393" y="345"/>
                    <a:pt x="399" y="346"/>
                    <a:pt x="404" y="346"/>
                  </a:cubicBezTo>
                  <a:lnTo>
                    <a:pt x="404" y="346"/>
                  </a:lnTo>
                  <a:cubicBezTo>
                    <a:pt x="405" y="346"/>
                    <a:pt x="406" y="346"/>
                    <a:pt x="406" y="347"/>
                  </a:cubicBezTo>
                  <a:lnTo>
                    <a:pt x="406" y="347"/>
                  </a:lnTo>
                  <a:cubicBezTo>
                    <a:pt x="413" y="348"/>
                    <a:pt x="419" y="349"/>
                    <a:pt x="425" y="350"/>
                  </a:cubicBezTo>
                  <a:lnTo>
                    <a:pt x="425" y="350"/>
                  </a:lnTo>
                  <a:cubicBezTo>
                    <a:pt x="426" y="350"/>
                    <a:pt x="426" y="350"/>
                    <a:pt x="427" y="350"/>
                  </a:cubicBezTo>
                  <a:lnTo>
                    <a:pt x="427" y="350"/>
                  </a:lnTo>
                  <a:cubicBezTo>
                    <a:pt x="429" y="350"/>
                    <a:pt x="430" y="350"/>
                    <a:pt x="432" y="351"/>
                  </a:cubicBezTo>
                  <a:lnTo>
                    <a:pt x="432" y="351"/>
                  </a:lnTo>
                  <a:cubicBezTo>
                    <a:pt x="435" y="352"/>
                    <a:pt x="437" y="352"/>
                    <a:pt x="440" y="353"/>
                  </a:cubicBezTo>
                  <a:lnTo>
                    <a:pt x="440" y="353"/>
                  </a:lnTo>
                  <a:cubicBezTo>
                    <a:pt x="443" y="353"/>
                    <a:pt x="445" y="354"/>
                    <a:pt x="447" y="354"/>
                  </a:cubicBezTo>
                  <a:lnTo>
                    <a:pt x="447" y="354"/>
                  </a:lnTo>
                  <a:cubicBezTo>
                    <a:pt x="450" y="355"/>
                    <a:pt x="453" y="356"/>
                    <a:pt x="456" y="356"/>
                  </a:cubicBezTo>
                  <a:lnTo>
                    <a:pt x="456" y="356"/>
                  </a:lnTo>
                  <a:cubicBezTo>
                    <a:pt x="458" y="356"/>
                    <a:pt x="460" y="357"/>
                    <a:pt x="462" y="358"/>
                  </a:cubicBezTo>
                  <a:lnTo>
                    <a:pt x="462" y="358"/>
                  </a:lnTo>
                  <a:cubicBezTo>
                    <a:pt x="465" y="359"/>
                    <a:pt x="468" y="359"/>
                    <a:pt x="470" y="360"/>
                  </a:cubicBezTo>
                  <a:lnTo>
                    <a:pt x="470" y="360"/>
                  </a:lnTo>
                  <a:cubicBezTo>
                    <a:pt x="473" y="360"/>
                    <a:pt x="475" y="361"/>
                    <a:pt x="477" y="362"/>
                  </a:cubicBezTo>
                  <a:lnTo>
                    <a:pt x="477" y="362"/>
                  </a:lnTo>
                  <a:cubicBezTo>
                    <a:pt x="480" y="363"/>
                    <a:pt x="483" y="364"/>
                    <a:pt x="486" y="365"/>
                  </a:cubicBezTo>
                  <a:lnTo>
                    <a:pt x="486" y="365"/>
                  </a:lnTo>
                  <a:cubicBezTo>
                    <a:pt x="487" y="365"/>
                    <a:pt x="488" y="365"/>
                    <a:pt x="489" y="365"/>
                  </a:cubicBezTo>
                  <a:lnTo>
                    <a:pt x="489" y="365"/>
                  </a:lnTo>
                  <a:cubicBezTo>
                    <a:pt x="490" y="366"/>
                    <a:pt x="490" y="366"/>
                    <a:pt x="491" y="366"/>
                  </a:cubicBezTo>
                  <a:lnTo>
                    <a:pt x="491" y="366"/>
                  </a:lnTo>
                  <a:cubicBezTo>
                    <a:pt x="494" y="367"/>
                    <a:pt x="497" y="368"/>
                    <a:pt x="499" y="369"/>
                  </a:cubicBezTo>
                  <a:lnTo>
                    <a:pt x="499" y="93"/>
                  </a:lnTo>
                  <a:lnTo>
                    <a:pt x="499" y="0"/>
                  </a:lnTo>
                  <a:lnTo>
                    <a:pt x="500" y="336"/>
                  </a:lnTo>
                  <a:lnTo>
                    <a:pt x="500" y="369"/>
                  </a:lnTo>
                  <a:lnTo>
                    <a:pt x="500" y="369"/>
                  </a:lnTo>
                  <a:cubicBezTo>
                    <a:pt x="501" y="370"/>
                    <a:pt x="504" y="370"/>
                    <a:pt x="506" y="372"/>
                  </a:cubicBezTo>
                  <a:lnTo>
                    <a:pt x="506" y="372"/>
                  </a:lnTo>
                  <a:cubicBezTo>
                    <a:pt x="507" y="372"/>
                    <a:pt x="507" y="372"/>
                    <a:pt x="509" y="372"/>
                  </a:cubicBezTo>
                  <a:lnTo>
                    <a:pt x="509" y="372"/>
                  </a:lnTo>
                  <a:cubicBezTo>
                    <a:pt x="514" y="375"/>
                    <a:pt x="520" y="377"/>
                    <a:pt x="525" y="379"/>
                  </a:cubicBezTo>
                  <a:lnTo>
                    <a:pt x="525" y="379"/>
                  </a:lnTo>
                  <a:cubicBezTo>
                    <a:pt x="526" y="380"/>
                    <a:pt x="527" y="380"/>
                    <a:pt x="529" y="381"/>
                  </a:cubicBezTo>
                  <a:lnTo>
                    <a:pt x="529" y="381"/>
                  </a:lnTo>
                  <a:cubicBezTo>
                    <a:pt x="533" y="383"/>
                    <a:pt x="537" y="385"/>
                    <a:pt x="541" y="387"/>
                  </a:cubicBezTo>
                  <a:lnTo>
                    <a:pt x="541" y="387"/>
                  </a:lnTo>
                  <a:cubicBezTo>
                    <a:pt x="543" y="387"/>
                    <a:pt x="544" y="388"/>
                    <a:pt x="546" y="389"/>
                  </a:cubicBezTo>
                  <a:lnTo>
                    <a:pt x="546" y="389"/>
                  </a:lnTo>
                  <a:cubicBezTo>
                    <a:pt x="551" y="392"/>
                    <a:pt x="556" y="394"/>
                    <a:pt x="561" y="397"/>
                  </a:cubicBezTo>
                  <a:lnTo>
                    <a:pt x="561" y="397"/>
                  </a:lnTo>
                  <a:cubicBezTo>
                    <a:pt x="562" y="397"/>
                    <a:pt x="563" y="399"/>
                    <a:pt x="565" y="399"/>
                  </a:cubicBezTo>
                  <a:lnTo>
                    <a:pt x="565" y="399"/>
                  </a:lnTo>
                  <a:cubicBezTo>
                    <a:pt x="566" y="400"/>
                    <a:pt x="567" y="401"/>
                    <a:pt x="568" y="402"/>
                  </a:cubicBezTo>
                  <a:lnTo>
                    <a:pt x="568" y="402"/>
                  </a:lnTo>
                  <a:cubicBezTo>
                    <a:pt x="570" y="403"/>
                    <a:pt x="572" y="404"/>
                    <a:pt x="574" y="406"/>
                  </a:cubicBezTo>
                  <a:lnTo>
                    <a:pt x="574" y="406"/>
                  </a:lnTo>
                  <a:cubicBezTo>
                    <a:pt x="576" y="407"/>
                    <a:pt x="578" y="407"/>
                    <a:pt x="580" y="409"/>
                  </a:cubicBezTo>
                  <a:lnTo>
                    <a:pt x="580" y="409"/>
                  </a:lnTo>
                  <a:cubicBezTo>
                    <a:pt x="581" y="410"/>
                    <a:pt x="583" y="412"/>
                    <a:pt x="585" y="413"/>
                  </a:cubicBezTo>
                  <a:lnTo>
                    <a:pt x="585" y="413"/>
                  </a:lnTo>
                  <a:cubicBezTo>
                    <a:pt x="587" y="414"/>
                    <a:pt x="588" y="415"/>
                    <a:pt x="590" y="417"/>
                  </a:cubicBezTo>
                  <a:lnTo>
                    <a:pt x="590" y="417"/>
                  </a:lnTo>
                  <a:cubicBezTo>
                    <a:pt x="591" y="418"/>
                    <a:pt x="593" y="419"/>
                    <a:pt x="595" y="420"/>
                  </a:cubicBezTo>
                  <a:lnTo>
                    <a:pt x="595" y="420"/>
                  </a:lnTo>
                  <a:cubicBezTo>
                    <a:pt x="597" y="422"/>
                    <a:pt x="598" y="423"/>
                    <a:pt x="600" y="425"/>
                  </a:cubicBezTo>
                  <a:lnTo>
                    <a:pt x="600" y="425"/>
                  </a:lnTo>
                  <a:cubicBezTo>
                    <a:pt x="601" y="426"/>
                    <a:pt x="602" y="427"/>
                    <a:pt x="604" y="429"/>
                  </a:cubicBezTo>
                  <a:lnTo>
                    <a:pt x="604" y="429"/>
                  </a:lnTo>
                  <a:cubicBezTo>
                    <a:pt x="605" y="429"/>
                    <a:pt x="606" y="430"/>
                    <a:pt x="606" y="430"/>
                  </a:cubicBezTo>
                  <a:lnTo>
                    <a:pt x="606" y="430"/>
                  </a:lnTo>
                  <a:cubicBezTo>
                    <a:pt x="607" y="431"/>
                    <a:pt x="607" y="432"/>
                    <a:pt x="608" y="432"/>
                  </a:cubicBezTo>
                  <a:lnTo>
                    <a:pt x="608" y="432"/>
                  </a:lnTo>
                  <a:cubicBezTo>
                    <a:pt x="611" y="435"/>
                    <a:pt x="613" y="437"/>
                    <a:pt x="615" y="439"/>
                  </a:cubicBezTo>
                  <a:lnTo>
                    <a:pt x="615" y="439"/>
                  </a:lnTo>
                  <a:cubicBezTo>
                    <a:pt x="616" y="440"/>
                    <a:pt x="617" y="441"/>
                    <a:pt x="618" y="442"/>
                  </a:cubicBezTo>
                  <a:lnTo>
                    <a:pt x="618" y="442"/>
                  </a:lnTo>
                  <a:cubicBezTo>
                    <a:pt x="621" y="445"/>
                    <a:pt x="624" y="449"/>
                    <a:pt x="626" y="451"/>
                  </a:cubicBezTo>
                  <a:lnTo>
                    <a:pt x="626" y="451"/>
                  </a:lnTo>
                  <a:cubicBezTo>
                    <a:pt x="627" y="452"/>
                    <a:pt x="627" y="452"/>
                    <a:pt x="627" y="452"/>
                  </a:cubicBezTo>
                  <a:lnTo>
                    <a:pt x="627" y="452"/>
                  </a:lnTo>
                  <a:cubicBezTo>
                    <a:pt x="627" y="453"/>
                    <a:pt x="628" y="454"/>
                    <a:pt x="628" y="455"/>
                  </a:cubicBezTo>
                  <a:lnTo>
                    <a:pt x="628" y="455"/>
                  </a:lnTo>
                  <a:cubicBezTo>
                    <a:pt x="630" y="456"/>
                    <a:pt x="631" y="459"/>
                    <a:pt x="633" y="461"/>
                  </a:cubicBezTo>
                  <a:lnTo>
                    <a:pt x="633" y="461"/>
                  </a:lnTo>
                  <a:cubicBezTo>
                    <a:pt x="634" y="461"/>
                    <a:pt x="634" y="463"/>
                    <a:pt x="635" y="465"/>
                  </a:cubicBezTo>
                  <a:lnTo>
                    <a:pt x="635" y="465"/>
                  </a:lnTo>
                  <a:cubicBezTo>
                    <a:pt x="637" y="466"/>
                    <a:pt x="638" y="468"/>
                    <a:pt x="639" y="470"/>
                  </a:cubicBezTo>
                  <a:lnTo>
                    <a:pt x="639" y="470"/>
                  </a:lnTo>
                  <a:cubicBezTo>
                    <a:pt x="639" y="471"/>
                    <a:pt x="640" y="471"/>
                    <a:pt x="640" y="471"/>
                  </a:cubicBezTo>
                  <a:lnTo>
                    <a:pt x="640" y="471"/>
                  </a:lnTo>
                  <a:cubicBezTo>
                    <a:pt x="640" y="473"/>
                    <a:pt x="641" y="473"/>
                    <a:pt x="641" y="474"/>
                  </a:cubicBezTo>
                  <a:lnTo>
                    <a:pt x="641" y="474"/>
                  </a:lnTo>
                  <a:cubicBezTo>
                    <a:pt x="642" y="476"/>
                    <a:pt x="642" y="477"/>
                    <a:pt x="644" y="479"/>
                  </a:cubicBezTo>
                  <a:lnTo>
                    <a:pt x="644" y="479"/>
                  </a:lnTo>
                  <a:cubicBezTo>
                    <a:pt x="644" y="480"/>
                    <a:pt x="645" y="481"/>
                    <a:pt x="645" y="483"/>
                  </a:cubicBezTo>
                  <a:lnTo>
                    <a:pt x="645" y="483"/>
                  </a:lnTo>
                  <a:cubicBezTo>
                    <a:pt x="646" y="485"/>
                    <a:pt x="647" y="486"/>
                    <a:pt x="648" y="488"/>
                  </a:cubicBezTo>
                  <a:lnTo>
                    <a:pt x="648" y="488"/>
                  </a:lnTo>
                  <a:cubicBezTo>
                    <a:pt x="648" y="489"/>
                    <a:pt x="648" y="490"/>
                    <a:pt x="648" y="490"/>
                  </a:cubicBezTo>
                  <a:lnTo>
                    <a:pt x="648" y="490"/>
                  </a:lnTo>
                  <a:cubicBezTo>
                    <a:pt x="649" y="491"/>
                    <a:pt x="649" y="491"/>
                    <a:pt x="649" y="492"/>
                  </a:cubicBezTo>
                  <a:lnTo>
                    <a:pt x="649" y="492"/>
                  </a:lnTo>
                  <a:cubicBezTo>
                    <a:pt x="650" y="494"/>
                    <a:pt x="650" y="496"/>
                    <a:pt x="651" y="497"/>
                  </a:cubicBezTo>
                  <a:lnTo>
                    <a:pt x="651" y="497"/>
                  </a:lnTo>
                  <a:cubicBezTo>
                    <a:pt x="651" y="499"/>
                    <a:pt x="652" y="500"/>
                    <a:pt x="652" y="501"/>
                  </a:cubicBezTo>
                  <a:lnTo>
                    <a:pt x="652" y="501"/>
                  </a:lnTo>
                  <a:cubicBezTo>
                    <a:pt x="652" y="503"/>
                    <a:pt x="653" y="504"/>
                    <a:pt x="653" y="506"/>
                  </a:cubicBezTo>
                  <a:lnTo>
                    <a:pt x="653" y="506"/>
                  </a:lnTo>
                  <a:cubicBezTo>
                    <a:pt x="654" y="507"/>
                    <a:pt x="654" y="508"/>
                    <a:pt x="654" y="508"/>
                  </a:cubicBezTo>
                  <a:lnTo>
                    <a:pt x="654" y="508"/>
                  </a:lnTo>
                  <a:cubicBezTo>
                    <a:pt x="654" y="509"/>
                    <a:pt x="654" y="510"/>
                    <a:pt x="654" y="510"/>
                  </a:cubicBezTo>
                  <a:lnTo>
                    <a:pt x="654" y="510"/>
                  </a:lnTo>
                  <a:cubicBezTo>
                    <a:pt x="654" y="512"/>
                    <a:pt x="655" y="514"/>
                    <a:pt x="655" y="516"/>
                  </a:cubicBezTo>
                  <a:lnTo>
                    <a:pt x="655" y="516"/>
                  </a:lnTo>
                  <a:cubicBezTo>
                    <a:pt x="655" y="517"/>
                    <a:pt x="655" y="518"/>
                    <a:pt x="655" y="520"/>
                  </a:cubicBezTo>
                  <a:lnTo>
                    <a:pt x="655" y="520"/>
                  </a:lnTo>
                  <a:cubicBezTo>
                    <a:pt x="655" y="521"/>
                    <a:pt x="655" y="523"/>
                    <a:pt x="656" y="525"/>
                  </a:cubicBezTo>
                  <a:lnTo>
                    <a:pt x="656" y="525"/>
                  </a:lnTo>
                  <a:cubicBezTo>
                    <a:pt x="656" y="526"/>
                    <a:pt x="656" y="527"/>
                    <a:pt x="656" y="527"/>
                  </a:cubicBezTo>
                  <a:lnTo>
                    <a:pt x="656" y="527"/>
                  </a:lnTo>
                  <a:cubicBezTo>
                    <a:pt x="656" y="528"/>
                    <a:pt x="656" y="530"/>
                    <a:pt x="656" y="530"/>
                  </a:cubicBezTo>
                  <a:lnTo>
                    <a:pt x="657" y="867"/>
                  </a:lnTo>
                  <a:lnTo>
                    <a:pt x="657" y="867"/>
                  </a:lnTo>
                  <a:cubicBezTo>
                    <a:pt x="657" y="865"/>
                    <a:pt x="657" y="863"/>
                    <a:pt x="657" y="861"/>
                  </a:cubicBezTo>
                  <a:lnTo>
                    <a:pt x="657" y="861"/>
                  </a:lnTo>
                  <a:cubicBezTo>
                    <a:pt x="657" y="859"/>
                    <a:pt x="657" y="857"/>
                    <a:pt x="657" y="85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3" name="Freeform 87">
              <a:extLst>
                <a:ext uri="{FF2B5EF4-FFF2-40B4-BE49-F238E27FC236}">
                  <a16:creationId xmlns:a16="http://schemas.microsoft.com/office/drawing/2014/main" id="{4FF82F70-E819-A1BA-0242-B0FF84EE9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4176" y="7776818"/>
              <a:ext cx="1201087" cy="630787"/>
            </a:xfrm>
            <a:custGeom>
              <a:avLst/>
              <a:gdLst>
                <a:gd name="T0" fmla="*/ 160 w 1838"/>
                <a:gd name="T1" fmla="*/ 194 h 966"/>
                <a:gd name="T2" fmla="*/ 169 w 1838"/>
                <a:gd name="T3" fmla="*/ 214 h 966"/>
                <a:gd name="T4" fmla="*/ 176 w 1838"/>
                <a:gd name="T5" fmla="*/ 231 h 966"/>
                <a:gd name="T6" fmla="*/ 188 w 1838"/>
                <a:gd name="T7" fmla="*/ 251 h 966"/>
                <a:gd name="T8" fmla="*/ 188 w 1838"/>
                <a:gd name="T9" fmla="*/ 251 h 966"/>
                <a:gd name="T10" fmla="*/ 201 w 1838"/>
                <a:gd name="T11" fmla="*/ 270 h 966"/>
                <a:gd name="T12" fmla="*/ 213 w 1838"/>
                <a:gd name="T13" fmla="*/ 286 h 966"/>
                <a:gd name="T14" fmla="*/ 226 w 1838"/>
                <a:gd name="T15" fmla="*/ 302 h 966"/>
                <a:gd name="T16" fmla="*/ 230 w 1838"/>
                <a:gd name="T17" fmla="*/ 307 h 966"/>
                <a:gd name="T18" fmla="*/ 246 w 1838"/>
                <a:gd name="T19" fmla="*/ 322 h 966"/>
                <a:gd name="T20" fmla="*/ 263 w 1838"/>
                <a:gd name="T21" fmla="*/ 471 h 966"/>
                <a:gd name="T22" fmla="*/ 499 w 1838"/>
                <a:gd name="T23" fmla="*/ 476 h 966"/>
                <a:gd name="T24" fmla="*/ 548 w 1838"/>
                <a:gd name="T25" fmla="*/ 493 h 966"/>
                <a:gd name="T26" fmla="*/ 569 w 1838"/>
                <a:gd name="T27" fmla="*/ 499 h 966"/>
                <a:gd name="T28" fmla="*/ 603 w 1838"/>
                <a:gd name="T29" fmla="*/ 509 h 966"/>
                <a:gd name="T30" fmla="*/ 615 w 1838"/>
                <a:gd name="T31" fmla="*/ 511 h 966"/>
                <a:gd name="T32" fmla="*/ 649 w 1838"/>
                <a:gd name="T33" fmla="*/ 519 h 966"/>
                <a:gd name="T34" fmla="*/ 684 w 1838"/>
                <a:gd name="T35" fmla="*/ 526 h 966"/>
                <a:gd name="T36" fmla="*/ 715 w 1838"/>
                <a:gd name="T37" fmla="*/ 531 h 966"/>
                <a:gd name="T38" fmla="*/ 748 w 1838"/>
                <a:gd name="T39" fmla="*/ 629 h 966"/>
                <a:gd name="T40" fmla="*/ 1083 w 1838"/>
                <a:gd name="T41" fmla="*/ 536 h 966"/>
                <a:gd name="T42" fmla="*/ 1131 w 1838"/>
                <a:gd name="T43" fmla="*/ 529 h 966"/>
                <a:gd name="T44" fmla="*/ 1143 w 1838"/>
                <a:gd name="T45" fmla="*/ 527 h 966"/>
                <a:gd name="T46" fmla="*/ 1178 w 1838"/>
                <a:gd name="T47" fmla="*/ 520 h 966"/>
                <a:gd name="T48" fmla="*/ 1215 w 1838"/>
                <a:gd name="T49" fmla="*/ 512 h 966"/>
                <a:gd name="T50" fmla="*/ 1252 w 1838"/>
                <a:gd name="T51" fmla="*/ 502 h 966"/>
                <a:gd name="T52" fmla="*/ 1264 w 1838"/>
                <a:gd name="T53" fmla="*/ 499 h 966"/>
                <a:gd name="T54" fmla="*/ 1299 w 1838"/>
                <a:gd name="T55" fmla="*/ 488 h 966"/>
                <a:gd name="T56" fmla="*/ 1446 w 1838"/>
                <a:gd name="T57" fmla="*/ 542 h 966"/>
                <a:gd name="T58" fmla="*/ 1571 w 1838"/>
                <a:gd name="T59" fmla="*/ 339 h 966"/>
                <a:gd name="T60" fmla="*/ 1675 w 1838"/>
                <a:gd name="T61" fmla="*/ 194 h 966"/>
                <a:gd name="T62" fmla="*/ 1837 w 1838"/>
                <a:gd name="T63" fmla="*/ 337 h 966"/>
                <a:gd name="T64" fmla="*/ 1685 w 1838"/>
                <a:gd name="T65" fmla="*/ 741 h 966"/>
                <a:gd name="T66" fmla="*/ 1333 w 1838"/>
                <a:gd name="T67" fmla="*/ 813 h 966"/>
                <a:gd name="T68" fmla="*/ 1289 w 1838"/>
                <a:gd name="T69" fmla="*/ 827 h 966"/>
                <a:gd name="T70" fmla="*/ 1265 w 1838"/>
                <a:gd name="T71" fmla="*/ 835 h 966"/>
                <a:gd name="T72" fmla="*/ 1253 w 1838"/>
                <a:gd name="T73" fmla="*/ 839 h 966"/>
                <a:gd name="T74" fmla="*/ 1227 w 1838"/>
                <a:gd name="T75" fmla="*/ 846 h 966"/>
                <a:gd name="T76" fmla="*/ 1180 w 1838"/>
                <a:gd name="T77" fmla="*/ 856 h 966"/>
                <a:gd name="T78" fmla="*/ 1178 w 1838"/>
                <a:gd name="T79" fmla="*/ 857 h 966"/>
                <a:gd name="T80" fmla="*/ 1144 w 1838"/>
                <a:gd name="T81" fmla="*/ 863 h 966"/>
                <a:gd name="T82" fmla="*/ 1131 w 1838"/>
                <a:gd name="T83" fmla="*/ 865 h 966"/>
                <a:gd name="T84" fmla="*/ 1102 w 1838"/>
                <a:gd name="T85" fmla="*/ 870 h 966"/>
                <a:gd name="T86" fmla="*/ 1084 w 1838"/>
                <a:gd name="T87" fmla="*/ 965 h 966"/>
                <a:gd name="T88" fmla="*/ 748 w 1838"/>
                <a:gd name="T89" fmla="*/ 872 h 966"/>
                <a:gd name="T90" fmla="*/ 706 w 1838"/>
                <a:gd name="T91" fmla="*/ 866 h 966"/>
                <a:gd name="T92" fmla="*/ 686 w 1838"/>
                <a:gd name="T93" fmla="*/ 863 h 966"/>
                <a:gd name="T94" fmla="*/ 651 w 1838"/>
                <a:gd name="T95" fmla="*/ 856 h 966"/>
                <a:gd name="T96" fmla="*/ 641 w 1838"/>
                <a:gd name="T97" fmla="*/ 853 h 966"/>
                <a:gd name="T98" fmla="*/ 604 w 1838"/>
                <a:gd name="T99" fmla="*/ 844 h 966"/>
                <a:gd name="T100" fmla="*/ 583 w 1838"/>
                <a:gd name="T101" fmla="*/ 839 h 966"/>
                <a:gd name="T102" fmla="*/ 549 w 1838"/>
                <a:gd name="T103" fmla="*/ 829 h 966"/>
                <a:gd name="T104" fmla="*/ 542 w 1838"/>
                <a:gd name="T105" fmla="*/ 827 h 966"/>
                <a:gd name="T106" fmla="*/ 500 w 1838"/>
                <a:gd name="T107" fmla="*/ 813 h 966"/>
                <a:gd name="T108" fmla="*/ 149 w 1838"/>
                <a:gd name="T109" fmla="*/ 53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8" h="966">
                  <a:moveTo>
                    <a:pt x="0" y="194"/>
                  </a:moveTo>
                  <a:lnTo>
                    <a:pt x="160" y="194"/>
                  </a:lnTo>
                  <a:lnTo>
                    <a:pt x="160" y="194"/>
                  </a:lnTo>
                  <a:cubicBezTo>
                    <a:pt x="162" y="200"/>
                    <a:pt x="165" y="206"/>
                    <a:pt x="167" y="211"/>
                  </a:cubicBezTo>
                  <a:lnTo>
                    <a:pt x="167" y="211"/>
                  </a:lnTo>
                  <a:cubicBezTo>
                    <a:pt x="168" y="213"/>
                    <a:pt x="168" y="214"/>
                    <a:pt x="169" y="214"/>
                  </a:cubicBezTo>
                  <a:lnTo>
                    <a:pt x="169" y="214"/>
                  </a:lnTo>
                  <a:cubicBezTo>
                    <a:pt x="171" y="220"/>
                    <a:pt x="174" y="225"/>
                    <a:pt x="176" y="231"/>
                  </a:cubicBezTo>
                  <a:lnTo>
                    <a:pt x="176" y="231"/>
                  </a:lnTo>
                  <a:cubicBezTo>
                    <a:pt x="177" y="232"/>
                    <a:pt x="178" y="233"/>
                    <a:pt x="178" y="234"/>
                  </a:cubicBezTo>
                  <a:lnTo>
                    <a:pt x="178" y="234"/>
                  </a:lnTo>
                  <a:cubicBezTo>
                    <a:pt x="181" y="239"/>
                    <a:pt x="185" y="245"/>
                    <a:pt x="188" y="251"/>
                  </a:cubicBezTo>
                  <a:lnTo>
                    <a:pt x="188" y="251"/>
                  </a:lnTo>
                  <a:lnTo>
                    <a:pt x="188" y="251"/>
                  </a:lnTo>
                  <a:lnTo>
                    <a:pt x="188" y="251"/>
                  </a:lnTo>
                  <a:cubicBezTo>
                    <a:pt x="192" y="257"/>
                    <a:pt x="195" y="262"/>
                    <a:pt x="199" y="267"/>
                  </a:cubicBezTo>
                  <a:lnTo>
                    <a:pt x="199" y="267"/>
                  </a:lnTo>
                  <a:cubicBezTo>
                    <a:pt x="199" y="268"/>
                    <a:pt x="200" y="269"/>
                    <a:pt x="201" y="270"/>
                  </a:cubicBezTo>
                  <a:lnTo>
                    <a:pt x="201" y="270"/>
                  </a:lnTo>
                  <a:cubicBezTo>
                    <a:pt x="205" y="275"/>
                    <a:pt x="209" y="281"/>
                    <a:pt x="213" y="286"/>
                  </a:cubicBezTo>
                  <a:lnTo>
                    <a:pt x="213" y="286"/>
                  </a:lnTo>
                  <a:cubicBezTo>
                    <a:pt x="214" y="287"/>
                    <a:pt x="215" y="288"/>
                    <a:pt x="216" y="289"/>
                  </a:cubicBezTo>
                  <a:lnTo>
                    <a:pt x="216" y="289"/>
                  </a:lnTo>
                  <a:cubicBezTo>
                    <a:pt x="219" y="294"/>
                    <a:pt x="223" y="298"/>
                    <a:pt x="226" y="302"/>
                  </a:cubicBezTo>
                  <a:lnTo>
                    <a:pt x="226" y="302"/>
                  </a:lnTo>
                  <a:cubicBezTo>
                    <a:pt x="228" y="304"/>
                    <a:pt x="229" y="305"/>
                    <a:pt x="230" y="307"/>
                  </a:cubicBezTo>
                  <a:lnTo>
                    <a:pt x="230" y="307"/>
                  </a:lnTo>
                  <a:cubicBezTo>
                    <a:pt x="235" y="311"/>
                    <a:pt x="238" y="315"/>
                    <a:pt x="242" y="319"/>
                  </a:cubicBezTo>
                  <a:lnTo>
                    <a:pt x="242" y="319"/>
                  </a:lnTo>
                  <a:cubicBezTo>
                    <a:pt x="243" y="320"/>
                    <a:pt x="245" y="322"/>
                    <a:pt x="246" y="322"/>
                  </a:cubicBezTo>
                  <a:lnTo>
                    <a:pt x="246" y="322"/>
                  </a:lnTo>
                  <a:cubicBezTo>
                    <a:pt x="251" y="328"/>
                    <a:pt x="256" y="334"/>
                    <a:pt x="262" y="339"/>
                  </a:cubicBezTo>
                  <a:lnTo>
                    <a:pt x="263" y="471"/>
                  </a:lnTo>
                  <a:lnTo>
                    <a:pt x="386" y="542"/>
                  </a:lnTo>
                  <a:lnTo>
                    <a:pt x="499" y="476"/>
                  </a:lnTo>
                  <a:lnTo>
                    <a:pt x="499" y="476"/>
                  </a:lnTo>
                  <a:cubicBezTo>
                    <a:pt x="511" y="481"/>
                    <a:pt x="524" y="485"/>
                    <a:pt x="536" y="489"/>
                  </a:cubicBezTo>
                  <a:lnTo>
                    <a:pt x="536" y="489"/>
                  </a:lnTo>
                  <a:cubicBezTo>
                    <a:pt x="541" y="490"/>
                    <a:pt x="545" y="492"/>
                    <a:pt x="548" y="493"/>
                  </a:cubicBezTo>
                  <a:lnTo>
                    <a:pt x="548" y="493"/>
                  </a:lnTo>
                  <a:cubicBezTo>
                    <a:pt x="555" y="495"/>
                    <a:pt x="562" y="498"/>
                    <a:pt x="569" y="499"/>
                  </a:cubicBezTo>
                  <a:lnTo>
                    <a:pt x="569" y="499"/>
                  </a:lnTo>
                  <a:cubicBezTo>
                    <a:pt x="573" y="500"/>
                    <a:pt x="578" y="501"/>
                    <a:pt x="582" y="503"/>
                  </a:cubicBezTo>
                  <a:lnTo>
                    <a:pt x="582" y="503"/>
                  </a:lnTo>
                  <a:cubicBezTo>
                    <a:pt x="589" y="505"/>
                    <a:pt x="596" y="507"/>
                    <a:pt x="603" y="509"/>
                  </a:cubicBezTo>
                  <a:lnTo>
                    <a:pt x="603" y="509"/>
                  </a:lnTo>
                  <a:cubicBezTo>
                    <a:pt x="607" y="510"/>
                    <a:pt x="611" y="511"/>
                    <a:pt x="615" y="511"/>
                  </a:cubicBezTo>
                  <a:lnTo>
                    <a:pt x="615" y="511"/>
                  </a:lnTo>
                  <a:cubicBezTo>
                    <a:pt x="623" y="514"/>
                    <a:pt x="632" y="516"/>
                    <a:pt x="640" y="517"/>
                  </a:cubicBezTo>
                  <a:lnTo>
                    <a:pt x="640" y="517"/>
                  </a:lnTo>
                  <a:cubicBezTo>
                    <a:pt x="643" y="518"/>
                    <a:pt x="646" y="519"/>
                    <a:pt x="649" y="519"/>
                  </a:cubicBezTo>
                  <a:lnTo>
                    <a:pt x="649" y="519"/>
                  </a:lnTo>
                  <a:cubicBezTo>
                    <a:pt x="661" y="521"/>
                    <a:pt x="672" y="524"/>
                    <a:pt x="684" y="526"/>
                  </a:cubicBezTo>
                  <a:lnTo>
                    <a:pt x="684" y="526"/>
                  </a:lnTo>
                  <a:cubicBezTo>
                    <a:pt x="691" y="527"/>
                    <a:pt x="698" y="529"/>
                    <a:pt x="705" y="530"/>
                  </a:cubicBezTo>
                  <a:lnTo>
                    <a:pt x="705" y="530"/>
                  </a:lnTo>
                  <a:cubicBezTo>
                    <a:pt x="709" y="530"/>
                    <a:pt x="712" y="531"/>
                    <a:pt x="715" y="531"/>
                  </a:cubicBezTo>
                  <a:lnTo>
                    <a:pt x="715" y="531"/>
                  </a:lnTo>
                  <a:cubicBezTo>
                    <a:pt x="726" y="533"/>
                    <a:pt x="737" y="534"/>
                    <a:pt x="748" y="536"/>
                  </a:cubicBezTo>
                  <a:lnTo>
                    <a:pt x="748" y="629"/>
                  </a:lnTo>
                  <a:lnTo>
                    <a:pt x="1083" y="629"/>
                  </a:lnTo>
                  <a:lnTo>
                    <a:pt x="1083" y="536"/>
                  </a:lnTo>
                  <a:lnTo>
                    <a:pt x="1083" y="536"/>
                  </a:lnTo>
                  <a:cubicBezTo>
                    <a:pt x="1091" y="535"/>
                    <a:pt x="1100" y="534"/>
                    <a:pt x="1107" y="533"/>
                  </a:cubicBezTo>
                  <a:lnTo>
                    <a:pt x="1107" y="533"/>
                  </a:lnTo>
                  <a:cubicBezTo>
                    <a:pt x="1115" y="531"/>
                    <a:pt x="1123" y="530"/>
                    <a:pt x="1131" y="529"/>
                  </a:cubicBezTo>
                  <a:lnTo>
                    <a:pt x="1131" y="529"/>
                  </a:lnTo>
                  <a:cubicBezTo>
                    <a:pt x="1135" y="528"/>
                    <a:pt x="1139" y="528"/>
                    <a:pt x="1143" y="527"/>
                  </a:cubicBezTo>
                  <a:lnTo>
                    <a:pt x="1143" y="527"/>
                  </a:lnTo>
                  <a:cubicBezTo>
                    <a:pt x="1152" y="525"/>
                    <a:pt x="1161" y="524"/>
                    <a:pt x="1170" y="521"/>
                  </a:cubicBezTo>
                  <a:lnTo>
                    <a:pt x="1170" y="521"/>
                  </a:lnTo>
                  <a:cubicBezTo>
                    <a:pt x="1173" y="521"/>
                    <a:pt x="1176" y="521"/>
                    <a:pt x="1178" y="520"/>
                  </a:cubicBezTo>
                  <a:lnTo>
                    <a:pt x="1178" y="520"/>
                  </a:lnTo>
                  <a:cubicBezTo>
                    <a:pt x="1191" y="517"/>
                    <a:pt x="1203" y="515"/>
                    <a:pt x="1215" y="512"/>
                  </a:cubicBezTo>
                  <a:lnTo>
                    <a:pt x="1215" y="512"/>
                  </a:lnTo>
                  <a:cubicBezTo>
                    <a:pt x="1219" y="511"/>
                    <a:pt x="1222" y="510"/>
                    <a:pt x="1225" y="509"/>
                  </a:cubicBezTo>
                  <a:lnTo>
                    <a:pt x="1225" y="509"/>
                  </a:lnTo>
                  <a:cubicBezTo>
                    <a:pt x="1234" y="507"/>
                    <a:pt x="1244" y="504"/>
                    <a:pt x="1252" y="502"/>
                  </a:cubicBezTo>
                  <a:lnTo>
                    <a:pt x="1252" y="502"/>
                  </a:lnTo>
                  <a:cubicBezTo>
                    <a:pt x="1257" y="501"/>
                    <a:pt x="1261" y="500"/>
                    <a:pt x="1264" y="499"/>
                  </a:cubicBezTo>
                  <a:lnTo>
                    <a:pt x="1264" y="499"/>
                  </a:lnTo>
                  <a:cubicBezTo>
                    <a:pt x="1272" y="496"/>
                    <a:pt x="1281" y="494"/>
                    <a:pt x="1288" y="491"/>
                  </a:cubicBezTo>
                  <a:lnTo>
                    <a:pt x="1288" y="491"/>
                  </a:lnTo>
                  <a:cubicBezTo>
                    <a:pt x="1292" y="490"/>
                    <a:pt x="1295" y="489"/>
                    <a:pt x="1299" y="488"/>
                  </a:cubicBezTo>
                  <a:lnTo>
                    <a:pt x="1299" y="488"/>
                  </a:lnTo>
                  <a:cubicBezTo>
                    <a:pt x="1311" y="484"/>
                    <a:pt x="1322" y="480"/>
                    <a:pt x="1333" y="476"/>
                  </a:cubicBezTo>
                  <a:lnTo>
                    <a:pt x="1446" y="542"/>
                  </a:lnTo>
                  <a:lnTo>
                    <a:pt x="1571" y="470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8" y="305"/>
                    <a:pt x="1637" y="269"/>
                    <a:pt x="1657" y="232"/>
                  </a:cubicBezTo>
                  <a:lnTo>
                    <a:pt x="1657" y="232"/>
                  </a:lnTo>
                  <a:cubicBezTo>
                    <a:pt x="1664" y="219"/>
                    <a:pt x="1670" y="207"/>
                    <a:pt x="1675" y="194"/>
                  </a:cubicBezTo>
                  <a:lnTo>
                    <a:pt x="1835" y="194"/>
                  </a:lnTo>
                  <a:lnTo>
                    <a:pt x="1836" y="0"/>
                  </a:lnTo>
                  <a:lnTo>
                    <a:pt x="1837" y="337"/>
                  </a:lnTo>
                  <a:lnTo>
                    <a:pt x="1836" y="531"/>
                  </a:lnTo>
                  <a:lnTo>
                    <a:pt x="1684" y="531"/>
                  </a:lnTo>
                  <a:lnTo>
                    <a:pt x="1685" y="741"/>
                  </a:lnTo>
                  <a:lnTo>
                    <a:pt x="1447" y="878"/>
                  </a:lnTo>
                  <a:lnTo>
                    <a:pt x="1333" y="813"/>
                  </a:lnTo>
                  <a:lnTo>
                    <a:pt x="1333" y="813"/>
                  </a:lnTo>
                  <a:cubicBezTo>
                    <a:pt x="1323" y="817"/>
                    <a:pt x="1311" y="821"/>
                    <a:pt x="1300" y="824"/>
                  </a:cubicBezTo>
                  <a:lnTo>
                    <a:pt x="1300" y="824"/>
                  </a:lnTo>
                  <a:cubicBezTo>
                    <a:pt x="1297" y="826"/>
                    <a:pt x="1293" y="826"/>
                    <a:pt x="1289" y="827"/>
                  </a:cubicBezTo>
                  <a:lnTo>
                    <a:pt x="1289" y="827"/>
                  </a:lnTo>
                  <a:cubicBezTo>
                    <a:pt x="1281" y="830"/>
                    <a:pt x="1273" y="833"/>
                    <a:pt x="1265" y="835"/>
                  </a:cubicBezTo>
                  <a:lnTo>
                    <a:pt x="1265" y="835"/>
                  </a:lnTo>
                  <a:cubicBezTo>
                    <a:pt x="1263" y="836"/>
                    <a:pt x="1261" y="836"/>
                    <a:pt x="1259" y="837"/>
                  </a:cubicBezTo>
                  <a:lnTo>
                    <a:pt x="1259" y="837"/>
                  </a:lnTo>
                  <a:cubicBezTo>
                    <a:pt x="1257" y="837"/>
                    <a:pt x="1255" y="838"/>
                    <a:pt x="1253" y="839"/>
                  </a:cubicBezTo>
                  <a:lnTo>
                    <a:pt x="1253" y="839"/>
                  </a:lnTo>
                  <a:cubicBezTo>
                    <a:pt x="1244" y="841"/>
                    <a:pt x="1235" y="843"/>
                    <a:pt x="1227" y="846"/>
                  </a:cubicBezTo>
                  <a:lnTo>
                    <a:pt x="1227" y="846"/>
                  </a:lnTo>
                  <a:cubicBezTo>
                    <a:pt x="1223" y="846"/>
                    <a:pt x="1220" y="847"/>
                    <a:pt x="1217" y="848"/>
                  </a:cubicBezTo>
                  <a:lnTo>
                    <a:pt x="1217" y="848"/>
                  </a:lnTo>
                  <a:cubicBezTo>
                    <a:pt x="1204" y="851"/>
                    <a:pt x="1192" y="854"/>
                    <a:pt x="1180" y="856"/>
                  </a:cubicBezTo>
                  <a:lnTo>
                    <a:pt x="1180" y="856"/>
                  </a:lnTo>
                  <a:cubicBezTo>
                    <a:pt x="1179" y="856"/>
                    <a:pt x="1179" y="856"/>
                    <a:pt x="1178" y="857"/>
                  </a:cubicBezTo>
                  <a:lnTo>
                    <a:pt x="1178" y="857"/>
                  </a:lnTo>
                  <a:cubicBezTo>
                    <a:pt x="1176" y="857"/>
                    <a:pt x="1174" y="857"/>
                    <a:pt x="1171" y="858"/>
                  </a:cubicBezTo>
                  <a:lnTo>
                    <a:pt x="1171" y="858"/>
                  </a:lnTo>
                  <a:cubicBezTo>
                    <a:pt x="1162" y="860"/>
                    <a:pt x="1153" y="862"/>
                    <a:pt x="1144" y="863"/>
                  </a:cubicBezTo>
                  <a:lnTo>
                    <a:pt x="1144" y="863"/>
                  </a:lnTo>
                  <a:cubicBezTo>
                    <a:pt x="1140" y="864"/>
                    <a:pt x="1136" y="864"/>
                    <a:pt x="1131" y="865"/>
                  </a:cubicBezTo>
                  <a:lnTo>
                    <a:pt x="1131" y="865"/>
                  </a:lnTo>
                  <a:cubicBezTo>
                    <a:pt x="1124" y="866"/>
                    <a:pt x="1116" y="868"/>
                    <a:pt x="1109" y="869"/>
                  </a:cubicBezTo>
                  <a:lnTo>
                    <a:pt x="1109" y="869"/>
                  </a:lnTo>
                  <a:cubicBezTo>
                    <a:pt x="1106" y="869"/>
                    <a:pt x="1104" y="870"/>
                    <a:pt x="1102" y="870"/>
                  </a:cubicBezTo>
                  <a:lnTo>
                    <a:pt x="1102" y="870"/>
                  </a:lnTo>
                  <a:cubicBezTo>
                    <a:pt x="1096" y="871"/>
                    <a:pt x="1090" y="872"/>
                    <a:pt x="1085" y="872"/>
                  </a:cubicBezTo>
                  <a:lnTo>
                    <a:pt x="1084" y="965"/>
                  </a:lnTo>
                  <a:lnTo>
                    <a:pt x="748" y="965"/>
                  </a:lnTo>
                  <a:lnTo>
                    <a:pt x="748" y="872"/>
                  </a:lnTo>
                  <a:lnTo>
                    <a:pt x="748" y="872"/>
                  </a:lnTo>
                  <a:cubicBezTo>
                    <a:pt x="737" y="871"/>
                    <a:pt x="727" y="869"/>
                    <a:pt x="717" y="868"/>
                  </a:cubicBezTo>
                  <a:lnTo>
                    <a:pt x="717" y="868"/>
                  </a:lnTo>
                  <a:cubicBezTo>
                    <a:pt x="713" y="867"/>
                    <a:pt x="710" y="866"/>
                    <a:pt x="706" y="866"/>
                  </a:cubicBezTo>
                  <a:lnTo>
                    <a:pt x="706" y="866"/>
                  </a:lnTo>
                  <a:cubicBezTo>
                    <a:pt x="699" y="865"/>
                    <a:pt x="693" y="864"/>
                    <a:pt x="686" y="863"/>
                  </a:cubicBezTo>
                  <a:lnTo>
                    <a:pt x="686" y="863"/>
                  </a:lnTo>
                  <a:lnTo>
                    <a:pt x="685" y="862"/>
                  </a:lnTo>
                  <a:lnTo>
                    <a:pt x="685" y="862"/>
                  </a:lnTo>
                  <a:cubicBezTo>
                    <a:pt x="673" y="860"/>
                    <a:pt x="662" y="858"/>
                    <a:pt x="651" y="856"/>
                  </a:cubicBezTo>
                  <a:lnTo>
                    <a:pt x="651" y="856"/>
                  </a:lnTo>
                  <a:cubicBezTo>
                    <a:pt x="647" y="855"/>
                    <a:pt x="644" y="854"/>
                    <a:pt x="641" y="853"/>
                  </a:cubicBezTo>
                  <a:lnTo>
                    <a:pt x="641" y="853"/>
                  </a:lnTo>
                  <a:cubicBezTo>
                    <a:pt x="633" y="852"/>
                    <a:pt x="624" y="850"/>
                    <a:pt x="616" y="848"/>
                  </a:cubicBezTo>
                  <a:lnTo>
                    <a:pt x="616" y="848"/>
                  </a:lnTo>
                  <a:cubicBezTo>
                    <a:pt x="612" y="847"/>
                    <a:pt x="608" y="846"/>
                    <a:pt x="604" y="844"/>
                  </a:cubicBezTo>
                  <a:lnTo>
                    <a:pt x="604" y="844"/>
                  </a:lnTo>
                  <a:cubicBezTo>
                    <a:pt x="597" y="843"/>
                    <a:pt x="590" y="841"/>
                    <a:pt x="583" y="839"/>
                  </a:cubicBezTo>
                  <a:lnTo>
                    <a:pt x="583" y="839"/>
                  </a:lnTo>
                  <a:cubicBezTo>
                    <a:pt x="578" y="838"/>
                    <a:pt x="574" y="836"/>
                    <a:pt x="569" y="835"/>
                  </a:cubicBezTo>
                  <a:lnTo>
                    <a:pt x="569" y="835"/>
                  </a:lnTo>
                  <a:cubicBezTo>
                    <a:pt x="563" y="833"/>
                    <a:pt x="556" y="832"/>
                    <a:pt x="549" y="829"/>
                  </a:cubicBezTo>
                  <a:lnTo>
                    <a:pt x="549" y="829"/>
                  </a:lnTo>
                  <a:cubicBezTo>
                    <a:pt x="547" y="829"/>
                    <a:pt x="544" y="827"/>
                    <a:pt x="542" y="827"/>
                  </a:cubicBezTo>
                  <a:lnTo>
                    <a:pt x="542" y="827"/>
                  </a:lnTo>
                  <a:cubicBezTo>
                    <a:pt x="541" y="826"/>
                    <a:pt x="539" y="826"/>
                    <a:pt x="538" y="826"/>
                  </a:cubicBezTo>
                  <a:lnTo>
                    <a:pt x="538" y="826"/>
                  </a:lnTo>
                  <a:cubicBezTo>
                    <a:pt x="525" y="822"/>
                    <a:pt x="512" y="817"/>
                    <a:pt x="500" y="813"/>
                  </a:cubicBezTo>
                  <a:lnTo>
                    <a:pt x="386" y="878"/>
                  </a:lnTo>
                  <a:lnTo>
                    <a:pt x="149" y="741"/>
                  </a:lnTo>
                  <a:lnTo>
                    <a:pt x="149" y="531"/>
                  </a:lnTo>
                  <a:lnTo>
                    <a:pt x="1" y="531"/>
                  </a:lnTo>
                  <a:lnTo>
                    <a:pt x="0" y="19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4" name="Freeform 88">
              <a:extLst>
                <a:ext uri="{FF2B5EF4-FFF2-40B4-BE49-F238E27FC236}">
                  <a16:creationId xmlns:a16="http://schemas.microsoft.com/office/drawing/2014/main" id="{BCE3E07F-F244-F3F6-6EE8-0975AAC06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4176" y="7491669"/>
              <a:ext cx="1201087" cy="694152"/>
            </a:xfrm>
            <a:custGeom>
              <a:avLst/>
              <a:gdLst>
                <a:gd name="T0" fmla="*/ 686 w 1837"/>
                <a:gd name="T1" fmla="*/ 666 h 1064"/>
                <a:gd name="T2" fmla="*/ 686 w 1837"/>
                <a:gd name="T3" fmla="*/ 666 h 1064"/>
                <a:gd name="T4" fmla="*/ 1149 w 1837"/>
                <a:gd name="T5" fmla="*/ 666 h 1064"/>
                <a:gd name="T6" fmla="*/ 1149 w 1837"/>
                <a:gd name="T7" fmla="*/ 666 h 1064"/>
                <a:gd name="T8" fmla="*/ 1151 w 1837"/>
                <a:gd name="T9" fmla="*/ 397 h 1064"/>
                <a:gd name="T10" fmla="*/ 1151 w 1837"/>
                <a:gd name="T11" fmla="*/ 397 h 1064"/>
                <a:gd name="T12" fmla="*/ 687 w 1837"/>
                <a:gd name="T13" fmla="*/ 397 h 1064"/>
                <a:gd name="T14" fmla="*/ 687 w 1837"/>
                <a:gd name="T15" fmla="*/ 397 h 1064"/>
                <a:gd name="T16" fmla="*/ 686 w 1837"/>
                <a:gd name="T17" fmla="*/ 666 h 1064"/>
                <a:gd name="T18" fmla="*/ 160 w 1837"/>
                <a:gd name="T19" fmla="*/ 628 h 1064"/>
                <a:gd name="T20" fmla="*/ 0 w 1837"/>
                <a:gd name="T21" fmla="*/ 628 h 1064"/>
                <a:gd name="T22" fmla="*/ 1 w 1837"/>
                <a:gd name="T23" fmla="*/ 434 h 1064"/>
                <a:gd name="T24" fmla="*/ 161 w 1837"/>
                <a:gd name="T25" fmla="*/ 434 h 1064"/>
                <a:gd name="T26" fmla="*/ 161 w 1837"/>
                <a:gd name="T27" fmla="*/ 434 h 1064"/>
                <a:gd name="T28" fmla="*/ 265 w 1837"/>
                <a:gd name="T29" fmla="*/ 290 h 1064"/>
                <a:gd name="T30" fmla="*/ 152 w 1837"/>
                <a:gd name="T31" fmla="*/ 224 h 1064"/>
                <a:gd name="T32" fmla="*/ 390 w 1837"/>
                <a:gd name="T33" fmla="*/ 87 h 1064"/>
                <a:gd name="T34" fmla="*/ 503 w 1837"/>
                <a:gd name="T35" fmla="*/ 153 h 1064"/>
                <a:gd name="T36" fmla="*/ 503 w 1837"/>
                <a:gd name="T37" fmla="*/ 153 h 1064"/>
                <a:gd name="T38" fmla="*/ 753 w 1837"/>
                <a:gd name="T39" fmla="*/ 93 h 1064"/>
                <a:gd name="T40" fmla="*/ 753 w 1837"/>
                <a:gd name="T41" fmla="*/ 0 h 1064"/>
                <a:gd name="T42" fmla="*/ 1089 w 1837"/>
                <a:gd name="T43" fmla="*/ 0 h 1064"/>
                <a:gd name="T44" fmla="*/ 1089 w 1837"/>
                <a:gd name="T45" fmla="*/ 93 h 1064"/>
                <a:gd name="T46" fmla="*/ 1089 w 1837"/>
                <a:gd name="T47" fmla="*/ 93 h 1064"/>
                <a:gd name="T48" fmla="*/ 1337 w 1837"/>
                <a:gd name="T49" fmla="*/ 153 h 1064"/>
                <a:gd name="T50" fmla="*/ 1451 w 1837"/>
                <a:gd name="T51" fmla="*/ 87 h 1064"/>
                <a:gd name="T52" fmla="*/ 1687 w 1837"/>
                <a:gd name="T53" fmla="*/ 224 h 1064"/>
                <a:gd name="T54" fmla="*/ 1574 w 1837"/>
                <a:gd name="T55" fmla="*/ 290 h 1064"/>
                <a:gd name="T56" fmla="*/ 1574 w 1837"/>
                <a:gd name="T57" fmla="*/ 290 h 1064"/>
                <a:gd name="T58" fmla="*/ 1676 w 1837"/>
                <a:gd name="T59" fmla="*/ 434 h 1064"/>
                <a:gd name="T60" fmla="*/ 1836 w 1837"/>
                <a:gd name="T61" fmla="*/ 434 h 1064"/>
                <a:gd name="T62" fmla="*/ 1835 w 1837"/>
                <a:gd name="T63" fmla="*/ 628 h 1064"/>
                <a:gd name="T64" fmla="*/ 1675 w 1837"/>
                <a:gd name="T65" fmla="*/ 628 h 1064"/>
                <a:gd name="T66" fmla="*/ 1675 w 1837"/>
                <a:gd name="T67" fmla="*/ 628 h 1064"/>
                <a:gd name="T68" fmla="*/ 1571 w 1837"/>
                <a:gd name="T69" fmla="*/ 773 h 1064"/>
                <a:gd name="T70" fmla="*/ 1684 w 1837"/>
                <a:gd name="T71" fmla="*/ 839 h 1064"/>
                <a:gd name="T72" fmla="*/ 1446 w 1837"/>
                <a:gd name="T73" fmla="*/ 976 h 1064"/>
                <a:gd name="T74" fmla="*/ 1333 w 1837"/>
                <a:gd name="T75" fmla="*/ 910 h 1064"/>
                <a:gd name="T76" fmla="*/ 1333 w 1837"/>
                <a:gd name="T77" fmla="*/ 910 h 1064"/>
                <a:gd name="T78" fmla="*/ 1083 w 1837"/>
                <a:gd name="T79" fmla="*/ 970 h 1064"/>
                <a:gd name="T80" fmla="*/ 1083 w 1837"/>
                <a:gd name="T81" fmla="*/ 1063 h 1064"/>
                <a:gd name="T82" fmla="*/ 747 w 1837"/>
                <a:gd name="T83" fmla="*/ 1063 h 1064"/>
                <a:gd name="T84" fmla="*/ 748 w 1837"/>
                <a:gd name="T85" fmla="*/ 970 h 1064"/>
                <a:gd name="T86" fmla="*/ 748 w 1837"/>
                <a:gd name="T87" fmla="*/ 970 h 1064"/>
                <a:gd name="T88" fmla="*/ 499 w 1837"/>
                <a:gd name="T89" fmla="*/ 910 h 1064"/>
                <a:gd name="T90" fmla="*/ 386 w 1837"/>
                <a:gd name="T91" fmla="*/ 976 h 1064"/>
                <a:gd name="T92" fmla="*/ 149 w 1837"/>
                <a:gd name="T93" fmla="*/ 839 h 1064"/>
                <a:gd name="T94" fmla="*/ 262 w 1837"/>
                <a:gd name="T95" fmla="*/ 773 h 1064"/>
                <a:gd name="T96" fmla="*/ 262 w 1837"/>
                <a:gd name="T97" fmla="*/ 773 h 1064"/>
                <a:gd name="T98" fmla="*/ 160 w 1837"/>
                <a:gd name="T99" fmla="*/ 62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7" h="1064">
                  <a:moveTo>
                    <a:pt x="686" y="666"/>
                  </a:moveTo>
                  <a:lnTo>
                    <a:pt x="686" y="666"/>
                  </a:lnTo>
                  <a:cubicBezTo>
                    <a:pt x="813" y="740"/>
                    <a:pt x="1020" y="740"/>
                    <a:pt x="1149" y="666"/>
                  </a:cubicBezTo>
                  <a:lnTo>
                    <a:pt x="1149" y="666"/>
                  </a:lnTo>
                  <a:cubicBezTo>
                    <a:pt x="1278" y="591"/>
                    <a:pt x="1278" y="471"/>
                    <a:pt x="1151" y="397"/>
                  </a:cubicBezTo>
                  <a:lnTo>
                    <a:pt x="1151" y="397"/>
                  </a:lnTo>
                  <a:cubicBezTo>
                    <a:pt x="1023" y="323"/>
                    <a:pt x="815" y="323"/>
                    <a:pt x="687" y="397"/>
                  </a:cubicBezTo>
                  <a:lnTo>
                    <a:pt x="687" y="397"/>
                  </a:lnTo>
                  <a:cubicBezTo>
                    <a:pt x="558" y="471"/>
                    <a:pt x="558" y="591"/>
                    <a:pt x="686" y="666"/>
                  </a:cubicBezTo>
                  <a:close/>
                  <a:moveTo>
                    <a:pt x="160" y="628"/>
                  </a:moveTo>
                  <a:lnTo>
                    <a:pt x="0" y="628"/>
                  </a:lnTo>
                  <a:lnTo>
                    <a:pt x="1" y="434"/>
                  </a:lnTo>
                  <a:lnTo>
                    <a:pt x="161" y="434"/>
                  </a:lnTo>
                  <a:lnTo>
                    <a:pt x="161" y="434"/>
                  </a:lnTo>
                  <a:cubicBezTo>
                    <a:pt x="180" y="384"/>
                    <a:pt x="215" y="335"/>
                    <a:pt x="265" y="290"/>
                  </a:cubicBezTo>
                  <a:lnTo>
                    <a:pt x="152" y="224"/>
                  </a:lnTo>
                  <a:lnTo>
                    <a:pt x="390" y="87"/>
                  </a:lnTo>
                  <a:lnTo>
                    <a:pt x="503" y="153"/>
                  </a:lnTo>
                  <a:lnTo>
                    <a:pt x="503" y="153"/>
                  </a:lnTo>
                  <a:cubicBezTo>
                    <a:pt x="581" y="124"/>
                    <a:pt x="666" y="104"/>
                    <a:pt x="753" y="93"/>
                  </a:cubicBezTo>
                  <a:lnTo>
                    <a:pt x="753" y="0"/>
                  </a:lnTo>
                  <a:lnTo>
                    <a:pt x="1089" y="0"/>
                  </a:lnTo>
                  <a:lnTo>
                    <a:pt x="1089" y="93"/>
                  </a:lnTo>
                  <a:lnTo>
                    <a:pt x="1089" y="93"/>
                  </a:lnTo>
                  <a:cubicBezTo>
                    <a:pt x="1176" y="104"/>
                    <a:pt x="1259" y="124"/>
                    <a:pt x="1337" y="153"/>
                  </a:cubicBezTo>
                  <a:lnTo>
                    <a:pt x="1451" y="87"/>
                  </a:lnTo>
                  <a:lnTo>
                    <a:pt x="1687" y="224"/>
                  </a:lnTo>
                  <a:lnTo>
                    <a:pt x="1574" y="290"/>
                  </a:lnTo>
                  <a:lnTo>
                    <a:pt x="1574" y="290"/>
                  </a:lnTo>
                  <a:cubicBezTo>
                    <a:pt x="1623" y="335"/>
                    <a:pt x="1657" y="384"/>
                    <a:pt x="1676" y="434"/>
                  </a:cubicBezTo>
                  <a:lnTo>
                    <a:pt x="1836" y="434"/>
                  </a:lnTo>
                  <a:lnTo>
                    <a:pt x="1835" y="628"/>
                  </a:lnTo>
                  <a:lnTo>
                    <a:pt x="1675" y="628"/>
                  </a:lnTo>
                  <a:lnTo>
                    <a:pt x="1675" y="628"/>
                  </a:lnTo>
                  <a:cubicBezTo>
                    <a:pt x="1655" y="679"/>
                    <a:pt x="1621" y="728"/>
                    <a:pt x="1571" y="773"/>
                  </a:cubicBezTo>
                  <a:lnTo>
                    <a:pt x="1684" y="839"/>
                  </a:lnTo>
                  <a:lnTo>
                    <a:pt x="1446" y="976"/>
                  </a:lnTo>
                  <a:lnTo>
                    <a:pt x="1333" y="910"/>
                  </a:lnTo>
                  <a:lnTo>
                    <a:pt x="1333" y="910"/>
                  </a:lnTo>
                  <a:cubicBezTo>
                    <a:pt x="1255" y="939"/>
                    <a:pt x="1171" y="959"/>
                    <a:pt x="1083" y="970"/>
                  </a:cubicBezTo>
                  <a:lnTo>
                    <a:pt x="1083" y="1063"/>
                  </a:lnTo>
                  <a:lnTo>
                    <a:pt x="747" y="1063"/>
                  </a:lnTo>
                  <a:lnTo>
                    <a:pt x="748" y="970"/>
                  </a:lnTo>
                  <a:lnTo>
                    <a:pt x="748" y="970"/>
                  </a:lnTo>
                  <a:cubicBezTo>
                    <a:pt x="661" y="959"/>
                    <a:pt x="576" y="939"/>
                    <a:pt x="499" y="910"/>
                  </a:cubicBezTo>
                  <a:lnTo>
                    <a:pt x="386" y="976"/>
                  </a:lnTo>
                  <a:lnTo>
                    <a:pt x="149" y="839"/>
                  </a:lnTo>
                  <a:lnTo>
                    <a:pt x="262" y="773"/>
                  </a:lnTo>
                  <a:lnTo>
                    <a:pt x="262" y="773"/>
                  </a:lnTo>
                  <a:cubicBezTo>
                    <a:pt x="214" y="728"/>
                    <a:pt x="179" y="679"/>
                    <a:pt x="160" y="6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5" name="Freeform 89">
              <a:extLst>
                <a:ext uri="{FF2B5EF4-FFF2-40B4-BE49-F238E27FC236}">
                  <a16:creationId xmlns:a16="http://schemas.microsoft.com/office/drawing/2014/main" id="{14402868-0C92-CC51-22AC-D9DD5CB44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8467" y="8119574"/>
              <a:ext cx="74888" cy="262107"/>
            </a:xfrm>
            <a:custGeom>
              <a:avLst/>
              <a:gdLst>
                <a:gd name="T0" fmla="*/ 0 w 115"/>
                <a:gd name="T1" fmla="*/ 0 h 403"/>
                <a:gd name="T2" fmla="*/ 113 w 115"/>
                <a:gd name="T3" fmla="*/ 66 h 403"/>
                <a:gd name="T4" fmla="*/ 114 w 115"/>
                <a:gd name="T5" fmla="*/ 402 h 403"/>
                <a:gd name="T6" fmla="*/ 1 w 115"/>
                <a:gd name="T7" fmla="*/ 336 h 403"/>
                <a:gd name="T8" fmla="*/ 0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0" y="0"/>
                  </a:moveTo>
                  <a:lnTo>
                    <a:pt x="113" y="66"/>
                  </a:lnTo>
                  <a:lnTo>
                    <a:pt x="114" y="402"/>
                  </a:lnTo>
                  <a:lnTo>
                    <a:pt x="1" y="336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6" name="Freeform 90">
              <a:extLst>
                <a:ext uri="{FF2B5EF4-FFF2-40B4-BE49-F238E27FC236}">
                  <a16:creationId xmlns:a16="http://schemas.microsoft.com/office/drawing/2014/main" id="{0E400CC6-3A45-9386-5CBA-65B7A5E13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8805" y="8119574"/>
              <a:ext cx="77767" cy="262107"/>
            </a:xfrm>
            <a:custGeom>
              <a:avLst/>
              <a:gdLst>
                <a:gd name="T0" fmla="*/ 0 w 117"/>
                <a:gd name="T1" fmla="*/ 66 h 403"/>
                <a:gd name="T2" fmla="*/ 114 w 117"/>
                <a:gd name="T3" fmla="*/ 0 h 403"/>
                <a:gd name="T4" fmla="*/ 116 w 117"/>
                <a:gd name="T5" fmla="*/ 336 h 403"/>
                <a:gd name="T6" fmla="*/ 1 w 117"/>
                <a:gd name="T7" fmla="*/ 402 h 403"/>
                <a:gd name="T8" fmla="*/ 0 w 117"/>
                <a:gd name="T9" fmla="*/ 6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03">
                  <a:moveTo>
                    <a:pt x="0" y="66"/>
                  </a:moveTo>
                  <a:lnTo>
                    <a:pt x="114" y="0"/>
                  </a:lnTo>
                  <a:lnTo>
                    <a:pt x="116" y="336"/>
                  </a:lnTo>
                  <a:lnTo>
                    <a:pt x="1" y="402"/>
                  </a:lnTo>
                  <a:lnTo>
                    <a:pt x="0" y="66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7" name="Freeform 91">
              <a:extLst>
                <a:ext uri="{FF2B5EF4-FFF2-40B4-BE49-F238E27FC236}">
                  <a16:creationId xmlns:a16="http://schemas.microsoft.com/office/drawing/2014/main" id="{B093386B-8FA6-4AA4-193D-57EFEDE7D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6497" y="7972678"/>
              <a:ext cx="429166" cy="567420"/>
            </a:xfrm>
            <a:custGeom>
              <a:avLst/>
              <a:gdLst>
                <a:gd name="T0" fmla="*/ 655 w 658"/>
                <a:gd name="T1" fmla="*/ 847 h 870"/>
                <a:gd name="T2" fmla="*/ 652 w 658"/>
                <a:gd name="T3" fmla="*/ 834 h 870"/>
                <a:gd name="T4" fmla="*/ 646 w 658"/>
                <a:gd name="T5" fmla="*/ 820 h 870"/>
                <a:gd name="T6" fmla="*/ 640 w 658"/>
                <a:gd name="T7" fmla="*/ 807 h 870"/>
                <a:gd name="T8" fmla="*/ 629 w 658"/>
                <a:gd name="T9" fmla="*/ 791 h 870"/>
                <a:gd name="T10" fmla="*/ 616 w 658"/>
                <a:gd name="T11" fmla="*/ 776 h 870"/>
                <a:gd name="T12" fmla="*/ 600 w 658"/>
                <a:gd name="T13" fmla="*/ 761 h 870"/>
                <a:gd name="T14" fmla="*/ 586 w 658"/>
                <a:gd name="T15" fmla="*/ 749 h 870"/>
                <a:gd name="T16" fmla="*/ 569 w 658"/>
                <a:gd name="T17" fmla="*/ 739 h 870"/>
                <a:gd name="T18" fmla="*/ 542 w 658"/>
                <a:gd name="T19" fmla="*/ 724 h 870"/>
                <a:gd name="T20" fmla="*/ 509 w 658"/>
                <a:gd name="T21" fmla="*/ 709 h 870"/>
                <a:gd name="T22" fmla="*/ 486 w 658"/>
                <a:gd name="T23" fmla="*/ 701 h 870"/>
                <a:gd name="T24" fmla="*/ 464 w 658"/>
                <a:gd name="T25" fmla="*/ 695 h 870"/>
                <a:gd name="T26" fmla="*/ 441 w 658"/>
                <a:gd name="T27" fmla="*/ 689 h 870"/>
                <a:gd name="T28" fmla="*/ 407 w 658"/>
                <a:gd name="T29" fmla="*/ 684 h 870"/>
                <a:gd name="T30" fmla="*/ 382 w 658"/>
                <a:gd name="T31" fmla="*/ 681 h 870"/>
                <a:gd name="T32" fmla="*/ 354 w 658"/>
                <a:gd name="T33" fmla="*/ 679 h 870"/>
                <a:gd name="T34" fmla="*/ 332 w 658"/>
                <a:gd name="T35" fmla="*/ 678 h 870"/>
                <a:gd name="T36" fmla="*/ 283 w 658"/>
                <a:gd name="T37" fmla="*/ 680 h 870"/>
                <a:gd name="T38" fmla="*/ 236 w 658"/>
                <a:gd name="T39" fmla="*/ 686 h 870"/>
                <a:gd name="T40" fmla="*/ 215 w 658"/>
                <a:gd name="T41" fmla="*/ 690 h 870"/>
                <a:gd name="T42" fmla="*/ 188 w 658"/>
                <a:gd name="T43" fmla="*/ 697 h 870"/>
                <a:gd name="T44" fmla="*/ 164 w 658"/>
                <a:gd name="T45" fmla="*/ 704 h 870"/>
                <a:gd name="T46" fmla="*/ 122 w 658"/>
                <a:gd name="T47" fmla="*/ 721 h 870"/>
                <a:gd name="T48" fmla="*/ 1 w 658"/>
                <a:gd name="T49" fmla="*/ 869 h 870"/>
                <a:gd name="T50" fmla="*/ 118 w 658"/>
                <a:gd name="T51" fmla="*/ 386 h 870"/>
                <a:gd name="T52" fmla="*/ 144 w 658"/>
                <a:gd name="T53" fmla="*/ 375 h 870"/>
                <a:gd name="T54" fmla="*/ 166 w 658"/>
                <a:gd name="T55" fmla="*/ 367 h 870"/>
                <a:gd name="T56" fmla="*/ 187 w 658"/>
                <a:gd name="T57" fmla="*/ 361 h 870"/>
                <a:gd name="T58" fmla="*/ 214 w 658"/>
                <a:gd name="T59" fmla="*/ 354 h 870"/>
                <a:gd name="T60" fmla="*/ 229 w 658"/>
                <a:gd name="T61" fmla="*/ 351 h 870"/>
                <a:gd name="T62" fmla="*/ 251 w 658"/>
                <a:gd name="T63" fmla="*/ 348 h 870"/>
                <a:gd name="T64" fmla="*/ 314 w 658"/>
                <a:gd name="T65" fmla="*/ 342 h 870"/>
                <a:gd name="T66" fmla="*/ 337 w 658"/>
                <a:gd name="T67" fmla="*/ 342 h 870"/>
                <a:gd name="T68" fmla="*/ 353 w 658"/>
                <a:gd name="T69" fmla="*/ 342 h 870"/>
                <a:gd name="T70" fmla="*/ 382 w 658"/>
                <a:gd name="T71" fmla="*/ 345 h 870"/>
                <a:gd name="T72" fmla="*/ 404 w 658"/>
                <a:gd name="T73" fmla="*/ 347 h 870"/>
                <a:gd name="T74" fmla="*/ 427 w 658"/>
                <a:gd name="T75" fmla="*/ 351 h 870"/>
                <a:gd name="T76" fmla="*/ 447 w 658"/>
                <a:gd name="T77" fmla="*/ 355 h 870"/>
                <a:gd name="T78" fmla="*/ 471 w 658"/>
                <a:gd name="T79" fmla="*/ 361 h 870"/>
                <a:gd name="T80" fmla="*/ 489 w 658"/>
                <a:gd name="T81" fmla="*/ 366 h 870"/>
                <a:gd name="T82" fmla="*/ 500 w 658"/>
                <a:gd name="T83" fmla="*/ 336 h 870"/>
                <a:gd name="T84" fmla="*/ 508 w 658"/>
                <a:gd name="T85" fmla="*/ 373 h 870"/>
                <a:gd name="T86" fmla="*/ 541 w 658"/>
                <a:gd name="T87" fmla="*/ 387 h 870"/>
                <a:gd name="T88" fmla="*/ 565 w 658"/>
                <a:gd name="T89" fmla="*/ 400 h 870"/>
                <a:gd name="T90" fmla="*/ 579 w 658"/>
                <a:gd name="T91" fmla="*/ 409 h 870"/>
                <a:gd name="T92" fmla="*/ 595 w 658"/>
                <a:gd name="T93" fmla="*/ 421 h 870"/>
                <a:gd name="T94" fmla="*/ 606 w 658"/>
                <a:gd name="T95" fmla="*/ 431 h 870"/>
                <a:gd name="T96" fmla="*/ 617 w 658"/>
                <a:gd name="T97" fmla="*/ 442 h 870"/>
                <a:gd name="T98" fmla="*/ 628 w 658"/>
                <a:gd name="T99" fmla="*/ 455 h 870"/>
                <a:gd name="T100" fmla="*/ 639 w 658"/>
                <a:gd name="T101" fmla="*/ 470 h 870"/>
                <a:gd name="T102" fmla="*/ 643 w 658"/>
                <a:gd name="T103" fmla="*/ 479 h 870"/>
                <a:gd name="T104" fmla="*/ 649 w 658"/>
                <a:gd name="T105" fmla="*/ 491 h 870"/>
                <a:gd name="T106" fmla="*/ 652 w 658"/>
                <a:gd name="T107" fmla="*/ 502 h 870"/>
                <a:gd name="T108" fmla="*/ 654 w 658"/>
                <a:gd name="T109" fmla="*/ 511 h 870"/>
                <a:gd name="T110" fmla="*/ 656 w 658"/>
                <a:gd name="T111" fmla="*/ 525 h 870"/>
                <a:gd name="T112" fmla="*/ 657 w 658"/>
                <a:gd name="T113" fmla="*/ 86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8" h="870">
                  <a:moveTo>
                    <a:pt x="656" y="856"/>
                  </a:moveTo>
                  <a:lnTo>
                    <a:pt x="656" y="856"/>
                  </a:lnTo>
                  <a:cubicBezTo>
                    <a:pt x="656" y="855"/>
                    <a:pt x="656" y="854"/>
                    <a:pt x="656" y="852"/>
                  </a:cubicBezTo>
                  <a:lnTo>
                    <a:pt x="656" y="852"/>
                  </a:lnTo>
                  <a:cubicBezTo>
                    <a:pt x="656" y="850"/>
                    <a:pt x="655" y="849"/>
                    <a:pt x="655" y="847"/>
                  </a:cubicBezTo>
                  <a:lnTo>
                    <a:pt x="655" y="847"/>
                  </a:lnTo>
                  <a:cubicBezTo>
                    <a:pt x="655" y="846"/>
                    <a:pt x="655" y="845"/>
                    <a:pt x="654" y="843"/>
                  </a:cubicBezTo>
                  <a:lnTo>
                    <a:pt x="654" y="843"/>
                  </a:lnTo>
                  <a:cubicBezTo>
                    <a:pt x="654" y="841"/>
                    <a:pt x="653" y="840"/>
                    <a:pt x="653" y="838"/>
                  </a:cubicBezTo>
                  <a:lnTo>
                    <a:pt x="653" y="838"/>
                  </a:lnTo>
                  <a:cubicBezTo>
                    <a:pt x="653" y="837"/>
                    <a:pt x="652" y="835"/>
                    <a:pt x="652" y="834"/>
                  </a:cubicBezTo>
                  <a:lnTo>
                    <a:pt x="652" y="834"/>
                  </a:lnTo>
                  <a:cubicBezTo>
                    <a:pt x="651" y="832"/>
                    <a:pt x="651" y="830"/>
                    <a:pt x="650" y="829"/>
                  </a:cubicBezTo>
                  <a:lnTo>
                    <a:pt x="650" y="829"/>
                  </a:lnTo>
                  <a:cubicBezTo>
                    <a:pt x="650" y="827"/>
                    <a:pt x="649" y="826"/>
                    <a:pt x="649" y="825"/>
                  </a:cubicBezTo>
                  <a:lnTo>
                    <a:pt x="649" y="825"/>
                  </a:lnTo>
                  <a:cubicBezTo>
                    <a:pt x="648" y="823"/>
                    <a:pt x="647" y="821"/>
                    <a:pt x="646" y="820"/>
                  </a:cubicBezTo>
                  <a:lnTo>
                    <a:pt x="646" y="820"/>
                  </a:lnTo>
                  <a:cubicBezTo>
                    <a:pt x="646" y="819"/>
                    <a:pt x="645" y="817"/>
                    <a:pt x="645" y="816"/>
                  </a:cubicBezTo>
                  <a:lnTo>
                    <a:pt x="645" y="816"/>
                  </a:lnTo>
                  <a:cubicBezTo>
                    <a:pt x="644" y="814"/>
                    <a:pt x="643" y="812"/>
                    <a:pt x="642" y="811"/>
                  </a:cubicBezTo>
                  <a:lnTo>
                    <a:pt x="642" y="811"/>
                  </a:lnTo>
                  <a:cubicBezTo>
                    <a:pt x="641" y="809"/>
                    <a:pt x="640" y="808"/>
                    <a:pt x="640" y="807"/>
                  </a:cubicBezTo>
                  <a:lnTo>
                    <a:pt x="640" y="807"/>
                  </a:lnTo>
                  <a:cubicBezTo>
                    <a:pt x="639" y="805"/>
                    <a:pt x="637" y="803"/>
                    <a:pt x="636" y="801"/>
                  </a:cubicBezTo>
                  <a:lnTo>
                    <a:pt x="636" y="801"/>
                  </a:lnTo>
                  <a:cubicBezTo>
                    <a:pt x="635" y="800"/>
                    <a:pt x="635" y="799"/>
                    <a:pt x="634" y="798"/>
                  </a:cubicBezTo>
                  <a:lnTo>
                    <a:pt x="634" y="798"/>
                  </a:lnTo>
                  <a:cubicBezTo>
                    <a:pt x="632" y="795"/>
                    <a:pt x="631" y="793"/>
                    <a:pt x="629" y="791"/>
                  </a:cubicBezTo>
                  <a:lnTo>
                    <a:pt x="629" y="791"/>
                  </a:lnTo>
                  <a:cubicBezTo>
                    <a:pt x="629" y="790"/>
                    <a:pt x="628" y="789"/>
                    <a:pt x="627" y="788"/>
                  </a:cubicBezTo>
                  <a:lnTo>
                    <a:pt x="627" y="788"/>
                  </a:lnTo>
                  <a:cubicBezTo>
                    <a:pt x="625" y="785"/>
                    <a:pt x="622" y="782"/>
                    <a:pt x="619" y="778"/>
                  </a:cubicBezTo>
                  <a:lnTo>
                    <a:pt x="619" y="778"/>
                  </a:lnTo>
                  <a:cubicBezTo>
                    <a:pt x="618" y="778"/>
                    <a:pt x="617" y="777"/>
                    <a:pt x="616" y="776"/>
                  </a:cubicBezTo>
                  <a:lnTo>
                    <a:pt x="616" y="776"/>
                  </a:lnTo>
                  <a:cubicBezTo>
                    <a:pt x="614" y="773"/>
                    <a:pt x="612" y="771"/>
                    <a:pt x="609" y="769"/>
                  </a:cubicBezTo>
                  <a:lnTo>
                    <a:pt x="609" y="769"/>
                  </a:lnTo>
                  <a:cubicBezTo>
                    <a:pt x="607" y="768"/>
                    <a:pt x="606" y="766"/>
                    <a:pt x="605" y="765"/>
                  </a:cubicBezTo>
                  <a:lnTo>
                    <a:pt x="605" y="765"/>
                  </a:lnTo>
                  <a:cubicBezTo>
                    <a:pt x="604" y="764"/>
                    <a:pt x="602" y="762"/>
                    <a:pt x="600" y="761"/>
                  </a:cubicBezTo>
                  <a:lnTo>
                    <a:pt x="600" y="761"/>
                  </a:lnTo>
                  <a:cubicBezTo>
                    <a:pt x="599" y="760"/>
                    <a:pt x="597" y="759"/>
                    <a:pt x="596" y="758"/>
                  </a:cubicBezTo>
                  <a:lnTo>
                    <a:pt x="596" y="758"/>
                  </a:lnTo>
                  <a:cubicBezTo>
                    <a:pt x="595" y="756"/>
                    <a:pt x="593" y="755"/>
                    <a:pt x="591" y="753"/>
                  </a:cubicBezTo>
                  <a:lnTo>
                    <a:pt x="591" y="753"/>
                  </a:lnTo>
                  <a:cubicBezTo>
                    <a:pt x="589" y="752"/>
                    <a:pt x="587" y="751"/>
                    <a:pt x="586" y="749"/>
                  </a:cubicBezTo>
                  <a:lnTo>
                    <a:pt x="586" y="749"/>
                  </a:lnTo>
                  <a:cubicBezTo>
                    <a:pt x="584" y="748"/>
                    <a:pt x="582" y="747"/>
                    <a:pt x="580" y="746"/>
                  </a:cubicBezTo>
                  <a:lnTo>
                    <a:pt x="580" y="746"/>
                  </a:lnTo>
                  <a:cubicBezTo>
                    <a:pt x="579" y="745"/>
                    <a:pt x="577" y="743"/>
                    <a:pt x="575" y="742"/>
                  </a:cubicBezTo>
                  <a:lnTo>
                    <a:pt x="575" y="742"/>
                  </a:lnTo>
                  <a:cubicBezTo>
                    <a:pt x="574" y="741"/>
                    <a:pt x="571" y="739"/>
                    <a:pt x="569" y="739"/>
                  </a:cubicBezTo>
                  <a:lnTo>
                    <a:pt x="569" y="739"/>
                  </a:lnTo>
                  <a:cubicBezTo>
                    <a:pt x="567" y="737"/>
                    <a:pt x="564" y="735"/>
                    <a:pt x="562" y="734"/>
                  </a:cubicBezTo>
                  <a:lnTo>
                    <a:pt x="562" y="734"/>
                  </a:lnTo>
                  <a:cubicBezTo>
                    <a:pt x="557" y="731"/>
                    <a:pt x="552" y="728"/>
                    <a:pt x="546" y="726"/>
                  </a:cubicBezTo>
                  <a:lnTo>
                    <a:pt x="546" y="726"/>
                  </a:lnTo>
                  <a:cubicBezTo>
                    <a:pt x="545" y="725"/>
                    <a:pt x="544" y="724"/>
                    <a:pt x="542" y="724"/>
                  </a:cubicBezTo>
                  <a:lnTo>
                    <a:pt x="542" y="724"/>
                  </a:lnTo>
                  <a:cubicBezTo>
                    <a:pt x="538" y="721"/>
                    <a:pt x="534" y="719"/>
                    <a:pt x="530" y="718"/>
                  </a:cubicBezTo>
                  <a:lnTo>
                    <a:pt x="530" y="718"/>
                  </a:lnTo>
                  <a:cubicBezTo>
                    <a:pt x="529" y="717"/>
                    <a:pt x="527" y="716"/>
                    <a:pt x="526" y="716"/>
                  </a:cubicBezTo>
                  <a:lnTo>
                    <a:pt x="526" y="716"/>
                  </a:lnTo>
                  <a:cubicBezTo>
                    <a:pt x="521" y="714"/>
                    <a:pt x="515" y="711"/>
                    <a:pt x="509" y="709"/>
                  </a:cubicBezTo>
                  <a:lnTo>
                    <a:pt x="509" y="709"/>
                  </a:lnTo>
                  <a:cubicBezTo>
                    <a:pt x="508" y="709"/>
                    <a:pt x="508" y="708"/>
                    <a:pt x="506" y="708"/>
                  </a:cubicBezTo>
                  <a:lnTo>
                    <a:pt x="506" y="708"/>
                  </a:lnTo>
                  <a:cubicBezTo>
                    <a:pt x="502" y="706"/>
                    <a:pt x="497" y="705"/>
                    <a:pt x="493" y="703"/>
                  </a:cubicBezTo>
                  <a:lnTo>
                    <a:pt x="493" y="703"/>
                  </a:lnTo>
                  <a:cubicBezTo>
                    <a:pt x="490" y="702"/>
                    <a:pt x="488" y="702"/>
                    <a:pt x="486" y="701"/>
                  </a:cubicBezTo>
                  <a:lnTo>
                    <a:pt x="486" y="701"/>
                  </a:lnTo>
                  <a:cubicBezTo>
                    <a:pt x="484" y="700"/>
                    <a:pt x="481" y="699"/>
                    <a:pt x="478" y="699"/>
                  </a:cubicBezTo>
                  <a:lnTo>
                    <a:pt x="478" y="699"/>
                  </a:lnTo>
                  <a:cubicBezTo>
                    <a:pt x="476" y="698"/>
                    <a:pt x="474" y="698"/>
                    <a:pt x="472" y="697"/>
                  </a:cubicBezTo>
                  <a:lnTo>
                    <a:pt x="472" y="697"/>
                  </a:lnTo>
                  <a:cubicBezTo>
                    <a:pt x="469" y="696"/>
                    <a:pt x="466" y="695"/>
                    <a:pt x="464" y="695"/>
                  </a:cubicBezTo>
                  <a:lnTo>
                    <a:pt x="464" y="695"/>
                  </a:lnTo>
                  <a:cubicBezTo>
                    <a:pt x="461" y="694"/>
                    <a:pt x="459" y="694"/>
                    <a:pt x="456" y="693"/>
                  </a:cubicBezTo>
                  <a:lnTo>
                    <a:pt x="456" y="693"/>
                  </a:lnTo>
                  <a:cubicBezTo>
                    <a:pt x="454" y="692"/>
                    <a:pt x="451" y="692"/>
                    <a:pt x="448" y="691"/>
                  </a:cubicBezTo>
                  <a:lnTo>
                    <a:pt x="448" y="691"/>
                  </a:lnTo>
                  <a:cubicBezTo>
                    <a:pt x="446" y="691"/>
                    <a:pt x="444" y="690"/>
                    <a:pt x="441" y="689"/>
                  </a:cubicBezTo>
                  <a:lnTo>
                    <a:pt x="441" y="689"/>
                  </a:lnTo>
                  <a:cubicBezTo>
                    <a:pt x="438" y="689"/>
                    <a:pt x="435" y="688"/>
                    <a:pt x="433" y="688"/>
                  </a:cubicBezTo>
                  <a:lnTo>
                    <a:pt x="433" y="688"/>
                  </a:lnTo>
                  <a:cubicBezTo>
                    <a:pt x="430" y="688"/>
                    <a:pt x="428" y="687"/>
                    <a:pt x="426" y="686"/>
                  </a:cubicBezTo>
                  <a:lnTo>
                    <a:pt x="426" y="686"/>
                  </a:lnTo>
                  <a:cubicBezTo>
                    <a:pt x="420" y="685"/>
                    <a:pt x="414" y="685"/>
                    <a:pt x="407" y="684"/>
                  </a:cubicBezTo>
                  <a:lnTo>
                    <a:pt x="407" y="684"/>
                  </a:lnTo>
                  <a:cubicBezTo>
                    <a:pt x="407" y="684"/>
                    <a:pt x="405" y="684"/>
                    <a:pt x="405" y="683"/>
                  </a:cubicBezTo>
                  <a:lnTo>
                    <a:pt x="405" y="683"/>
                  </a:lnTo>
                  <a:cubicBezTo>
                    <a:pt x="400" y="682"/>
                    <a:pt x="394" y="682"/>
                    <a:pt x="388" y="681"/>
                  </a:cubicBezTo>
                  <a:lnTo>
                    <a:pt x="388" y="681"/>
                  </a:lnTo>
                  <a:cubicBezTo>
                    <a:pt x="387" y="681"/>
                    <a:pt x="384" y="681"/>
                    <a:pt x="382" y="681"/>
                  </a:cubicBezTo>
                  <a:lnTo>
                    <a:pt x="382" y="681"/>
                  </a:lnTo>
                  <a:cubicBezTo>
                    <a:pt x="378" y="681"/>
                    <a:pt x="375" y="680"/>
                    <a:pt x="372" y="680"/>
                  </a:cubicBezTo>
                  <a:lnTo>
                    <a:pt x="372" y="680"/>
                  </a:lnTo>
                  <a:cubicBezTo>
                    <a:pt x="370" y="679"/>
                    <a:pt x="367" y="679"/>
                    <a:pt x="365" y="679"/>
                  </a:cubicBezTo>
                  <a:lnTo>
                    <a:pt x="365" y="679"/>
                  </a:lnTo>
                  <a:cubicBezTo>
                    <a:pt x="362" y="679"/>
                    <a:pt x="358" y="679"/>
                    <a:pt x="354" y="679"/>
                  </a:cubicBezTo>
                  <a:lnTo>
                    <a:pt x="354" y="679"/>
                  </a:lnTo>
                  <a:cubicBezTo>
                    <a:pt x="352" y="679"/>
                    <a:pt x="350" y="678"/>
                    <a:pt x="348" y="678"/>
                  </a:cubicBezTo>
                  <a:lnTo>
                    <a:pt x="348" y="678"/>
                  </a:lnTo>
                  <a:cubicBezTo>
                    <a:pt x="344" y="678"/>
                    <a:pt x="342" y="678"/>
                    <a:pt x="338" y="678"/>
                  </a:cubicBezTo>
                  <a:lnTo>
                    <a:pt x="338" y="678"/>
                  </a:lnTo>
                  <a:cubicBezTo>
                    <a:pt x="336" y="678"/>
                    <a:pt x="334" y="678"/>
                    <a:pt x="332" y="678"/>
                  </a:cubicBezTo>
                  <a:lnTo>
                    <a:pt x="332" y="678"/>
                  </a:lnTo>
                  <a:cubicBezTo>
                    <a:pt x="328" y="678"/>
                    <a:pt x="324" y="678"/>
                    <a:pt x="322" y="678"/>
                  </a:cubicBezTo>
                  <a:lnTo>
                    <a:pt x="315" y="678"/>
                  </a:lnTo>
                  <a:lnTo>
                    <a:pt x="315" y="678"/>
                  </a:lnTo>
                  <a:cubicBezTo>
                    <a:pt x="305" y="679"/>
                    <a:pt x="294" y="679"/>
                    <a:pt x="284" y="680"/>
                  </a:cubicBezTo>
                  <a:lnTo>
                    <a:pt x="284" y="680"/>
                  </a:lnTo>
                  <a:cubicBezTo>
                    <a:pt x="284" y="680"/>
                    <a:pt x="284" y="680"/>
                    <a:pt x="283" y="680"/>
                  </a:cubicBezTo>
                  <a:lnTo>
                    <a:pt x="283" y="680"/>
                  </a:lnTo>
                  <a:cubicBezTo>
                    <a:pt x="273" y="681"/>
                    <a:pt x="262" y="682"/>
                    <a:pt x="252" y="684"/>
                  </a:cubicBezTo>
                  <a:lnTo>
                    <a:pt x="252" y="684"/>
                  </a:lnTo>
                  <a:cubicBezTo>
                    <a:pt x="251" y="684"/>
                    <a:pt x="251" y="684"/>
                    <a:pt x="249" y="684"/>
                  </a:cubicBezTo>
                  <a:lnTo>
                    <a:pt x="249" y="684"/>
                  </a:lnTo>
                  <a:cubicBezTo>
                    <a:pt x="245" y="685"/>
                    <a:pt x="241" y="685"/>
                    <a:pt x="236" y="686"/>
                  </a:cubicBezTo>
                  <a:lnTo>
                    <a:pt x="236" y="686"/>
                  </a:lnTo>
                  <a:cubicBezTo>
                    <a:pt x="234" y="686"/>
                    <a:pt x="232" y="687"/>
                    <a:pt x="231" y="687"/>
                  </a:cubicBezTo>
                  <a:lnTo>
                    <a:pt x="231" y="687"/>
                  </a:lnTo>
                  <a:cubicBezTo>
                    <a:pt x="227" y="688"/>
                    <a:pt x="224" y="688"/>
                    <a:pt x="221" y="689"/>
                  </a:cubicBezTo>
                  <a:lnTo>
                    <a:pt x="221" y="689"/>
                  </a:lnTo>
                  <a:cubicBezTo>
                    <a:pt x="219" y="689"/>
                    <a:pt x="217" y="690"/>
                    <a:pt x="215" y="690"/>
                  </a:cubicBezTo>
                  <a:lnTo>
                    <a:pt x="215" y="690"/>
                  </a:lnTo>
                  <a:cubicBezTo>
                    <a:pt x="212" y="691"/>
                    <a:pt x="208" y="692"/>
                    <a:pt x="204" y="693"/>
                  </a:cubicBezTo>
                  <a:lnTo>
                    <a:pt x="204" y="693"/>
                  </a:lnTo>
                  <a:cubicBezTo>
                    <a:pt x="202" y="694"/>
                    <a:pt x="200" y="694"/>
                    <a:pt x="198" y="694"/>
                  </a:cubicBezTo>
                  <a:lnTo>
                    <a:pt x="198" y="694"/>
                  </a:lnTo>
                  <a:cubicBezTo>
                    <a:pt x="194" y="695"/>
                    <a:pt x="191" y="696"/>
                    <a:pt x="188" y="697"/>
                  </a:cubicBezTo>
                  <a:lnTo>
                    <a:pt x="188" y="697"/>
                  </a:lnTo>
                  <a:cubicBezTo>
                    <a:pt x="186" y="698"/>
                    <a:pt x="184" y="698"/>
                    <a:pt x="182" y="698"/>
                  </a:cubicBezTo>
                  <a:lnTo>
                    <a:pt x="182" y="698"/>
                  </a:lnTo>
                  <a:cubicBezTo>
                    <a:pt x="177" y="700"/>
                    <a:pt x="172" y="702"/>
                    <a:pt x="167" y="704"/>
                  </a:cubicBezTo>
                  <a:lnTo>
                    <a:pt x="167" y="704"/>
                  </a:lnTo>
                  <a:cubicBezTo>
                    <a:pt x="166" y="704"/>
                    <a:pt x="165" y="704"/>
                    <a:pt x="164" y="704"/>
                  </a:cubicBezTo>
                  <a:lnTo>
                    <a:pt x="164" y="704"/>
                  </a:lnTo>
                  <a:cubicBezTo>
                    <a:pt x="158" y="706"/>
                    <a:pt x="152" y="708"/>
                    <a:pt x="147" y="710"/>
                  </a:cubicBezTo>
                  <a:lnTo>
                    <a:pt x="147" y="710"/>
                  </a:lnTo>
                  <a:cubicBezTo>
                    <a:pt x="146" y="711"/>
                    <a:pt x="145" y="712"/>
                    <a:pt x="143" y="712"/>
                  </a:cubicBezTo>
                  <a:lnTo>
                    <a:pt x="143" y="712"/>
                  </a:lnTo>
                  <a:cubicBezTo>
                    <a:pt x="136" y="715"/>
                    <a:pt x="129" y="718"/>
                    <a:pt x="122" y="721"/>
                  </a:cubicBezTo>
                  <a:lnTo>
                    <a:pt x="122" y="721"/>
                  </a:lnTo>
                  <a:cubicBezTo>
                    <a:pt x="121" y="722"/>
                    <a:pt x="120" y="722"/>
                    <a:pt x="120" y="722"/>
                  </a:cubicBezTo>
                  <a:lnTo>
                    <a:pt x="120" y="722"/>
                  </a:lnTo>
                  <a:cubicBezTo>
                    <a:pt x="112" y="726"/>
                    <a:pt x="105" y="730"/>
                    <a:pt x="98" y="734"/>
                  </a:cubicBezTo>
                  <a:lnTo>
                    <a:pt x="98" y="734"/>
                  </a:lnTo>
                  <a:cubicBezTo>
                    <a:pt x="33" y="771"/>
                    <a:pt x="1" y="820"/>
                    <a:pt x="1" y="869"/>
                  </a:cubicBezTo>
                  <a:lnTo>
                    <a:pt x="0" y="533"/>
                  </a:lnTo>
                  <a:lnTo>
                    <a:pt x="0" y="533"/>
                  </a:lnTo>
                  <a:cubicBezTo>
                    <a:pt x="0" y="484"/>
                    <a:pt x="32" y="435"/>
                    <a:pt x="97" y="397"/>
                  </a:cubicBezTo>
                  <a:lnTo>
                    <a:pt x="97" y="397"/>
                  </a:lnTo>
                  <a:cubicBezTo>
                    <a:pt x="104" y="393"/>
                    <a:pt x="111" y="390"/>
                    <a:pt x="118" y="386"/>
                  </a:cubicBezTo>
                  <a:lnTo>
                    <a:pt x="118" y="386"/>
                  </a:lnTo>
                  <a:cubicBezTo>
                    <a:pt x="120" y="386"/>
                    <a:pt x="120" y="386"/>
                    <a:pt x="121" y="385"/>
                  </a:cubicBezTo>
                  <a:lnTo>
                    <a:pt x="121" y="385"/>
                  </a:lnTo>
                  <a:cubicBezTo>
                    <a:pt x="128" y="382"/>
                    <a:pt x="135" y="379"/>
                    <a:pt x="142" y="376"/>
                  </a:cubicBezTo>
                  <a:lnTo>
                    <a:pt x="142" y="376"/>
                  </a:lnTo>
                  <a:cubicBezTo>
                    <a:pt x="143" y="376"/>
                    <a:pt x="143" y="375"/>
                    <a:pt x="144" y="375"/>
                  </a:cubicBezTo>
                  <a:lnTo>
                    <a:pt x="144" y="375"/>
                  </a:lnTo>
                  <a:cubicBezTo>
                    <a:pt x="145" y="375"/>
                    <a:pt x="145" y="375"/>
                    <a:pt x="146" y="374"/>
                  </a:cubicBezTo>
                  <a:lnTo>
                    <a:pt x="146" y="374"/>
                  </a:lnTo>
                  <a:cubicBezTo>
                    <a:pt x="152" y="372"/>
                    <a:pt x="158" y="370"/>
                    <a:pt x="163" y="368"/>
                  </a:cubicBezTo>
                  <a:lnTo>
                    <a:pt x="163" y="368"/>
                  </a:lnTo>
                  <a:cubicBezTo>
                    <a:pt x="164" y="368"/>
                    <a:pt x="165" y="368"/>
                    <a:pt x="166" y="367"/>
                  </a:cubicBezTo>
                  <a:lnTo>
                    <a:pt x="166" y="367"/>
                  </a:lnTo>
                  <a:cubicBezTo>
                    <a:pt x="171" y="365"/>
                    <a:pt x="176" y="364"/>
                    <a:pt x="182" y="362"/>
                  </a:cubicBezTo>
                  <a:lnTo>
                    <a:pt x="182" y="362"/>
                  </a:lnTo>
                  <a:cubicBezTo>
                    <a:pt x="182" y="362"/>
                    <a:pt x="183" y="362"/>
                    <a:pt x="184" y="362"/>
                  </a:cubicBezTo>
                  <a:lnTo>
                    <a:pt x="184" y="362"/>
                  </a:lnTo>
                  <a:cubicBezTo>
                    <a:pt x="185" y="361"/>
                    <a:pt x="186" y="361"/>
                    <a:pt x="187" y="361"/>
                  </a:cubicBezTo>
                  <a:lnTo>
                    <a:pt x="187" y="361"/>
                  </a:lnTo>
                  <a:cubicBezTo>
                    <a:pt x="191" y="360"/>
                    <a:pt x="193" y="359"/>
                    <a:pt x="197" y="358"/>
                  </a:cubicBezTo>
                  <a:lnTo>
                    <a:pt x="197" y="358"/>
                  </a:lnTo>
                  <a:cubicBezTo>
                    <a:pt x="199" y="358"/>
                    <a:pt x="201" y="357"/>
                    <a:pt x="203" y="356"/>
                  </a:cubicBezTo>
                  <a:lnTo>
                    <a:pt x="203" y="356"/>
                  </a:lnTo>
                  <a:cubicBezTo>
                    <a:pt x="207" y="356"/>
                    <a:pt x="211" y="355"/>
                    <a:pt x="214" y="354"/>
                  </a:cubicBezTo>
                  <a:lnTo>
                    <a:pt x="214" y="354"/>
                  </a:lnTo>
                  <a:cubicBezTo>
                    <a:pt x="216" y="354"/>
                    <a:pt x="217" y="353"/>
                    <a:pt x="218" y="353"/>
                  </a:cubicBezTo>
                  <a:lnTo>
                    <a:pt x="218" y="353"/>
                  </a:lnTo>
                  <a:cubicBezTo>
                    <a:pt x="219" y="353"/>
                    <a:pt x="219" y="353"/>
                    <a:pt x="219" y="353"/>
                  </a:cubicBezTo>
                  <a:lnTo>
                    <a:pt x="219" y="353"/>
                  </a:lnTo>
                  <a:cubicBezTo>
                    <a:pt x="223" y="352"/>
                    <a:pt x="226" y="352"/>
                    <a:pt x="229" y="351"/>
                  </a:cubicBezTo>
                  <a:lnTo>
                    <a:pt x="229" y="351"/>
                  </a:lnTo>
                  <a:cubicBezTo>
                    <a:pt x="232" y="351"/>
                    <a:pt x="233" y="351"/>
                    <a:pt x="235" y="350"/>
                  </a:cubicBezTo>
                  <a:lnTo>
                    <a:pt x="235" y="350"/>
                  </a:lnTo>
                  <a:cubicBezTo>
                    <a:pt x="239" y="349"/>
                    <a:pt x="244" y="348"/>
                    <a:pt x="248" y="348"/>
                  </a:cubicBezTo>
                  <a:lnTo>
                    <a:pt x="248" y="348"/>
                  </a:lnTo>
                  <a:cubicBezTo>
                    <a:pt x="249" y="348"/>
                    <a:pt x="250" y="348"/>
                    <a:pt x="251" y="348"/>
                  </a:cubicBezTo>
                  <a:lnTo>
                    <a:pt x="251" y="348"/>
                  </a:lnTo>
                  <a:lnTo>
                    <a:pt x="251" y="348"/>
                  </a:lnTo>
                  <a:cubicBezTo>
                    <a:pt x="262" y="346"/>
                    <a:pt x="272" y="345"/>
                    <a:pt x="283" y="344"/>
                  </a:cubicBez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cubicBezTo>
                    <a:pt x="294" y="343"/>
                    <a:pt x="304" y="342"/>
                    <a:pt x="314" y="342"/>
                  </a:cubicBezTo>
                  <a:lnTo>
                    <a:pt x="315" y="342"/>
                  </a:lnTo>
                  <a:lnTo>
                    <a:pt x="320" y="342"/>
                  </a:lnTo>
                  <a:lnTo>
                    <a:pt x="320" y="342"/>
                  </a:lnTo>
                  <a:cubicBezTo>
                    <a:pt x="324" y="342"/>
                    <a:pt x="327" y="342"/>
                    <a:pt x="330" y="342"/>
                  </a:cubicBezTo>
                  <a:lnTo>
                    <a:pt x="330" y="342"/>
                  </a:lnTo>
                  <a:cubicBezTo>
                    <a:pt x="333" y="342"/>
                    <a:pt x="335" y="342"/>
                    <a:pt x="337" y="342"/>
                  </a:cubicBezTo>
                  <a:lnTo>
                    <a:pt x="337" y="342"/>
                  </a:lnTo>
                  <a:cubicBezTo>
                    <a:pt x="340" y="342"/>
                    <a:pt x="344" y="342"/>
                    <a:pt x="347" y="342"/>
                  </a:cubicBezTo>
                  <a:lnTo>
                    <a:pt x="348" y="342"/>
                  </a:lnTo>
                  <a:lnTo>
                    <a:pt x="348" y="342"/>
                  </a:lnTo>
                  <a:cubicBezTo>
                    <a:pt x="350" y="342"/>
                    <a:pt x="352" y="342"/>
                    <a:pt x="353" y="342"/>
                  </a:cubicBezTo>
                  <a:lnTo>
                    <a:pt x="353" y="342"/>
                  </a:lnTo>
                  <a:cubicBezTo>
                    <a:pt x="357" y="343"/>
                    <a:pt x="360" y="343"/>
                    <a:pt x="364" y="343"/>
                  </a:cubicBezTo>
                  <a:lnTo>
                    <a:pt x="364" y="343"/>
                  </a:lnTo>
                  <a:cubicBezTo>
                    <a:pt x="366" y="343"/>
                    <a:pt x="368" y="343"/>
                    <a:pt x="371" y="343"/>
                  </a:cubicBezTo>
                  <a:lnTo>
                    <a:pt x="371" y="343"/>
                  </a:lnTo>
                  <a:cubicBezTo>
                    <a:pt x="374" y="344"/>
                    <a:pt x="378" y="344"/>
                    <a:pt x="382" y="345"/>
                  </a:cubicBezTo>
                  <a:lnTo>
                    <a:pt x="382" y="345"/>
                  </a:lnTo>
                  <a:cubicBezTo>
                    <a:pt x="383" y="345"/>
                    <a:pt x="384" y="345"/>
                    <a:pt x="385" y="345"/>
                  </a:cubicBezTo>
                  <a:lnTo>
                    <a:pt x="385" y="345"/>
                  </a:lnTo>
                  <a:cubicBezTo>
                    <a:pt x="386" y="345"/>
                    <a:pt x="387" y="345"/>
                    <a:pt x="387" y="345"/>
                  </a:cubicBezTo>
                  <a:lnTo>
                    <a:pt x="387" y="345"/>
                  </a:lnTo>
                  <a:cubicBezTo>
                    <a:pt x="393" y="346"/>
                    <a:pt x="398" y="346"/>
                    <a:pt x="404" y="347"/>
                  </a:cubicBezTo>
                  <a:lnTo>
                    <a:pt x="404" y="347"/>
                  </a:lnTo>
                  <a:cubicBezTo>
                    <a:pt x="405" y="347"/>
                    <a:pt x="405" y="347"/>
                    <a:pt x="407" y="348"/>
                  </a:cubicBezTo>
                  <a:lnTo>
                    <a:pt x="407" y="348"/>
                  </a:lnTo>
                  <a:cubicBezTo>
                    <a:pt x="413" y="348"/>
                    <a:pt x="419" y="349"/>
                    <a:pt x="425" y="351"/>
                  </a:cubicBezTo>
                  <a:lnTo>
                    <a:pt x="425" y="351"/>
                  </a:lnTo>
                  <a:cubicBezTo>
                    <a:pt x="425" y="351"/>
                    <a:pt x="426" y="351"/>
                    <a:pt x="427" y="351"/>
                  </a:cubicBezTo>
                  <a:lnTo>
                    <a:pt x="427" y="351"/>
                  </a:lnTo>
                  <a:cubicBezTo>
                    <a:pt x="428" y="351"/>
                    <a:pt x="430" y="351"/>
                    <a:pt x="432" y="352"/>
                  </a:cubicBezTo>
                  <a:lnTo>
                    <a:pt x="432" y="352"/>
                  </a:lnTo>
                  <a:cubicBezTo>
                    <a:pt x="434" y="352"/>
                    <a:pt x="437" y="353"/>
                    <a:pt x="440" y="353"/>
                  </a:cubicBezTo>
                  <a:lnTo>
                    <a:pt x="440" y="353"/>
                  </a:lnTo>
                  <a:cubicBezTo>
                    <a:pt x="443" y="354"/>
                    <a:pt x="445" y="354"/>
                    <a:pt x="447" y="355"/>
                  </a:cubicBezTo>
                  <a:lnTo>
                    <a:pt x="447" y="355"/>
                  </a:lnTo>
                  <a:cubicBezTo>
                    <a:pt x="450" y="355"/>
                    <a:pt x="453" y="356"/>
                    <a:pt x="455" y="357"/>
                  </a:cubicBezTo>
                  <a:lnTo>
                    <a:pt x="455" y="357"/>
                  </a:lnTo>
                  <a:cubicBezTo>
                    <a:pt x="458" y="358"/>
                    <a:pt x="460" y="358"/>
                    <a:pt x="463" y="358"/>
                  </a:cubicBezTo>
                  <a:lnTo>
                    <a:pt x="463" y="358"/>
                  </a:lnTo>
                  <a:cubicBezTo>
                    <a:pt x="465" y="359"/>
                    <a:pt x="468" y="360"/>
                    <a:pt x="471" y="361"/>
                  </a:cubicBezTo>
                  <a:lnTo>
                    <a:pt x="471" y="361"/>
                  </a:lnTo>
                  <a:cubicBezTo>
                    <a:pt x="473" y="361"/>
                    <a:pt x="475" y="362"/>
                    <a:pt x="477" y="362"/>
                  </a:cubicBezTo>
                  <a:lnTo>
                    <a:pt x="477" y="362"/>
                  </a:lnTo>
                  <a:cubicBezTo>
                    <a:pt x="480" y="363"/>
                    <a:pt x="483" y="364"/>
                    <a:pt x="485" y="365"/>
                  </a:cubicBezTo>
                  <a:lnTo>
                    <a:pt x="485" y="365"/>
                  </a:lnTo>
                  <a:cubicBezTo>
                    <a:pt x="486" y="365"/>
                    <a:pt x="488" y="366"/>
                    <a:pt x="489" y="366"/>
                  </a:cubicBezTo>
                  <a:lnTo>
                    <a:pt x="489" y="366"/>
                  </a:lnTo>
                  <a:cubicBezTo>
                    <a:pt x="489" y="366"/>
                    <a:pt x="491" y="366"/>
                    <a:pt x="491" y="367"/>
                  </a:cubicBezTo>
                  <a:lnTo>
                    <a:pt x="491" y="367"/>
                  </a:lnTo>
                  <a:cubicBezTo>
                    <a:pt x="494" y="368"/>
                    <a:pt x="496" y="369"/>
                    <a:pt x="499" y="370"/>
                  </a:cubicBezTo>
                  <a:lnTo>
                    <a:pt x="498" y="93"/>
                  </a:lnTo>
                  <a:lnTo>
                    <a:pt x="499" y="0"/>
                  </a:lnTo>
                  <a:lnTo>
                    <a:pt x="500" y="336"/>
                  </a:lnTo>
                  <a:lnTo>
                    <a:pt x="499" y="370"/>
                  </a:lnTo>
                  <a:lnTo>
                    <a:pt x="499" y="370"/>
                  </a:lnTo>
                  <a:cubicBezTo>
                    <a:pt x="502" y="371"/>
                    <a:pt x="504" y="371"/>
                    <a:pt x="505" y="372"/>
                  </a:cubicBezTo>
                  <a:lnTo>
                    <a:pt x="505" y="372"/>
                  </a:lnTo>
                  <a:cubicBezTo>
                    <a:pt x="506" y="372"/>
                    <a:pt x="508" y="373"/>
                    <a:pt x="508" y="373"/>
                  </a:cubicBezTo>
                  <a:lnTo>
                    <a:pt x="508" y="373"/>
                  </a:lnTo>
                  <a:cubicBezTo>
                    <a:pt x="514" y="375"/>
                    <a:pt x="519" y="377"/>
                    <a:pt x="525" y="380"/>
                  </a:cubicBezTo>
                  <a:lnTo>
                    <a:pt x="525" y="380"/>
                  </a:lnTo>
                  <a:cubicBezTo>
                    <a:pt x="526" y="380"/>
                    <a:pt x="528" y="381"/>
                    <a:pt x="529" y="382"/>
                  </a:cubicBezTo>
                  <a:lnTo>
                    <a:pt x="529" y="382"/>
                  </a:lnTo>
                  <a:cubicBezTo>
                    <a:pt x="533" y="383"/>
                    <a:pt x="537" y="385"/>
                    <a:pt x="541" y="387"/>
                  </a:cubicBezTo>
                  <a:lnTo>
                    <a:pt x="541" y="387"/>
                  </a:lnTo>
                  <a:cubicBezTo>
                    <a:pt x="543" y="388"/>
                    <a:pt x="544" y="389"/>
                    <a:pt x="546" y="389"/>
                  </a:cubicBezTo>
                  <a:lnTo>
                    <a:pt x="546" y="389"/>
                  </a:lnTo>
                  <a:cubicBezTo>
                    <a:pt x="551" y="392"/>
                    <a:pt x="556" y="394"/>
                    <a:pt x="560" y="397"/>
                  </a:cubicBezTo>
                  <a:lnTo>
                    <a:pt x="560" y="397"/>
                  </a:lnTo>
                  <a:cubicBezTo>
                    <a:pt x="562" y="399"/>
                    <a:pt x="564" y="399"/>
                    <a:pt x="565" y="400"/>
                  </a:cubicBezTo>
                  <a:lnTo>
                    <a:pt x="565" y="400"/>
                  </a:lnTo>
                  <a:cubicBezTo>
                    <a:pt x="566" y="401"/>
                    <a:pt x="567" y="402"/>
                    <a:pt x="568" y="402"/>
                  </a:cubicBezTo>
                  <a:lnTo>
                    <a:pt x="568" y="402"/>
                  </a:lnTo>
                  <a:cubicBezTo>
                    <a:pt x="570" y="403"/>
                    <a:pt x="572" y="404"/>
                    <a:pt x="574" y="406"/>
                  </a:cubicBezTo>
                  <a:lnTo>
                    <a:pt x="574" y="406"/>
                  </a:lnTo>
                  <a:cubicBezTo>
                    <a:pt x="576" y="407"/>
                    <a:pt x="577" y="409"/>
                    <a:pt x="579" y="409"/>
                  </a:cubicBezTo>
                  <a:lnTo>
                    <a:pt x="579" y="409"/>
                  </a:lnTo>
                  <a:cubicBezTo>
                    <a:pt x="581" y="411"/>
                    <a:pt x="584" y="412"/>
                    <a:pt x="585" y="413"/>
                  </a:cubicBezTo>
                  <a:lnTo>
                    <a:pt x="585" y="413"/>
                  </a:lnTo>
                  <a:cubicBezTo>
                    <a:pt x="587" y="414"/>
                    <a:pt x="588" y="416"/>
                    <a:pt x="590" y="417"/>
                  </a:cubicBezTo>
                  <a:lnTo>
                    <a:pt x="590" y="417"/>
                  </a:lnTo>
                  <a:cubicBezTo>
                    <a:pt x="592" y="419"/>
                    <a:pt x="594" y="420"/>
                    <a:pt x="595" y="421"/>
                  </a:cubicBezTo>
                  <a:lnTo>
                    <a:pt x="595" y="421"/>
                  </a:lnTo>
                  <a:cubicBezTo>
                    <a:pt x="596" y="422"/>
                    <a:pt x="598" y="424"/>
                    <a:pt x="599" y="425"/>
                  </a:cubicBezTo>
                  <a:lnTo>
                    <a:pt x="599" y="425"/>
                  </a:lnTo>
                  <a:cubicBezTo>
                    <a:pt x="601" y="426"/>
                    <a:pt x="603" y="427"/>
                    <a:pt x="605" y="429"/>
                  </a:cubicBezTo>
                  <a:lnTo>
                    <a:pt x="605" y="429"/>
                  </a:lnTo>
                  <a:cubicBezTo>
                    <a:pt x="605" y="430"/>
                    <a:pt x="606" y="431"/>
                    <a:pt x="606" y="431"/>
                  </a:cubicBezTo>
                  <a:lnTo>
                    <a:pt x="606" y="431"/>
                  </a:lnTo>
                  <a:cubicBezTo>
                    <a:pt x="607" y="431"/>
                    <a:pt x="607" y="432"/>
                    <a:pt x="608" y="432"/>
                  </a:cubicBezTo>
                  <a:lnTo>
                    <a:pt x="608" y="432"/>
                  </a:lnTo>
                  <a:cubicBezTo>
                    <a:pt x="610" y="434"/>
                    <a:pt x="613" y="437"/>
                    <a:pt x="615" y="440"/>
                  </a:cubicBezTo>
                  <a:lnTo>
                    <a:pt x="615" y="440"/>
                  </a:lnTo>
                  <a:cubicBezTo>
                    <a:pt x="616" y="440"/>
                    <a:pt x="617" y="442"/>
                    <a:pt x="617" y="442"/>
                  </a:cubicBezTo>
                  <a:lnTo>
                    <a:pt x="617" y="442"/>
                  </a:lnTo>
                  <a:cubicBezTo>
                    <a:pt x="620" y="446"/>
                    <a:pt x="623" y="449"/>
                    <a:pt x="626" y="452"/>
                  </a:cubicBezTo>
                  <a:lnTo>
                    <a:pt x="626" y="452"/>
                  </a:lnTo>
                  <a:lnTo>
                    <a:pt x="626" y="453"/>
                  </a:lnTo>
                  <a:lnTo>
                    <a:pt x="626" y="453"/>
                  </a:lnTo>
                  <a:cubicBezTo>
                    <a:pt x="627" y="453"/>
                    <a:pt x="627" y="454"/>
                    <a:pt x="628" y="455"/>
                  </a:cubicBezTo>
                  <a:lnTo>
                    <a:pt x="628" y="455"/>
                  </a:lnTo>
                  <a:cubicBezTo>
                    <a:pt x="630" y="457"/>
                    <a:pt x="632" y="459"/>
                    <a:pt x="633" y="462"/>
                  </a:cubicBezTo>
                  <a:lnTo>
                    <a:pt x="633" y="462"/>
                  </a:lnTo>
                  <a:cubicBezTo>
                    <a:pt x="634" y="463"/>
                    <a:pt x="635" y="463"/>
                    <a:pt x="635" y="465"/>
                  </a:cubicBezTo>
                  <a:lnTo>
                    <a:pt x="635" y="465"/>
                  </a:lnTo>
                  <a:cubicBezTo>
                    <a:pt x="636" y="467"/>
                    <a:pt x="637" y="469"/>
                    <a:pt x="639" y="470"/>
                  </a:cubicBezTo>
                  <a:lnTo>
                    <a:pt x="639" y="470"/>
                  </a:lnTo>
                  <a:cubicBezTo>
                    <a:pt x="639" y="471"/>
                    <a:pt x="639" y="472"/>
                    <a:pt x="640" y="472"/>
                  </a:cubicBezTo>
                  <a:lnTo>
                    <a:pt x="640" y="472"/>
                  </a:lnTo>
                  <a:cubicBezTo>
                    <a:pt x="640" y="473"/>
                    <a:pt x="640" y="474"/>
                    <a:pt x="641" y="474"/>
                  </a:cubicBezTo>
                  <a:lnTo>
                    <a:pt x="641" y="474"/>
                  </a:lnTo>
                  <a:cubicBezTo>
                    <a:pt x="642" y="476"/>
                    <a:pt x="643" y="478"/>
                    <a:pt x="643" y="479"/>
                  </a:cubicBezTo>
                  <a:lnTo>
                    <a:pt x="643" y="479"/>
                  </a:lnTo>
                  <a:cubicBezTo>
                    <a:pt x="644" y="481"/>
                    <a:pt x="645" y="482"/>
                    <a:pt x="646" y="484"/>
                  </a:cubicBezTo>
                  <a:lnTo>
                    <a:pt x="646" y="484"/>
                  </a:lnTo>
                  <a:cubicBezTo>
                    <a:pt x="646" y="486"/>
                    <a:pt x="647" y="487"/>
                    <a:pt x="647" y="488"/>
                  </a:cubicBezTo>
                  <a:lnTo>
                    <a:pt x="647" y="488"/>
                  </a:lnTo>
                  <a:cubicBezTo>
                    <a:pt x="648" y="489"/>
                    <a:pt x="648" y="490"/>
                    <a:pt x="649" y="491"/>
                  </a:cubicBezTo>
                  <a:lnTo>
                    <a:pt x="649" y="491"/>
                  </a:lnTo>
                  <a:cubicBezTo>
                    <a:pt x="649" y="492"/>
                    <a:pt x="649" y="492"/>
                    <a:pt x="649" y="493"/>
                  </a:cubicBezTo>
                  <a:lnTo>
                    <a:pt x="649" y="493"/>
                  </a:lnTo>
                  <a:cubicBezTo>
                    <a:pt x="650" y="494"/>
                    <a:pt x="650" y="496"/>
                    <a:pt x="651" y="497"/>
                  </a:cubicBezTo>
                  <a:lnTo>
                    <a:pt x="651" y="497"/>
                  </a:lnTo>
                  <a:cubicBezTo>
                    <a:pt x="651" y="499"/>
                    <a:pt x="652" y="500"/>
                    <a:pt x="652" y="502"/>
                  </a:cubicBezTo>
                  <a:lnTo>
                    <a:pt x="652" y="502"/>
                  </a:lnTo>
                  <a:cubicBezTo>
                    <a:pt x="652" y="503"/>
                    <a:pt x="653" y="505"/>
                    <a:pt x="653" y="507"/>
                  </a:cubicBezTo>
                  <a:lnTo>
                    <a:pt x="653" y="507"/>
                  </a:lnTo>
                  <a:cubicBezTo>
                    <a:pt x="653" y="507"/>
                    <a:pt x="654" y="508"/>
                    <a:pt x="654" y="509"/>
                  </a:cubicBezTo>
                  <a:lnTo>
                    <a:pt x="654" y="509"/>
                  </a:lnTo>
                  <a:cubicBezTo>
                    <a:pt x="654" y="510"/>
                    <a:pt x="654" y="510"/>
                    <a:pt x="654" y="511"/>
                  </a:cubicBezTo>
                  <a:lnTo>
                    <a:pt x="654" y="511"/>
                  </a:lnTo>
                  <a:cubicBezTo>
                    <a:pt x="655" y="513"/>
                    <a:pt x="655" y="514"/>
                    <a:pt x="655" y="516"/>
                  </a:cubicBezTo>
                  <a:lnTo>
                    <a:pt x="655" y="516"/>
                  </a:lnTo>
                  <a:cubicBezTo>
                    <a:pt x="655" y="517"/>
                    <a:pt x="655" y="518"/>
                    <a:pt x="655" y="520"/>
                  </a:cubicBezTo>
                  <a:lnTo>
                    <a:pt x="655" y="520"/>
                  </a:lnTo>
                  <a:cubicBezTo>
                    <a:pt x="656" y="522"/>
                    <a:pt x="656" y="524"/>
                    <a:pt x="656" y="525"/>
                  </a:cubicBezTo>
                  <a:lnTo>
                    <a:pt x="656" y="525"/>
                  </a:lnTo>
                  <a:cubicBezTo>
                    <a:pt x="656" y="526"/>
                    <a:pt x="656" y="527"/>
                    <a:pt x="656" y="528"/>
                  </a:cubicBezTo>
                  <a:lnTo>
                    <a:pt x="656" y="528"/>
                  </a:lnTo>
                  <a:cubicBezTo>
                    <a:pt x="656" y="529"/>
                    <a:pt x="656" y="530"/>
                    <a:pt x="656" y="531"/>
                  </a:cubicBezTo>
                  <a:lnTo>
                    <a:pt x="657" y="867"/>
                  </a:lnTo>
                  <a:lnTo>
                    <a:pt x="657" y="867"/>
                  </a:lnTo>
                  <a:cubicBezTo>
                    <a:pt x="657" y="865"/>
                    <a:pt x="657" y="863"/>
                    <a:pt x="657" y="861"/>
                  </a:cubicBezTo>
                  <a:lnTo>
                    <a:pt x="657" y="861"/>
                  </a:lnTo>
                  <a:cubicBezTo>
                    <a:pt x="657" y="860"/>
                    <a:pt x="656" y="858"/>
                    <a:pt x="656" y="856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8" name="Freeform 92">
              <a:extLst>
                <a:ext uri="{FF2B5EF4-FFF2-40B4-BE49-F238E27FC236}">
                  <a16:creationId xmlns:a16="http://schemas.microsoft.com/office/drawing/2014/main" id="{D0B925C1-D9B5-055A-0CEA-8C804D34F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0536" y="8254949"/>
              <a:ext cx="1201087" cy="630787"/>
            </a:xfrm>
            <a:custGeom>
              <a:avLst/>
              <a:gdLst>
                <a:gd name="T0" fmla="*/ 160 w 1838"/>
                <a:gd name="T1" fmla="*/ 195 h 967"/>
                <a:gd name="T2" fmla="*/ 168 w 1838"/>
                <a:gd name="T3" fmla="*/ 215 h 967"/>
                <a:gd name="T4" fmla="*/ 177 w 1838"/>
                <a:gd name="T5" fmla="*/ 231 h 967"/>
                <a:gd name="T6" fmla="*/ 188 w 1838"/>
                <a:gd name="T7" fmla="*/ 251 h 967"/>
                <a:gd name="T8" fmla="*/ 188 w 1838"/>
                <a:gd name="T9" fmla="*/ 251 h 967"/>
                <a:gd name="T10" fmla="*/ 202 w 1838"/>
                <a:gd name="T11" fmla="*/ 271 h 967"/>
                <a:gd name="T12" fmla="*/ 213 w 1838"/>
                <a:gd name="T13" fmla="*/ 286 h 967"/>
                <a:gd name="T14" fmla="*/ 226 w 1838"/>
                <a:gd name="T15" fmla="*/ 302 h 967"/>
                <a:gd name="T16" fmla="*/ 231 w 1838"/>
                <a:gd name="T17" fmla="*/ 307 h 967"/>
                <a:gd name="T18" fmla="*/ 245 w 1838"/>
                <a:gd name="T19" fmla="*/ 323 h 967"/>
                <a:gd name="T20" fmla="*/ 263 w 1838"/>
                <a:gd name="T21" fmla="*/ 472 h 967"/>
                <a:gd name="T22" fmla="*/ 499 w 1838"/>
                <a:gd name="T23" fmla="*/ 477 h 967"/>
                <a:gd name="T24" fmla="*/ 549 w 1838"/>
                <a:gd name="T25" fmla="*/ 494 h 967"/>
                <a:gd name="T26" fmla="*/ 569 w 1838"/>
                <a:gd name="T27" fmla="*/ 500 h 967"/>
                <a:gd name="T28" fmla="*/ 603 w 1838"/>
                <a:gd name="T29" fmla="*/ 509 h 967"/>
                <a:gd name="T30" fmla="*/ 616 w 1838"/>
                <a:gd name="T31" fmla="*/ 512 h 967"/>
                <a:gd name="T32" fmla="*/ 650 w 1838"/>
                <a:gd name="T33" fmla="*/ 520 h 967"/>
                <a:gd name="T34" fmla="*/ 684 w 1838"/>
                <a:gd name="T35" fmla="*/ 527 h 967"/>
                <a:gd name="T36" fmla="*/ 716 w 1838"/>
                <a:gd name="T37" fmla="*/ 532 h 967"/>
                <a:gd name="T38" fmla="*/ 748 w 1838"/>
                <a:gd name="T39" fmla="*/ 629 h 967"/>
                <a:gd name="T40" fmla="*/ 1084 w 1838"/>
                <a:gd name="T41" fmla="*/ 537 h 967"/>
                <a:gd name="T42" fmla="*/ 1131 w 1838"/>
                <a:gd name="T43" fmla="*/ 530 h 967"/>
                <a:gd name="T44" fmla="*/ 1144 w 1838"/>
                <a:gd name="T45" fmla="*/ 527 h 967"/>
                <a:gd name="T46" fmla="*/ 1179 w 1838"/>
                <a:gd name="T47" fmla="*/ 520 h 967"/>
                <a:gd name="T48" fmla="*/ 1216 w 1838"/>
                <a:gd name="T49" fmla="*/ 512 h 967"/>
                <a:gd name="T50" fmla="*/ 1252 w 1838"/>
                <a:gd name="T51" fmla="*/ 503 h 967"/>
                <a:gd name="T52" fmla="*/ 1265 w 1838"/>
                <a:gd name="T53" fmla="*/ 499 h 967"/>
                <a:gd name="T54" fmla="*/ 1299 w 1838"/>
                <a:gd name="T55" fmla="*/ 488 h 967"/>
                <a:gd name="T56" fmla="*/ 1446 w 1838"/>
                <a:gd name="T57" fmla="*/ 543 h 967"/>
                <a:gd name="T58" fmla="*/ 1571 w 1838"/>
                <a:gd name="T59" fmla="*/ 339 h 967"/>
                <a:gd name="T60" fmla="*/ 1675 w 1838"/>
                <a:gd name="T61" fmla="*/ 195 h 967"/>
                <a:gd name="T62" fmla="*/ 1837 w 1838"/>
                <a:gd name="T63" fmla="*/ 337 h 967"/>
                <a:gd name="T64" fmla="*/ 1685 w 1838"/>
                <a:gd name="T65" fmla="*/ 741 h 967"/>
                <a:gd name="T66" fmla="*/ 1334 w 1838"/>
                <a:gd name="T67" fmla="*/ 813 h 967"/>
                <a:gd name="T68" fmla="*/ 1289 w 1838"/>
                <a:gd name="T69" fmla="*/ 828 h 967"/>
                <a:gd name="T70" fmla="*/ 1265 w 1838"/>
                <a:gd name="T71" fmla="*/ 836 h 967"/>
                <a:gd name="T72" fmla="*/ 1253 w 1838"/>
                <a:gd name="T73" fmla="*/ 839 h 967"/>
                <a:gd name="T74" fmla="*/ 1226 w 1838"/>
                <a:gd name="T75" fmla="*/ 846 h 967"/>
                <a:gd name="T76" fmla="*/ 1179 w 1838"/>
                <a:gd name="T77" fmla="*/ 857 h 967"/>
                <a:gd name="T78" fmla="*/ 1178 w 1838"/>
                <a:gd name="T79" fmla="*/ 858 h 967"/>
                <a:gd name="T80" fmla="*/ 1144 w 1838"/>
                <a:gd name="T81" fmla="*/ 864 h 967"/>
                <a:gd name="T82" fmla="*/ 1132 w 1838"/>
                <a:gd name="T83" fmla="*/ 866 h 967"/>
                <a:gd name="T84" fmla="*/ 1102 w 1838"/>
                <a:gd name="T85" fmla="*/ 870 h 967"/>
                <a:gd name="T86" fmla="*/ 1084 w 1838"/>
                <a:gd name="T87" fmla="*/ 966 h 967"/>
                <a:gd name="T88" fmla="*/ 748 w 1838"/>
                <a:gd name="T89" fmla="*/ 873 h 967"/>
                <a:gd name="T90" fmla="*/ 706 w 1838"/>
                <a:gd name="T91" fmla="*/ 867 h 967"/>
                <a:gd name="T92" fmla="*/ 686 w 1838"/>
                <a:gd name="T93" fmla="*/ 863 h 967"/>
                <a:gd name="T94" fmla="*/ 651 w 1838"/>
                <a:gd name="T95" fmla="*/ 856 h 967"/>
                <a:gd name="T96" fmla="*/ 641 w 1838"/>
                <a:gd name="T97" fmla="*/ 854 h 967"/>
                <a:gd name="T98" fmla="*/ 604 w 1838"/>
                <a:gd name="T99" fmla="*/ 845 h 967"/>
                <a:gd name="T100" fmla="*/ 582 w 1838"/>
                <a:gd name="T101" fmla="*/ 840 h 967"/>
                <a:gd name="T102" fmla="*/ 549 w 1838"/>
                <a:gd name="T103" fmla="*/ 830 h 967"/>
                <a:gd name="T104" fmla="*/ 542 w 1838"/>
                <a:gd name="T105" fmla="*/ 828 h 967"/>
                <a:gd name="T106" fmla="*/ 500 w 1838"/>
                <a:gd name="T107" fmla="*/ 813 h 967"/>
                <a:gd name="T108" fmla="*/ 149 w 1838"/>
                <a:gd name="T109" fmla="*/ 531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8" h="967">
                  <a:moveTo>
                    <a:pt x="0" y="195"/>
                  </a:moveTo>
                  <a:lnTo>
                    <a:pt x="160" y="195"/>
                  </a:lnTo>
                  <a:lnTo>
                    <a:pt x="160" y="195"/>
                  </a:lnTo>
                  <a:cubicBezTo>
                    <a:pt x="163" y="201"/>
                    <a:pt x="165" y="207"/>
                    <a:pt x="167" y="213"/>
                  </a:cubicBezTo>
                  <a:lnTo>
                    <a:pt x="167" y="213"/>
                  </a:lnTo>
                  <a:cubicBezTo>
                    <a:pt x="168" y="213"/>
                    <a:pt x="168" y="214"/>
                    <a:pt x="168" y="215"/>
                  </a:cubicBezTo>
                  <a:lnTo>
                    <a:pt x="168" y="215"/>
                  </a:lnTo>
                  <a:cubicBezTo>
                    <a:pt x="171" y="221"/>
                    <a:pt x="174" y="226"/>
                    <a:pt x="177" y="231"/>
                  </a:cubicBezTo>
                  <a:lnTo>
                    <a:pt x="177" y="231"/>
                  </a:lnTo>
                  <a:cubicBezTo>
                    <a:pt x="177" y="233"/>
                    <a:pt x="178" y="233"/>
                    <a:pt x="178" y="234"/>
                  </a:cubicBezTo>
                  <a:lnTo>
                    <a:pt x="178" y="234"/>
                  </a:lnTo>
                  <a:cubicBezTo>
                    <a:pt x="182" y="240"/>
                    <a:pt x="184" y="245"/>
                    <a:pt x="188" y="251"/>
                  </a:cubicBezTo>
                  <a:lnTo>
                    <a:pt x="188" y="251"/>
                  </a:lnTo>
                  <a:lnTo>
                    <a:pt x="188" y="251"/>
                  </a:lnTo>
                  <a:lnTo>
                    <a:pt x="188" y="251"/>
                  </a:lnTo>
                  <a:cubicBezTo>
                    <a:pt x="192" y="257"/>
                    <a:pt x="195" y="262"/>
                    <a:pt x="198" y="267"/>
                  </a:cubicBezTo>
                  <a:lnTo>
                    <a:pt x="198" y="267"/>
                  </a:lnTo>
                  <a:cubicBezTo>
                    <a:pt x="200" y="268"/>
                    <a:pt x="200" y="270"/>
                    <a:pt x="202" y="271"/>
                  </a:cubicBezTo>
                  <a:lnTo>
                    <a:pt x="202" y="271"/>
                  </a:lnTo>
                  <a:cubicBezTo>
                    <a:pt x="205" y="276"/>
                    <a:pt x="208" y="281"/>
                    <a:pt x="213" y="286"/>
                  </a:cubicBezTo>
                  <a:lnTo>
                    <a:pt x="213" y="286"/>
                  </a:lnTo>
                  <a:cubicBezTo>
                    <a:pt x="214" y="288"/>
                    <a:pt x="215" y="289"/>
                    <a:pt x="215" y="290"/>
                  </a:cubicBezTo>
                  <a:lnTo>
                    <a:pt x="215" y="290"/>
                  </a:lnTo>
                  <a:cubicBezTo>
                    <a:pt x="219" y="294"/>
                    <a:pt x="223" y="298"/>
                    <a:pt x="226" y="302"/>
                  </a:cubicBezTo>
                  <a:lnTo>
                    <a:pt x="226" y="302"/>
                  </a:lnTo>
                  <a:cubicBezTo>
                    <a:pt x="228" y="304"/>
                    <a:pt x="229" y="306"/>
                    <a:pt x="231" y="307"/>
                  </a:cubicBezTo>
                  <a:lnTo>
                    <a:pt x="231" y="307"/>
                  </a:lnTo>
                  <a:cubicBezTo>
                    <a:pt x="234" y="312"/>
                    <a:pt x="238" y="316"/>
                    <a:pt x="243" y="320"/>
                  </a:cubicBezTo>
                  <a:lnTo>
                    <a:pt x="243" y="320"/>
                  </a:lnTo>
                  <a:cubicBezTo>
                    <a:pt x="244" y="321"/>
                    <a:pt x="244" y="322"/>
                    <a:pt x="245" y="323"/>
                  </a:cubicBezTo>
                  <a:lnTo>
                    <a:pt x="245" y="323"/>
                  </a:lnTo>
                  <a:cubicBezTo>
                    <a:pt x="251" y="328"/>
                    <a:pt x="257" y="334"/>
                    <a:pt x="263" y="339"/>
                  </a:cubicBezTo>
                  <a:lnTo>
                    <a:pt x="263" y="472"/>
                  </a:lnTo>
                  <a:lnTo>
                    <a:pt x="385" y="543"/>
                  </a:lnTo>
                  <a:lnTo>
                    <a:pt x="499" y="477"/>
                  </a:lnTo>
                  <a:lnTo>
                    <a:pt x="499" y="477"/>
                  </a:lnTo>
                  <a:cubicBezTo>
                    <a:pt x="511" y="482"/>
                    <a:pt x="524" y="486"/>
                    <a:pt x="537" y="490"/>
                  </a:cubicBezTo>
                  <a:lnTo>
                    <a:pt x="537" y="490"/>
                  </a:lnTo>
                  <a:cubicBezTo>
                    <a:pt x="540" y="491"/>
                    <a:pt x="544" y="492"/>
                    <a:pt x="549" y="494"/>
                  </a:cubicBezTo>
                  <a:lnTo>
                    <a:pt x="549" y="494"/>
                  </a:lnTo>
                  <a:cubicBezTo>
                    <a:pt x="555" y="496"/>
                    <a:pt x="562" y="498"/>
                    <a:pt x="569" y="500"/>
                  </a:cubicBezTo>
                  <a:lnTo>
                    <a:pt x="569" y="500"/>
                  </a:lnTo>
                  <a:cubicBezTo>
                    <a:pt x="573" y="501"/>
                    <a:pt x="577" y="502"/>
                    <a:pt x="581" y="503"/>
                  </a:cubicBezTo>
                  <a:lnTo>
                    <a:pt x="581" y="503"/>
                  </a:lnTo>
                  <a:cubicBezTo>
                    <a:pt x="589" y="505"/>
                    <a:pt x="596" y="507"/>
                    <a:pt x="603" y="509"/>
                  </a:cubicBezTo>
                  <a:lnTo>
                    <a:pt x="603" y="509"/>
                  </a:lnTo>
                  <a:cubicBezTo>
                    <a:pt x="607" y="510"/>
                    <a:pt x="611" y="511"/>
                    <a:pt x="616" y="512"/>
                  </a:cubicBezTo>
                  <a:lnTo>
                    <a:pt x="616" y="512"/>
                  </a:lnTo>
                  <a:cubicBezTo>
                    <a:pt x="624" y="514"/>
                    <a:pt x="632" y="516"/>
                    <a:pt x="640" y="518"/>
                  </a:cubicBezTo>
                  <a:lnTo>
                    <a:pt x="640" y="518"/>
                  </a:lnTo>
                  <a:cubicBezTo>
                    <a:pt x="643" y="518"/>
                    <a:pt x="646" y="519"/>
                    <a:pt x="650" y="520"/>
                  </a:cubicBezTo>
                  <a:lnTo>
                    <a:pt x="650" y="520"/>
                  </a:lnTo>
                  <a:cubicBezTo>
                    <a:pt x="661" y="523"/>
                    <a:pt x="672" y="524"/>
                    <a:pt x="684" y="527"/>
                  </a:cubicBezTo>
                  <a:lnTo>
                    <a:pt x="684" y="527"/>
                  </a:lnTo>
                  <a:cubicBezTo>
                    <a:pt x="691" y="528"/>
                    <a:pt x="698" y="529"/>
                    <a:pt x="705" y="530"/>
                  </a:cubicBezTo>
                  <a:lnTo>
                    <a:pt x="705" y="530"/>
                  </a:lnTo>
                  <a:cubicBezTo>
                    <a:pt x="709" y="531"/>
                    <a:pt x="712" y="531"/>
                    <a:pt x="716" y="532"/>
                  </a:cubicBezTo>
                  <a:lnTo>
                    <a:pt x="716" y="532"/>
                  </a:lnTo>
                  <a:cubicBezTo>
                    <a:pt x="727" y="534"/>
                    <a:pt x="737" y="535"/>
                    <a:pt x="748" y="537"/>
                  </a:cubicBezTo>
                  <a:lnTo>
                    <a:pt x="748" y="629"/>
                  </a:lnTo>
                  <a:lnTo>
                    <a:pt x="1083" y="629"/>
                  </a:lnTo>
                  <a:lnTo>
                    <a:pt x="1084" y="537"/>
                  </a:lnTo>
                  <a:lnTo>
                    <a:pt x="1084" y="537"/>
                  </a:lnTo>
                  <a:cubicBezTo>
                    <a:pt x="1092" y="536"/>
                    <a:pt x="1099" y="534"/>
                    <a:pt x="1108" y="533"/>
                  </a:cubicBezTo>
                  <a:lnTo>
                    <a:pt x="1108" y="533"/>
                  </a:lnTo>
                  <a:cubicBezTo>
                    <a:pt x="1115" y="532"/>
                    <a:pt x="1123" y="531"/>
                    <a:pt x="1131" y="530"/>
                  </a:cubicBezTo>
                  <a:lnTo>
                    <a:pt x="1131" y="530"/>
                  </a:lnTo>
                  <a:cubicBezTo>
                    <a:pt x="1135" y="529"/>
                    <a:pt x="1139" y="528"/>
                    <a:pt x="1144" y="527"/>
                  </a:cubicBezTo>
                  <a:lnTo>
                    <a:pt x="1144" y="527"/>
                  </a:lnTo>
                  <a:cubicBezTo>
                    <a:pt x="1152" y="526"/>
                    <a:pt x="1161" y="524"/>
                    <a:pt x="1170" y="522"/>
                  </a:cubicBezTo>
                  <a:lnTo>
                    <a:pt x="1170" y="522"/>
                  </a:lnTo>
                  <a:cubicBezTo>
                    <a:pt x="1173" y="521"/>
                    <a:pt x="1176" y="521"/>
                    <a:pt x="1179" y="520"/>
                  </a:cubicBezTo>
                  <a:lnTo>
                    <a:pt x="1179" y="520"/>
                  </a:lnTo>
                  <a:cubicBezTo>
                    <a:pt x="1191" y="518"/>
                    <a:pt x="1203" y="515"/>
                    <a:pt x="1216" y="512"/>
                  </a:cubicBezTo>
                  <a:lnTo>
                    <a:pt x="1216" y="512"/>
                  </a:lnTo>
                  <a:cubicBezTo>
                    <a:pt x="1219" y="512"/>
                    <a:pt x="1222" y="510"/>
                    <a:pt x="1226" y="510"/>
                  </a:cubicBezTo>
                  <a:lnTo>
                    <a:pt x="1226" y="510"/>
                  </a:lnTo>
                  <a:cubicBezTo>
                    <a:pt x="1235" y="507"/>
                    <a:pt x="1243" y="505"/>
                    <a:pt x="1252" y="503"/>
                  </a:cubicBezTo>
                  <a:lnTo>
                    <a:pt x="1252" y="503"/>
                  </a:lnTo>
                  <a:cubicBezTo>
                    <a:pt x="1256" y="502"/>
                    <a:pt x="1260" y="500"/>
                    <a:pt x="1265" y="499"/>
                  </a:cubicBezTo>
                  <a:lnTo>
                    <a:pt x="1265" y="499"/>
                  </a:lnTo>
                  <a:cubicBezTo>
                    <a:pt x="1273" y="497"/>
                    <a:pt x="1280" y="495"/>
                    <a:pt x="1288" y="492"/>
                  </a:cubicBezTo>
                  <a:lnTo>
                    <a:pt x="1288" y="492"/>
                  </a:lnTo>
                  <a:cubicBezTo>
                    <a:pt x="1292" y="491"/>
                    <a:pt x="1296" y="490"/>
                    <a:pt x="1299" y="488"/>
                  </a:cubicBezTo>
                  <a:lnTo>
                    <a:pt x="1299" y="488"/>
                  </a:lnTo>
                  <a:cubicBezTo>
                    <a:pt x="1310" y="485"/>
                    <a:pt x="1321" y="481"/>
                    <a:pt x="1333" y="477"/>
                  </a:cubicBezTo>
                  <a:lnTo>
                    <a:pt x="1446" y="543"/>
                  </a:lnTo>
                  <a:lnTo>
                    <a:pt x="1571" y="470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8" y="305"/>
                    <a:pt x="1637" y="270"/>
                    <a:pt x="1657" y="233"/>
                  </a:cubicBezTo>
                  <a:lnTo>
                    <a:pt x="1657" y="233"/>
                  </a:lnTo>
                  <a:cubicBezTo>
                    <a:pt x="1664" y="220"/>
                    <a:pt x="1670" y="208"/>
                    <a:pt x="1675" y="195"/>
                  </a:cubicBezTo>
                  <a:lnTo>
                    <a:pt x="1835" y="195"/>
                  </a:lnTo>
                  <a:lnTo>
                    <a:pt x="1836" y="0"/>
                  </a:lnTo>
                  <a:lnTo>
                    <a:pt x="1837" y="337"/>
                  </a:lnTo>
                  <a:lnTo>
                    <a:pt x="1836" y="531"/>
                  </a:lnTo>
                  <a:lnTo>
                    <a:pt x="1684" y="531"/>
                  </a:lnTo>
                  <a:lnTo>
                    <a:pt x="1685" y="741"/>
                  </a:lnTo>
                  <a:lnTo>
                    <a:pt x="1447" y="879"/>
                  </a:lnTo>
                  <a:lnTo>
                    <a:pt x="1334" y="813"/>
                  </a:lnTo>
                  <a:lnTo>
                    <a:pt x="1334" y="813"/>
                  </a:lnTo>
                  <a:cubicBezTo>
                    <a:pt x="1323" y="817"/>
                    <a:pt x="1311" y="821"/>
                    <a:pt x="1300" y="825"/>
                  </a:cubicBezTo>
                  <a:lnTo>
                    <a:pt x="1300" y="825"/>
                  </a:lnTo>
                  <a:cubicBezTo>
                    <a:pt x="1297" y="826"/>
                    <a:pt x="1293" y="827"/>
                    <a:pt x="1289" y="828"/>
                  </a:cubicBezTo>
                  <a:lnTo>
                    <a:pt x="1289" y="828"/>
                  </a:lnTo>
                  <a:cubicBezTo>
                    <a:pt x="1281" y="831"/>
                    <a:pt x="1273" y="833"/>
                    <a:pt x="1265" y="836"/>
                  </a:cubicBezTo>
                  <a:lnTo>
                    <a:pt x="1265" y="836"/>
                  </a:lnTo>
                  <a:cubicBezTo>
                    <a:pt x="1263" y="836"/>
                    <a:pt x="1261" y="837"/>
                    <a:pt x="1259" y="838"/>
                  </a:cubicBezTo>
                  <a:lnTo>
                    <a:pt x="1259" y="838"/>
                  </a:lnTo>
                  <a:cubicBezTo>
                    <a:pt x="1257" y="838"/>
                    <a:pt x="1256" y="838"/>
                    <a:pt x="1253" y="839"/>
                  </a:cubicBezTo>
                  <a:lnTo>
                    <a:pt x="1253" y="839"/>
                  </a:lnTo>
                  <a:cubicBezTo>
                    <a:pt x="1245" y="842"/>
                    <a:pt x="1236" y="844"/>
                    <a:pt x="1226" y="846"/>
                  </a:cubicBezTo>
                  <a:lnTo>
                    <a:pt x="1226" y="846"/>
                  </a:lnTo>
                  <a:cubicBezTo>
                    <a:pt x="1223" y="847"/>
                    <a:pt x="1220" y="848"/>
                    <a:pt x="1216" y="849"/>
                  </a:cubicBezTo>
                  <a:lnTo>
                    <a:pt x="1216" y="849"/>
                  </a:lnTo>
                  <a:cubicBezTo>
                    <a:pt x="1204" y="851"/>
                    <a:pt x="1192" y="854"/>
                    <a:pt x="1179" y="857"/>
                  </a:cubicBezTo>
                  <a:lnTo>
                    <a:pt x="1179" y="857"/>
                  </a:lnTo>
                  <a:cubicBezTo>
                    <a:pt x="1179" y="857"/>
                    <a:pt x="1179" y="858"/>
                    <a:pt x="1178" y="858"/>
                  </a:cubicBezTo>
                  <a:lnTo>
                    <a:pt x="1178" y="858"/>
                  </a:lnTo>
                  <a:cubicBezTo>
                    <a:pt x="1176" y="858"/>
                    <a:pt x="1174" y="858"/>
                    <a:pt x="1171" y="859"/>
                  </a:cubicBezTo>
                  <a:lnTo>
                    <a:pt x="1171" y="859"/>
                  </a:lnTo>
                  <a:cubicBezTo>
                    <a:pt x="1162" y="860"/>
                    <a:pt x="1154" y="862"/>
                    <a:pt x="1144" y="864"/>
                  </a:cubicBezTo>
                  <a:lnTo>
                    <a:pt x="1144" y="864"/>
                  </a:lnTo>
                  <a:cubicBezTo>
                    <a:pt x="1140" y="864"/>
                    <a:pt x="1136" y="865"/>
                    <a:pt x="1132" y="866"/>
                  </a:cubicBezTo>
                  <a:lnTo>
                    <a:pt x="1132" y="866"/>
                  </a:lnTo>
                  <a:cubicBezTo>
                    <a:pt x="1124" y="867"/>
                    <a:pt x="1116" y="868"/>
                    <a:pt x="1108" y="869"/>
                  </a:cubicBezTo>
                  <a:lnTo>
                    <a:pt x="1108" y="869"/>
                  </a:lnTo>
                  <a:cubicBezTo>
                    <a:pt x="1106" y="870"/>
                    <a:pt x="1104" y="870"/>
                    <a:pt x="1102" y="870"/>
                  </a:cubicBezTo>
                  <a:lnTo>
                    <a:pt x="1102" y="870"/>
                  </a:lnTo>
                  <a:cubicBezTo>
                    <a:pt x="1096" y="871"/>
                    <a:pt x="1091" y="872"/>
                    <a:pt x="1085" y="873"/>
                  </a:cubicBezTo>
                  <a:lnTo>
                    <a:pt x="1084" y="966"/>
                  </a:lnTo>
                  <a:lnTo>
                    <a:pt x="748" y="966"/>
                  </a:lnTo>
                  <a:lnTo>
                    <a:pt x="748" y="873"/>
                  </a:lnTo>
                  <a:lnTo>
                    <a:pt x="748" y="873"/>
                  </a:lnTo>
                  <a:cubicBezTo>
                    <a:pt x="738" y="871"/>
                    <a:pt x="727" y="870"/>
                    <a:pt x="717" y="868"/>
                  </a:cubicBezTo>
                  <a:lnTo>
                    <a:pt x="717" y="868"/>
                  </a:lnTo>
                  <a:cubicBezTo>
                    <a:pt x="713" y="868"/>
                    <a:pt x="710" y="867"/>
                    <a:pt x="706" y="867"/>
                  </a:cubicBezTo>
                  <a:lnTo>
                    <a:pt x="706" y="867"/>
                  </a:lnTo>
                  <a:cubicBezTo>
                    <a:pt x="700" y="866"/>
                    <a:pt x="692" y="864"/>
                    <a:pt x="686" y="863"/>
                  </a:cubicBezTo>
                  <a:lnTo>
                    <a:pt x="686" y="863"/>
                  </a:lnTo>
                  <a:cubicBezTo>
                    <a:pt x="685" y="863"/>
                    <a:pt x="685" y="863"/>
                    <a:pt x="685" y="863"/>
                  </a:cubicBezTo>
                  <a:lnTo>
                    <a:pt x="685" y="863"/>
                  </a:lnTo>
                  <a:cubicBezTo>
                    <a:pt x="674" y="861"/>
                    <a:pt x="662" y="859"/>
                    <a:pt x="651" y="856"/>
                  </a:cubicBezTo>
                  <a:lnTo>
                    <a:pt x="651" y="856"/>
                  </a:lnTo>
                  <a:cubicBezTo>
                    <a:pt x="647" y="856"/>
                    <a:pt x="644" y="854"/>
                    <a:pt x="641" y="854"/>
                  </a:cubicBezTo>
                  <a:lnTo>
                    <a:pt x="641" y="854"/>
                  </a:lnTo>
                  <a:cubicBezTo>
                    <a:pt x="632" y="852"/>
                    <a:pt x="624" y="850"/>
                    <a:pt x="616" y="849"/>
                  </a:cubicBezTo>
                  <a:lnTo>
                    <a:pt x="616" y="849"/>
                  </a:lnTo>
                  <a:cubicBezTo>
                    <a:pt x="612" y="848"/>
                    <a:pt x="608" y="846"/>
                    <a:pt x="604" y="845"/>
                  </a:cubicBezTo>
                  <a:lnTo>
                    <a:pt x="604" y="845"/>
                  </a:lnTo>
                  <a:cubicBezTo>
                    <a:pt x="597" y="843"/>
                    <a:pt x="590" y="842"/>
                    <a:pt x="582" y="840"/>
                  </a:cubicBezTo>
                  <a:lnTo>
                    <a:pt x="582" y="840"/>
                  </a:lnTo>
                  <a:cubicBezTo>
                    <a:pt x="579" y="838"/>
                    <a:pt x="574" y="838"/>
                    <a:pt x="570" y="836"/>
                  </a:cubicBezTo>
                  <a:lnTo>
                    <a:pt x="570" y="836"/>
                  </a:lnTo>
                  <a:cubicBezTo>
                    <a:pt x="563" y="834"/>
                    <a:pt x="556" y="832"/>
                    <a:pt x="549" y="830"/>
                  </a:cubicBezTo>
                  <a:lnTo>
                    <a:pt x="549" y="830"/>
                  </a:lnTo>
                  <a:cubicBezTo>
                    <a:pt x="547" y="829"/>
                    <a:pt x="544" y="828"/>
                    <a:pt x="542" y="828"/>
                  </a:cubicBezTo>
                  <a:lnTo>
                    <a:pt x="542" y="828"/>
                  </a:lnTo>
                  <a:cubicBezTo>
                    <a:pt x="540" y="827"/>
                    <a:pt x="539" y="826"/>
                    <a:pt x="537" y="826"/>
                  </a:cubicBezTo>
                  <a:lnTo>
                    <a:pt x="537" y="826"/>
                  </a:lnTo>
                  <a:cubicBezTo>
                    <a:pt x="525" y="822"/>
                    <a:pt x="512" y="818"/>
                    <a:pt x="500" y="813"/>
                  </a:cubicBezTo>
                  <a:lnTo>
                    <a:pt x="386" y="879"/>
                  </a:lnTo>
                  <a:lnTo>
                    <a:pt x="150" y="741"/>
                  </a:lnTo>
                  <a:lnTo>
                    <a:pt x="149" y="531"/>
                  </a:lnTo>
                  <a:lnTo>
                    <a:pt x="1" y="531"/>
                  </a:lnTo>
                  <a:lnTo>
                    <a:pt x="0" y="19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49" name="Freeform 93">
              <a:extLst>
                <a:ext uri="{FF2B5EF4-FFF2-40B4-BE49-F238E27FC236}">
                  <a16:creationId xmlns:a16="http://schemas.microsoft.com/office/drawing/2014/main" id="{4C7BB3C8-244F-B0EA-6082-AC784F197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0536" y="7972678"/>
              <a:ext cx="1201087" cy="694154"/>
            </a:xfrm>
            <a:custGeom>
              <a:avLst/>
              <a:gdLst>
                <a:gd name="T0" fmla="*/ 685 w 1837"/>
                <a:gd name="T1" fmla="*/ 666 h 1064"/>
                <a:gd name="T2" fmla="*/ 685 w 1837"/>
                <a:gd name="T3" fmla="*/ 666 h 1064"/>
                <a:gd name="T4" fmla="*/ 1149 w 1837"/>
                <a:gd name="T5" fmla="*/ 666 h 1064"/>
                <a:gd name="T6" fmla="*/ 1149 w 1837"/>
                <a:gd name="T7" fmla="*/ 666 h 1064"/>
                <a:gd name="T8" fmla="*/ 1150 w 1837"/>
                <a:gd name="T9" fmla="*/ 397 h 1064"/>
                <a:gd name="T10" fmla="*/ 1150 w 1837"/>
                <a:gd name="T11" fmla="*/ 397 h 1064"/>
                <a:gd name="T12" fmla="*/ 687 w 1837"/>
                <a:gd name="T13" fmla="*/ 397 h 1064"/>
                <a:gd name="T14" fmla="*/ 687 w 1837"/>
                <a:gd name="T15" fmla="*/ 397 h 1064"/>
                <a:gd name="T16" fmla="*/ 685 w 1837"/>
                <a:gd name="T17" fmla="*/ 666 h 1064"/>
                <a:gd name="T18" fmla="*/ 160 w 1837"/>
                <a:gd name="T19" fmla="*/ 629 h 1064"/>
                <a:gd name="T20" fmla="*/ 0 w 1837"/>
                <a:gd name="T21" fmla="*/ 629 h 1064"/>
                <a:gd name="T22" fmla="*/ 1 w 1837"/>
                <a:gd name="T23" fmla="*/ 434 h 1064"/>
                <a:gd name="T24" fmla="*/ 162 w 1837"/>
                <a:gd name="T25" fmla="*/ 434 h 1064"/>
                <a:gd name="T26" fmla="*/ 162 w 1837"/>
                <a:gd name="T27" fmla="*/ 434 h 1064"/>
                <a:gd name="T28" fmla="*/ 265 w 1837"/>
                <a:gd name="T29" fmla="*/ 291 h 1064"/>
                <a:gd name="T30" fmla="*/ 152 w 1837"/>
                <a:gd name="T31" fmla="*/ 225 h 1064"/>
                <a:gd name="T32" fmla="*/ 390 w 1837"/>
                <a:gd name="T33" fmla="*/ 87 h 1064"/>
                <a:gd name="T34" fmla="*/ 503 w 1837"/>
                <a:gd name="T35" fmla="*/ 153 h 1064"/>
                <a:gd name="T36" fmla="*/ 503 w 1837"/>
                <a:gd name="T37" fmla="*/ 153 h 1064"/>
                <a:gd name="T38" fmla="*/ 753 w 1837"/>
                <a:gd name="T39" fmla="*/ 93 h 1064"/>
                <a:gd name="T40" fmla="*/ 753 w 1837"/>
                <a:gd name="T41" fmla="*/ 0 h 1064"/>
                <a:gd name="T42" fmla="*/ 1089 w 1837"/>
                <a:gd name="T43" fmla="*/ 0 h 1064"/>
                <a:gd name="T44" fmla="*/ 1088 w 1837"/>
                <a:gd name="T45" fmla="*/ 93 h 1064"/>
                <a:gd name="T46" fmla="*/ 1088 w 1837"/>
                <a:gd name="T47" fmla="*/ 93 h 1064"/>
                <a:gd name="T48" fmla="*/ 1337 w 1837"/>
                <a:gd name="T49" fmla="*/ 153 h 1064"/>
                <a:gd name="T50" fmla="*/ 1451 w 1837"/>
                <a:gd name="T51" fmla="*/ 87 h 1064"/>
                <a:gd name="T52" fmla="*/ 1687 w 1837"/>
                <a:gd name="T53" fmla="*/ 225 h 1064"/>
                <a:gd name="T54" fmla="*/ 1573 w 1837"/>
                <a:gd name="T55" fmla="*/ 291 h 1064"/>
                <a:gd name="T56" fmla="*/ 1573 w 1837"/>
                <a:gd name="T57" fmla="*/ 291 h 1064"/>
                <a:gd name="T58" fmla="*/ 1676 w 1837"/>
                <a:gd name="T59" fmla="*/ 434 h 1064"/>
                <a:gd name="T60" fmla="*/ 1836 w 1837"/>
                <a:gd name="T61" fmla="*/ 434 h 1064"/>
                <a:gd name="T62" fmla="*/ 1835 w 1837"/>
                <a:gd name="T63" fmla="*/ 629 h 1064"/>
                <a:gd name="T64" fmla="*/ 1675 w 1837"/>
                <a:gd name="T65" fmla="*/ 629 h 1064"/>
                <a:gd name="T66" fmla="*/ 1675 w 1837"/>
                <a:gd name="T67" fmla="*/ 629 h 1064"/>
                <a:gd name="T68" fmla="*/ 1571 w 1837"/>
                <a:gd name="T69" fmla="*/ 773 h 1064"/>
                <a:gd name="T70" fmla="*/ 1684 w 1837"/>
                <a:gd name="T71" fmla="*/ 839 h 1064"/>
                <a:gd name="T72" fmla="*/ 1446 w 1837"/>
                <a:gd name="T73" fmla="*/ 977 h 1064"/>
                <a:gd name="T74" fmla="*/ 1333 w 1837"/>
                <a:gd name="T75" fmla="*/ 911 h 1064"/>
                <a:gd name="T76" fmla="*/ 1333 w 1837"/>
                <a:gd name="T77" fmla="*/ 911 h 1064"/>
                <a:gd name="T78" fmla="*/ 1084 w 1837"/>
                <a:gd name="T79" fmla="*/ 971 h 1064"/>
                <a:gd name="T80" fmla="*/ 1083 w 1837"/>
                <a:gd name="T81" fmla="*/ 1063 h 1064"/>
                <a:gd name="T82" fmla="*/ 747 w 1837"/>
                <a:gd name="T83" fmla="*/ 1063 h 1064"/>
                <a:gd name="T84" fmla="*/ 748 w 1837"/>
                <a:gd name="T85" fmla="*/ 971 h 1064"/>
                <a:gd name="T86" fmla="*/ 748 w 1837"/>
                <a:gd name="T87" fmla="*/ 971 h 1064"/>
                <a:gd name="T88" fmla="*/ 499 w 1837"/>
                <a:gd name="T89" fmla="*/ 911 h 1064"/>
                <a:gd name="T90" fmla="*/ 385 w 1837"/>
                <a:gd name="T91" fmla="*/ 977 h 1064"/>
                <a:gd name="T92" fmla="*/ 149 w 1837"/>
                <a:gd name="T93" fmla="*/ 839 h 1064"/>
                <a:gd name="T94" fmla="*/ 263 w 1837"/>
                <a:gd name="T95" fmla="*/ 773 h 1064"/>
                <a:gd name="T96" fmla="*/ 263 w 1837"/>
                <a:gd name="T97" fmla="*/ 773 h 1064"/>
                <a:gd name="T98" fmla="*/ 160 w 1837"/>
                <a:gd name="T99" fmla="*/ 629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7" h="1064">
                  <a:moveTo>
                    <a:pt x="685" y="666"/>
                  </a:moveTo>
                  <a:lnTo>
                    <a:pt x="685" y="666"/>
                  </a:lnTo>
                  <a:cubicBezTo>
                    <a:pt x="813" y="740"/>
                    <a:pt x="1021" y="740"/>
                    <a:pt x="1149" y="666"/>
                  </a:cubicBezTo>
                  <a:lnTo>
                    <a:pt x="1149" y="666"/>
                  </a:lnTo>
                  <a:cubicBezTo>
                    <a:pt x="1277" y="592"/>
                    <a:pt x="1279" y="472"/>
                    <a:pt x="1150" y="397"/>
                  </a:cubicBezTo>
                  <a:lnTo>
                    <a:pt x="1150" y="397"/>
                  </a:lnTo>
                  <a:cubicBezTo>
                    <a:pt x="1023" y="323"/>
                    <a:pt x="815" y="323"/>
                    <a:pt x="687" y="397"/>
                  </a:cubicBezTo>
                  <a:lnTo>
                    <a:pt x="687" y="397"/>
                  </a:lnTo>
                  <a:cubicBezTo>
                    <a:pt x="559" y="472"/>
                    <a:pt x="558" y="592"/>
                    <a:pt x="685" y="666"/>
                  </a:cubicBezTo>
                  <a:close/>
                  <a:moveTo>
                    <a:pt x="160" y="629"/>
                  </a:moveTo>
                  <a:lnTo>
                    <a:pt x="0" y="629"/>
                  </a:lnTo>
                  <a:lnTo>
                    <a:pt x="1" y="434"/>
                  </a:lnTo>
                  <a:lnTo>
                    <a:pt x="162" y="434"/>
                  </a:lnTo>
                  <a:lnTo>
                    <a:pt x="162" y="434"/>
                  </a:lnTo>
                  <a:cubicBezTo>
                    <a:pt x="181" y="384"/>
                    <a:pt x="215" y="335"/>
                    <a:pt x="265" y="291"/>
                  </a:cubicBezTo>
                  <a:lnTo>
                    <a:pt x="152" y="225"/>
                  </a:lnTo>
                  <a:lnTo>
                    <a:pt x="390" y="87"/>
                  </a:lnTo>
                  <a:lnTo>
                    <a:pt x="503" y="153"/>
                  </a:lnTo>
                  <a:lnTo>
                    <a:pt x="503" y="153"/>
                  </a:lnTo>
                  <a:cubicBezTo>
                    <a:pt x="581" y="124"/>
                    <a:pt x="665" y="104"/>
                    <a:pt x="753" y="93"/>
                  </a:cubicBezTo>
                  <a:lnTo>
                    <a:pt x="753" y="0"/>
                  </a:lnTo>
                  <a:lnTo>
                    <a:pt x="1089" y="0"/>
                  </a:lnTo>
                  <a:lnTo>
                    <a:pt x="1088" y="93"/>
                  </a:lnTo>
                  <a:lnTo>
                    <a:pt x="1088" y="93"/>
                  </a:lnTo>
                  <a:cubicBezTo>
                    <a:pt x="1175" y="104"/>
                    <a:pt x="1260" y="124"/>
                    <a:pt x="1337" y="153"/>
                  </a:cubicBezTo>
                  <a:lnTo>
                    <a:pt x="1451" y="87"/>
                  </a:lnTo>
                  <a:lnTo>
                    <a:pt x="1687" y="225"/>
                  </a:lnTo>
                  <a:lnTo>
                    <a:pt x="1573" y="291"/>
                  </a:lnTo>
                  <a:lnTo>
                    <a:pt x="1573" y="291"/>
                  </a:lnTo>
                  <a:cubicBezTo>
                    <a:pt x="1623" y="335"/>
                    <a:pt x="1657" y="384"/>
                    <a:pt x="1676" y="434"/>
                  </a:cubicBezTo>
                  <a:lnTo>
                    <a:pt x="1836" y="434"/>
                  </a:lnTo>
                  <a:lnTo>
                    <a:pt x="1835" y="629"/>
                  </a:lnTo>
                  <a:lnTo>
                    <a:pt x="1675" y="629"/>
                  </a:lnTo>
                  <a:lnTo>
                    <a:pt x="1675" y="629"/>
                  </a:lnTo>
                  <a:cubicBezTo>
                    <a:pt x="1656" y="679"/>
                    <a:pt x="1621" y="729"/>
                    <a:pt x="1571" y="773"/>
                  </a:cubicBezTo>
                  <a:lnTo>
                    <a:pt x="1684" y="839"/>
                  </a:lnTo>
                  <a:lnTo>
                    <a:pt x="1446" y="977"/>
                  </a:lnTo>
                  <a:lnTo>
                    <a:pt x="1333" y="911"/>
                  </a:lnTo>
                  <a:lnTo>
                    <a:pt x="1333" y="911"/>
                  </a:lnTo>
                  <a:cubicBezTo>
                    <a:pt x="1255" y="940"/>
                    <a:pt x="1170" y="960"/>
                    <a:pt x="1084" y="971"/>
                  </a:cubicBezTo>
                  <a:lnTo>
                    <a:pt x="1083" y="1063"/>
                  </a:lnTo>
                  <a:lnTo>
                    <a:pt x="747" y="1063"/>
                  </a:lnTo>
                  <a:lnTo>
                    <a:pt x="748" y="971"/>
                  </a:lnTo>
                  <a:lnTo>
                    <a:pt x="748" y="971"/>
                  </a:lnTo>
                  <a:cubicBezTo>
                    <a:pt x="661" y="960"/>
                    <a:pt x="577" y="940"/>
                    <a:pt x="499" y="911"/>
                  </a:cubicBezTo>
                  <a:lnTo>
                    <a:pt x="385" y="977"/>
                  </a:lnTo>
                  <a:lnTo>
                    <a:pt x="149" y="839"/>
                  </a:lnTo>
                  <a:lnTo>
                    <a:pt x="263" y="773"/>
                  </a:lnTo>
                  <a:lnTo>
                    <a:pt x="263" y="773"/>
                  </a:lnTo>
                  <a:cubicBezTo>
                    <a:pt x="213" y="729"/>
                    <a:pt x="179" y="679"/>
                    <a:pt x="160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0" name="Freeform 352">
              <a:extLst>
                <a:ext uri="{FF2B5EF4-FFF2-40B4-BE49-F238E27FC236}">
                  <a16:creationId xmlns:a16="http://schemas.microsoft.com/office/drawing/2014/main" id="{0D3FC932-5867-A6F5-E731-24EE812A2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029" y="4311816"/>
              <a:ext cx="2390651" cy="3681026"/>
            </a:xfrm>
            <a:custGeom>
              <a:avLst/>
              <a:gdLst>
                <a:gd name="T0" fmla="*/ 3658 w 3659"/>
                <a:gd name="T1" fmla="*/ 0 h 5634"/>
                <a:gd name="T2" fmla="*/ 3658 w 3659"/>
                <a:gd name="T3" fmla="*/ 0 h 5634"/>
                <a:gd name="T4" fmla="*/ 3266 w 3659"/>
                <a:gd name="T5" fmla="*/ 2701 h 5634"/>
                <a:gd name="T6" fmla="*/ 3266 w 3659"/>
                <a:gd name="T7" fmla="*/ 2701 h 5634"/>
                <a:gd name="T8" fmla="*/ 2124 w 3659"/>
                <a:gd name="T9" fmla="*/ 5178 h 5634"/>
                <a:gd name="T10" fmla="*/ 1829 w 3659"/>
                <a:gd name="T11" fmla="*/ 5633 h 5634"/>
                <a:gd name="T12" fmla="*/ 1829 w 3659"/>
                <a:gd name="T13" fmla="*/ 5633 h 5634"/>
                <a:gd name="T14" fmla="*/ 1131 w 3659"/>
                <a:gd name="T15" fmla="*/ 5245 h 5634"/>
                <a:gd name="T16" fmla="*/ 1131 w 3659"/>
                <a:gd name="T17" fmla="*/ 5245 h 5634"/>
                <a:gd name="T18" fmla="*/ 501 w 3659"/>
                <a:gd name="T19" fmla="*/ 4584 h 5634"/>
                <a:gd name="T20" fmla="*/ 501 w 3659"/>
                <a:gd name="T21" fmla="*/ 4584 h 5634"/>
                <a:gd name="T22" fmla="*/ 0 w 3659"/>
                <a:gd name="T23" fmla="*/ 2969 h 5634"/>
                <a:gd name="T24" fmla="*/ 0 w 3659"/>
                <a:gd name="T25" fmla="*/ 2113 h 5634"/>
                <a:gd name="T26" fmla="*/ 0 w 3659"/>
                <a:gd name="T27" fmla="*/ 2113 h 5634"/>
                <a:gd name="T28" fmla="*/ 1380 w 3659"/>
                <a:gd name="T29" fmla="*/ 1482 h 5634"/>
                <a:gd name="T30" fmla="*/ 1829 w 3659"/>
                <a:gd name="T31" fmla="*/ 705 h 5634"/>
                <a:gd name="T32" fmla="*/ 1829 w 3659"/>
                <a:gd name="T33" fmla="*/ 705 h 5634"/>
                <a:gd name="T34" fmla="*/ 2429 w 3659"/>
                <a:gd name="T35" fmla="*/ 866 h 5634"/>
                <a:gd name="T36" fmla="*/ 2429 w 3659"/>
                <a:gd name="T37" fmla="*/ 866 h 5634"/>
                <a:gd name="T38" fmla="*/ 3421 w 3659"/>
                <a:gd name="T39" fmla="*/ 345 h 5634"/>
                <a:gd name="T40" fmla="*/ 3658 w 3659"/>
                <a:gd name="T41" fmla="*/ 0 h 5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59" h="5634">
                  <a:moveTo>
                    <a:pt x="3658" y="0"/>
                  </a:moveTo>
                  <a:lnTo>
                    <a:pt x="3658" y="0"/>
                  </a:lnTo>
                  <a:cubicBezTo>
                    <a:pt x="3658" y="919"/>
                    <a:pt x="3525" y="1829"/>
                    <a:pt x="3266" y="2701"/>
                  </a:cubicBezTo>
                  <a:lnTo>
                    <a:pt x="3266" y="2701"/>
                  </a:lnTo>
                  <a:cubicBezTo>
                    <a:pt x="3008" y="3574"/>
                    <a:pt x="2624" y="4407"/>
                    <a:pt x="2124" y="5178"/>
                  </a:cubicBezTo>
                  <a:lnTo>
                    <a:pt x="1829" y="5633"/>
                  </a:lnTo>
                  <a:lnTo>
                    <a:pt x="1829" y="5633"/>
                  </a:lnTo>
                  <a:cubicBezTo>
                    <a:pt x="1575" y="5536"/>
                    <a:pt x="1341" y="5404"/>
                    <a:pt x="1131" y="5245"/>
                  </a:cubicBezTo>
                  <a:lnTo>
                    <a:pt x="1131" y="5245"/>
                  </a:lnTo>
                  <a:cubicBezTo>
                    <a:pt x="886" y="5059"/>
                    <a:pt x="673" y="4835"/>
                    <a:pt x="501" y="4584"/>
                  </a:cubicBezTo>
                  <a:lnTo>
                    <a:pt x="501" y="4584"/>
                  </a:lnTo>
                  <a:cubicBezTo>
                    <a:pt x="181" y="4119"/>
                    <a:pt x="0" y="3560"/>
                    <a:pt x="0" y="2969"/>
                  </a:cubicBezTo>
                  <a:lnTo>
                    <a:pt x="0" y="2113"/>
                  </a:lnTo>
                  <a:lnTo>
                    <a:pt x="0" y="2113"/>
                  </a:lnTo>
                  <a:cubicBezTo>
                    <a:pt x="548" y="2218"/>
                    <a:pt x="1101" y="1965"/>
                    <a:pt x="1380" y="1482"/>
                  </a:cubicBezTo>
                  <a:lnTo>
                    <a:pt x="1829" y="705"/>
                  </a:lnTo>
                  <a:lnTo>
                    <a:pt x="1829" y="705"/>
                  </a:lnTo>
                  <a:cubicBezTo>
                    <a:pt x="2018" y="813"/>
                    <a:pt x="2224" y="866"/>
                    <a:pt x="2429" y="866"/>
                  </a:cubicBezTo>
                  <a:lnTo>
                    <a:pt x="2429" y="866"/>
                  </a:lnTo>
                  <a:cubicBezTo>
                    <a:pt x="2813" y="866"/>
                    <a:pt x="3189" y="682"/>
                    <a:pt x="3421" y="345"/>
                  </a:cubicBezTo>
                  <a:lnTo>
                    <a:pt x="365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1" name="Freeform 353">
              <a:extLst>
                <a:ext uri="{FF2B5EF4-FFF2-40B4-BE49-F238E27FC236}">
                  <a16:creationId xmlns:a16="http://schemas.microsoft.com/office/drawing/2014/main" id="{C3EDE5D6-66FC-A5CB-900B-6D9992FC5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667" y="4084270"/>
              <a:ext cx="2788133" cy="3655105"/>
            </a:xfrm>
            <a:custGeom>
              <a:avLst/>
              <a:gdLst>
                <a:gd name="T0" fmla="*/ 4268 w 4269"/>
                <a:gd name="T1" fmla="*/ 352 h 5597"/>
                <a:gd name="T2" fmla="*/ 4031 w 4269"/>
                <a:gd name="T3" fmla="*/ 697 h 5597"/>
                <a:gd name="T4" fmla="*/ 4031 w 4269"/>
                <a:gd name="T5" fmla="*/ 697 h 5597"/>
                <a:gd name="T6" fmla="*/ 3039 w 4269"/>
                <a:gd name="T7" fmla="*/ 1217 h 5597"/>
                <a:gd name="T8" fmla="*/ 3039 w 4269"/>
                <a:gd name="T9" fmla="*/ 1217 h 5597"/>
                <a:gd name="T10" fmla="*/ 2439 w 4269"/>
                <a:gd name="T11" fmla="*/ 1056 h 5597"/>
                <a:gd name="T12" fmla="*/ 1990 w 4269"/>
                <a:gd name="T13" fmla="*/ 1834 h 5597"/>
                <a:gd name="T14" fmla="*/ 1990 w 4269"/>
                <a:gd name="T15" fmla="*/ 1834 h 5597"/>
                <a:gd name="T16" fmla="*/ 609 w 4269"/>
                <a:gd name="T17" fmla="*/ 2464 h 5597"/>
                <a:gd name="T18" fmla="*/ 610 w 4269"/>
                <a:gd name="T19" fmla="*/ 3320 h 5597"/>
                <a:gd name="T20" fmla="*/ 610 w 4269"/>
                <a:gd name="T21" fmla="*/ 3320 h 5597"/>
                <a:gd name="T22" fmla="*/ 1111 w 4269"/>
                <a:gd name="T23" fmla="*/ 4936 h 5597"/>
                <a:gd name="T24" fmla="*/ 1111 w 4269"/>
                <a:gd name="T25" fmla="*/ 4936 h 5597"/>
                <a:gd name="T26" fmla="*/ 1741 w 4269"/>
                <a:gd name="T27" fmla="*/ 5596 h 5597"/>
                <a:gd name="T28" fmla="*/ 1741 w 4269"/>
                <a:gd name="T29" fmla="*/ 5596 h 5597"/>
                <a:gd name="T30" fmla="*/ 0 w 4269"/>
                <a:gd name="T31" fmla="*/ 2969 h 5597"/>
                <a:gd name="T32" fmla="*/ 0 w 4269"/>
                <a:gd name="T33" fmla="*/ 2112 h 5597"/>
                <a:gd name="T34" fmla="*/ 0 w 4269"/>
                <a:gd name="T35" fmla="*/ 2112 h 5597"/>
                <a:gd name="T36" fmla="*/ 1380 w 4269"/>
                <a:gd name="T37" fmla="*/ 1482 h 5597"/>
                <a:gd name="T38" fmla="*/ 1829 w 4269"/>
                <a:gd name="T39" fmla="*/ 704 h 5597"/>
                <a:gd name="T40" fmla="*/ 1829 w 4269"/>
                <a:gd name="T41" fmla="*/ 704 h 5597"/>
                <a:gd name="T42" fmla="*/ 3422 w 4269"/>
                <a:gd name="T43" fmla="*/ 344 h 5597"/>
                <a:gd name="T44" fmla="*/ 3658 w 4269"/>
                <a:gd name="T45" fmla="*/ 0 h 5597"/>
                <a:gd name="T46" fmla="*/ 4268 w 4269"/>
                <a:gd name="T47" fmla="*/ 352 h 5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69" h="5597">
                  <a:moveTo>
                    <a:pt x="4268" y="352"/>
                  </a:moveTo>
                  <a:lnTo>
                    <a:pt x="4031" y="697"/>
                  </a:lnTo>
                  <a:lnTo>
                    <a:pt x="4031" y="697"/>
                  </a:lnTo>
                  <a:cubicBezTo>
                    <a:pt x="3799" y="1033"/>
                    <a:pt x="3423" y="1217"/>
                    <a:pt x="3039" y="1217"/>
                  </a:cubicBezTo>
                  <a:lnTo>
                    <a:pt x="3039" y="1217"/>
                  </a:lnTo>
                  <a:cubicBezTo>
                    <a:pt x="2834" y="1217"/>
                    <a:pt x="2628" y="1165"/>
                    <a:pt x="2439" y="1056"/>
                  </a:cubicBezTo>
                  <a:lnTo>
                    <a:pt x="1990" y="1834"/>
                  </a:lnTo>
                  <a:lnTo>
                    <a:pt x="1990" y="1834"/>
                  </a:lnTo>
                  <a:cubicBezTo>
                    <a:pt x="1711" y="2316"/>
                    <a:pt x="1157" y="2569"/>
                    <a:pt x="609" y="2464"/>
                  </a:cubicBezTo>
                  <a:lnTo>
                    <a:pt x="610" y="3320"/>
                  </a:lnTo>
                  <a:lnTo>
                    <a:pt x="610" y="3320"/>
                  </a:lnTo>
                  <a:cubicBezTo>
                    <a:pt x="610" y="3911"/>
                    <a:pt x="791" y="4471"/>
                    <a:pt x="1111" y="4936"/>
                  </a:cubicBezTo>
                  <a:lnTo>
                    <a:pt x="1111" y="4936"/>
                  </a:lnTo>
                  <a:cubicBezTo>
                    <a:pt x="1283" y="5187"/>
                    <a:pt x="1496" y="5410"/>
                    <a:pt x="1741" y="5596"/>
                  </a:cubicBezTo>
                  <a:lnTo>
                    <a:pt x="1741" y="5596"/>
                  </a:lnTo>
                  <a:cubicBezTo>
                    <a:pt x="689" y="5150"/>
                    <a:pt x="0" y="4118"/>
                    <a:pt x="0" y="2969"/>
                  </a:cubicBezTo>
                  <a:lnTo>
                    <a:pt x="0" y="2112"/>
                  </a:lnTo>
                  <a:lnTo>
                    <a:pt x="0" y="2112"/>
                  </a:lnTo>
                  <a:cubicBezTo>
                    <a:pt x="548" y="2217"/>
                    <a:pt x="1102" y="1964"/>
                    <a:pt x="1380" y="1482"/>
                  </a:cubicBezTo>
                  <a:lnTo>
                    <a:pt x="1829" y="704"/>
                  </a:lnTo>
                  <a:lnTo>
                    <a:pt x="1829" y="704"/>
                  </a:lnTo>
                  <a:cubicBezTo>
                    <a:pt x="2373" y="1018"/>
                    <a:pt x="3066" y="861"/>
                    <a:pt x="3422" y="344"/>
                  </a:cubicBezTo>
                  <a:lnTo>
                    <a:pt x="3658" y="0"/>
                  </a:lnTo>
                  <a:lnTo>
                    <a:pt x="4268" y="352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2" name="Freeform 354">
              <a:extLst>
                <a:ext uri="{FF2B5EF4-FFF2-40B4-BE49-F238E27FC236}">
                  <a16:creationId xmlns:a16="http://schemas.microsoft.com/office/drawing/2014/main" id="{731720F4-C182-75F1-358F-7CA89AF3E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217" y="4968523"/>
              <a:ext cx="1610090" cy="2027733"/>
            </a:xfrm>
            <a:custGeom>
              <a:avLst/>
              <a:gdLst>
                <a:gd name="T0" fmla="*/ 526 w 2463"/>
                <a:gd name="T1" fmla="*/ 3105 h 3106"/>
                <a:gd name="T2" fmla="*/ 526 w 2463"/>
                <a:gd name="T3" fmla="*/ 3105 h 3106"/>
                <a:gd name="T4" fmla="*/ 0 w 2463"/>
                <a:gd name="T5" fmla="*/ 2649 h 3106"/>
                <a:gd name="T6" fmla="*/ 0 w 2463"/>
                <a:gd name="T7" fmla="*/ 2649 h 3106"/>
                <a:gd name="T8" fmla="*/ 3 w 2463"/>
                <a:gd name="T9" fmla="*/ 2644 h 3106"/>
                <a:gd name="T10" fmla="*/ 3 w 2463"/>
                <a:gd name="T11" fmla="*/ 2644 h 3106"/>
                <a:gd name="T12" fmla="*/ 526 w 2463"/>
                <a:gd name="T13" fmla="*/ 3105 h 3106"/>
                <a:gd name="T14" fmla="*/ 842 w 2463"/>
                <a:gd name="T15" fmla="*/ 2465 h 3106"/>
                <a:gd name="T16" fmla="*/ 842 w 2463"/>
                <a:gd name="T17" fmla="*/ 2465 h 3106"/>
                <a:gd name="T18" fmla="*/ 842 w 2463"/>
                <a:gd name="T19" fmla="*/ 2464 h 3106"/>
                <a:gd name="T20" fmla="*/ 842 w 2463"/>
                <a:gd name="T21" fmla="*/ 2464 h 3106"/>
                <a:gd name="T22" fmla="*/ 2062 w 2463"/>
                <a:gd name="T23" fmla="*/ 0 h 3106"/>
                <a:gd name="T24" fmla="*/ 2462 w 2463"/>
                <a:gd name="T25" fmla="*/ 231 h 3106"/>
                <a:gd name="T26" fmla="*/ 2062 w 2463"/>
                <a:gd name="T27" fmla="*/ 0 h 3106"/>
                <a:gd name="T28" fmla="*/ 2062 w 2463"/>
                <a:gd name="T29" fmla="*/ 0 h 3106"/>
                <a:gd name="T30" fmla="*/ 842 w 2463"/>
                <a:gd name="T31" fmla="*/ 2465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3" h="3106">
                  <a:moveTo>
                    <a:pt x="526" y="3105"/>
                  </a:moveTo>
                  <a:lnTo>
                    <a:pt x="526" y="3105"/>
                  </a:lnTo>
                  <a:cubicBezTo>
                    <a:pt x="370" y="2918"/>
                    <a:pt x="194" y="2769"/>
                    <a:pt x="0" y="2649"/>
                  </a:cubicBezTo>
                  <a:lnTo>
                    <a:pt x="0" y="2649"/>
                  </a:lnTo>
                  <a:cubicBezTo>
                    <a:pt x="1" y="2648"/>
                    <a:pt x="2" y="2646"/>
                    <a:pt x="3" y="2644"/>
                  </a:cubicBezTo>
                  <a:lnTo>
                    <a:pt x="3" y="2644"/>
                  </a:lnTo>
                  <a:cubicBezTo>
                    <a:pt x="200" y="2765"/>
                    <a:pt x="376" y="2922"/>
                    <a:pt x="526" y="3105"/>
                  </a:cubicBezTo>
                  <a:close/>
                  <a:moveTo>
                    <a:pt x="842" y="2465"/>
                  </a:moveTo>
                  <a:lnTo>
                    <a:pt x="842" y="2465"/>
                  </a:lnTo>
                  <a:lnTo>
                    <a:pt x="842" y="2464"/>
                  </a:lnTo>
                  <a:lnTo>
                    <a:pt x="842" y="2464"/>
                  </a:lnTo>
                  <a:cubicBezTo>
                    <a:pt x="849" y="2426"/>
                    <a:pt x="1156" y="498"/>
                    <a:pt x="2062" y="0"/>
                  </a:cubicBezTo>
                  <a:lnTo>
                    <a:pt x="2462" y="231"/>
                  </a:lnTo>
                  <a:lnTo>
                    <a:pt x="2062" y="0"/>
                  </a:lnTo>
                  <a:lnTo>
                    <a:pt x="2062" y="0"/>
                  </a:lnTo>
                  <a:cubicBezTo>
                    <a:pt x="1147" y="504"/>
                    <a:pt x="842" y="2465"/>
                    <a:pt x="842" y="2465"/>
                  </a:cubicBezTo>
                  <a:close/>
                </a:path>
              </a:pathLst>
            </a:custGeom>
            <a:solidFill>
              <a:srgbClr val="94C8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3" name="Freeform 358">
              <a:extLst>
                <a:ext uri="{FF2B5EF4-FFF2-40B4-BE49-F238E27FC236}">
                  <a16:creationId xmlns:a16="http://schemas.microsoft.com/office/drawing/2014/main" id="{E658F0FA-FFA1-4CEE-9CA6-10A60C71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1529" y="4795705"/>
              <a:ext cx="1342221" cy="1356622"/>
            </a:xfrm>
            <a:custGeom>
              <a:avLst/>
              <a:gdLst>
                <a:gd name="T0" fmla="*/ 0 w 2056"/>
                <a:gd name="T1" fmla="*/ 2077 h 2078"/>
                <a:gd name="T2" fmla="*/ 0 w 2056"/>
                <a:gd name="T3" fmla="*/ 2077 h 2078"/>
                <a:gd name="T4" fmla="*/ 490 w 2056"/>
                <a:gd name="T5" fmla="*/ 725 h 2078"/>
                <a:gd name="T6" fmla="*/ 490 w 2056"/>
                <a:gd name="T7" fmla="*/ 725 h 2078"/>
                <a:gd name="T8" fmla="*/ 0 w 2056"/>
                <a:gd name="T9" fmla="*/ 2077 h 2078"/>
                <a:gd name="T10" fmla="*/ 491 w 2056"/>
                <a:gd name="T11" fmla="*/ 724 h 2078"/>
                <a:gd name="T12" fmla="*/ 491 w 2056"/>
                <a:gd name="T13" fmla="*/ 724 h 2078"/>
                <a:gd name="T14" fmla="*/ 492 w 2056"/>
                <a:gd name="T15" fmla="*/ 722 h 2078"/>
                <a:gd name="T16" fmla="*/ 492 w 2056"/>
                <a:gd name="T17" fmla="*/ 722 h 2078"/>
                <a:gd name="T18" fmla="*/ 491 w 2056"/>
                <a:gd name="T19" fmla="*/ 724 h 2078"/>
                <a:gd name="T20" fmla="*/ 2055 w 2056"/>
                <a:gd name="T21" fmla="*/ 529 h 2078"/>
                <a:gd name="T22" fmla="*/ 1140 w 2056"/>
                <a:gd name="T23" fmla="*/ 0 h 2078"/>
                <a:gd name="T24" fmla="*/ 1141 w 2056"/>
                <a:gd name="T25" fmla="*/ 0 h 2078"/>
                <a:gd name="T26" fmla="*/ 2055 w 2056"/>
                <a:gd name="T27" fmla="*/ 529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6" h="2078">
                  <a:moveTo>
                    <a:pt x="0" y="2077"/>
                  </a:moveTo>
                  <a:lnTo>
                    <a:pt x="0" y="2077"/>
                  </a:lnTo>
                  <a:cubicBezTo>
                    <a:pt x="83" y="1721"/>
                    <a:pt x="239" y="1180"/>
                    <a:pt x="490" y="725"/>
                  </a:cubicBezTo>
                  <a:lnTo>
                    <a:pt x="490" y="725"/>
                  </a:lnTo>
                  <a:cubicBezTo>
                    <a:pt x="239" y="1180"/>
                    <a:pt x="83" y="1720"/>
                    <a:pt x="0" y="2077"/>
                  </a:cubicBezTo>
                  <a:close/>
                  <a:moveTo>
                    <a:pt x="491" y="724"/>
                  </a:moveTo>
                  <a:lnTo>
                    <a:pt x="491" y="724"/>
                  </a:lnTo>
                  <a:cubicBezTo>
                    <a:pt x="491" y="724"/>
                    <a:pt x="491" y="723"/>
                    <a:pt x="492" y="722"/>
                  </a:cubicBezTo>
                  <a:lnTo>
                    <a:pt x="492" y="722"/>
                  </a:lnTo>
                  <a:cubicBezTo>
                    <a:pt x="491" y="723"/>
                    <a:pt x="491" y="724"/>
                    <a:pt x="491" y="724"/>
                  </a:cubicBezTo>
                  <a:close/>
                  <a:moveTo>
                    <a:pt x="2055" y="529"/>
                  </a:moveTo>
                  <a:lnTo>
                    <a:pt x="1140" y="0"/>
                  </a:lnTo>
                  <a:lnTo>
                    <a:pt x="1141" y="0"/>
                  </a:lnTo>
                  <a:lnTo>
                    <a:pt x="2055" y="529"/>
                  </a:lnTo>
                  <a:close/>
                </a:path>
              </a:pathLst>
            </a:custGeom>
            <a:solidFill>
              <a:srgbClr val="94C8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4" name="Freeform 359">
              <a:extLst>
                <a:ext uri="{FF2B5EF4-FFF2-40B4-BE49-F238E27FC236}">
                  <a16:creationId xmlns:a16="http://schemas.microsoft.com/office/drawing/2014/main" id="{73E6289E-2193-863A-919A-22AEEE33B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246" y="4795705"/>
              <a:ext cx="1359503" cy="1428630"/>
            </a:xfrm>
            <a:custGeom>
              <a:avLst/>
              <a:gdLst>
                <a:gd name="T0" fmla="*/ 0 w 2081"/>
                <a:gd name="T1" fmla="*/ 2188 h 2189"/>
                <a:gd name="T2" fmla="*/ 0 w 2081"/>
                <a:gd name="T3" fmla="*/ 2188 h 2189"/>
                <a:gd name="T4" fmla="*/ 0 w 2081"/>
                <a:gd name="T5" fmla="*/ 2188 h 2189"/>
                <a:gd name="T6" fmla="*/ 25 w 2081"/>
                <a:gd name="T7" fmla="*/ 2077 h 2189"/>
                <a:gd name="T8" fmla="*/ 25 w 2081"/>
                <a:gd name="T9" fmla="*/ 2077 h 2189"/>
                <a:gd name="T10" fmla="*/ 0 w 2081"/>
                <a:gd name="T11" fmla="*/ 2188 h 2189"/>
                <a:gd name="T12" fmla="*/ 515 w 2081"/>
                <a:gd name="T13" fmla="*/ 725 h 2189"/>
                <a:gd name="T14" fmla="*/ 515 w 2081"/>
                <a:gd name="T15" fmla="*/ 725 h 2189"/>
                <a:gd name="T16" fmla="*/ 516 w 2081"/>
                <a:gd name="T17" fmla="*/ 724 h 2189"/>
                <a:gd name="T18" fmla="*/ 516 w 2081"/>
                <a:gd name="T19" fmla="*/ 724 h 2189"/>
                <a:gd name="T20" fmla="*/ 515 w 2081"/>
                <a:gd name="T21" fmla="*/ 725 h 2189"/>
                <a:gd name="T22" fmla="*/ 517 w 2081"/>
                <a:gd name="T23" fmla="*/ 722 h 2189"/>
                <a:gd name="T24" fmla="*/ 517 w 2081"/>
                <a:gd name="T25" fmla="*/ 722 h 2189"/>
                <a:gd name="T26" fmla="*/ 1165 w 2081"/>
                <a:gd name="T27" fmla="*/ 0 h 2189"/>
                <a:gd name="T28" fmla="*/ 1165 w 2081"/>
                <a:gd name="T29" fmla="*/ 0 h 2189"/>
                <a:gd name="T30" fmla="*/ 1165 w 2081"/>
                <a:gd name="T31" fmla="*/ 0 h 2189"/>
                <a:gd name="T32" fmla="*/ 517 w 2081"/>
                <a:gd name="T33" fmla="*/ 722 h 2189"/>
                <a:gd name="T34" fmla="*/ 2080 w 2081"/>
                <a:gd name="T35" fmla="*/ 530 h 2189"/>
                <a:gd name="T36" fmla="*/ 2079 w 2081"/>
                <a:gd name="T37" fmla="*/ 529 h 2189"/>
                <a:gd name="T38" fmla="*/ 2079 w 2081"/>
                <a:gd name="T39" fmla="*/ 529 h 2189"/>
                <a:gd name="T40" fmla="*/ 2080 w 2081"/>
                <a:gd name="T41" fmla="*/ 529 h 2189"/>
                <a:gd name="T42" fmla="*/ 2080 w 2081"/>
                <a:gd name="T43" fmla="*/ 529 h 2189"/>
                <a:gd name="T44" fmla="*/ 2080 w 2081"/>
                <a:gd name="T45" fmla="*/ 53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1" h="2189">
                  <a:moveTo>
                    <a:pt x="0" y="2188"/>
                  </a:moveTo>
                  <a:lnTo>
                    <a:pt x="0" y="2188"/>
                  </a:lnTo>
                  <a:lnTo>
                    <a:pt x="0" y="2188"/>
                  </a:lnTo>
                  <a:cubicBezTo>
                    <a:pt x="7" y="2153"/>
                    <a:pt x="16" y="2116"/>
                    <a:pt x="25" y="2077"/>
                  </a:cubicBezTo>
                  <a:lnTo>
                    <a:pt x="25" y="2077"/>
                  </a:lnTo>
                  <a:cubicBezTo>
                    <a:pt x="16" y="2116"/>
                    <a:pt x="7" y="2154"/>
                    <a:pt x="0" y="2188"/>
                  </a:cubicBezTo>
                  <a:close/>
                  <a:moveTo>
                    <a:pt x="515" y="725"/>
                  </a:moveTo>
                  <a:lnTo>
                    <a:pt x="515" y="725"/>
                  </a:lnTo>
                  <a:lnTo>
                    <a:pt x="516" y="724"/>
                  </a:lnTo>
                  <a:lnTo>
                    <a:pt x="516" y="724"/>
                  </a:lnTo>
                  <a:lnTo>
                    <a:pt x="515" y="725"/>
                  </a:lnTo>
                  <a:close/>
                  <a:moveTo>
                    <a:pt x="517" y="722"/>
                  </a:moveTo>
                  <a:lnTo>
                    <a:pt x="517" y="722"/>
                  </a:lnTo>
                  <a:cubicBezTo>
                    <a:pt x="686" y="415"/>
                    <a:pt x="900" y="147"/>
                    <a:pt x="1165" y="0"/>
                  </a:cubicBezTo>
                  <a:lnTo>
                    <a:pt x="1165" y="0"/>
                  </a:lnTo>
                  <a:lnTo>
                    <a:pt x="1165" y="0"/>
                  </a:lnTo>
                  <a:cubicBezTo>
                    <a:pt x="900" y="147"/>
                    <a:pt x="686" y="415"/>
                    <a:pt x="517" y="722"/>
                  </a:cubicBezTo>
                  <a:close/>
                  <a:moveTo>
                    <a:pt x="2080" y="530"/>
                  </a:moveTo>
                  <a:lnTo>
                    <a:pt x="2079" y="529"/>
                  </a:lnTo>
                  <a:lnTo>
                    <a:pt x="2079" y="529"/>
                  </a:lnTo>
                  <a:lnTo>
                    <a:pt x="2080" y="529"/>
                  </a:lnTo>
                  <a:lnTo>
                    <a:pt x="2080" y="529"/>
                  </a:lnTo>
                  <a:lnTo>
                    <a:pt x="2080" y="530"/>
                  </a:lnTo>
                  <a:close/>
                </a:path>
              </a:pathLst>
            </a:custGeom>
            <a:solidFill>
              <a:srgbClr val="00A8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5" name="Freeform 365">
              <a:extLst>
                <a:ext uri="{FF2B5EF4-FFF2-40B4-BE49-F238E27FC236}">
                  <a16:creationId xmlns:a16="http://schemas.microsoft.com/office/drawing/2014/main" id="{0F8D537D-9731-F949-A92E-641FC5E5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392" y="4968524"/>
              <a:ext cx="2191909" cy="2494342"/>
            </a:xfrm>
            <a:custGeom>
              <a:avLst/>
              <a:gdLst>
                <a:gd name="T0" fmla="*/ 103 w 3354"/>
                <a:gd name="T1" fmla="*/ 2503 h 3818"/>
                <a:gd name="T2" fmla="*/ 103 w 3354"/>
                <a:gd name="T3" fmla="*/ 2503 h 3818"/>
                <a:gd name="T4" fmla="*/ 100 w 3354"/>
                <a:gd name="T5" fmla="*/ 2502 h 3818"/>
                <a:gd name="T6" fmla="*/ 100 w 3354"/>
                <a:gd name="T7" fmla="*/ 2502 h 3818"/>
                <a:gd name="T8" fmla="*/ 100 w 3354"/>
                <a:gd name="T9" fmla="*/ 2502 h 3818"/>
                <a:gd name="T10" fmla="*/ 100 w 3354"/>
                <a:gd name="T11" fmla="*/ 2502 h 3818"/>
                <a:gd name="T12" fmla="*/ 0 w 3354"/>
                <a:gd name="T13" fmla="*/ 2465 h 3818"/>
                <a:gd name="T14" fmla="*/ 0 w 3354"/>
                <a:gd name="T15" fmla="*/ 2465 h 3818"/>
                <a:gd name="T16" fmla="*/ 12 w 3354"/>
                <a:gd name="T17" fmla="*/ 2436 h 3818"/>
                <a:gd name="T18" fmla="*/ 12 w 3354"/>
                <a:gd name="T19" fmla="*/ 2436 h 3818"/>
                <a:gd name="T20" fmla="*/ 259 w 3354"/>
                <a:gd name="T21" fmla="*/ 2045 h 3818"/>
                <a:gd name="T22" fmla="*/ 259 w 3354"/>
                <a:gd name="T23" fmla="*/ 2045 h 3818"/>
                <a:gd name="T24" fmla="*/ 521 w 3354"/>
                <a:gd name="T25" fmla="*/ 1822 h 3818"/>
                <a:gd name="T26" fmla="*/ 521 w 3354"/>
                <a:gd name="T27" fmla="*/ 1822 h 3818"/>
                <a:gd name="T28" fmla="*/ 595 w 3354"/>
                <a:gd name="T29" fmla="*/ 1770 h 3818"/>
                <a:gd name="T30" fmla="*/ 595 w 3354"/>
                <a:gd name="T31" fmla="*/ 1770 h 3818"/>
                <a:gd name="T32" fmla="*/ 609 w 3354"/>
                <a:gd name="T33" fmla="*/ 1761 h 3818"/>
                <a:gd name="T34" fmla="*/ 609 w 3354"/>
                <a:gd name="T35" fmla="*/ 1761 h 3818"/>
                <a:gd name="T36" fmla="*/ 609 w 3354"/>
                <a:gd name="T37" fmla="*/ 1761 h 3818"/>
                <a:gd name="T38" fmla="*/ 609 w 3354"/>
                <a:gd name="T39" fmla="*/ 1761 h 3818"/>
                <a:gd name="T40" fmla="*/ 609 w 3354"/>
                <a:gd name="T41" fmla="*/ 1761 h 3818"/>
                <a:gd name="T42" fmla="*/ 720 w 3354"/>
                <a:gd name="T43" fmla="*/ 1840 h 3818"/>
                <a:gd name="T44" fmla="*/ 720 w 3354"/>
                <a:gd name="T45" fmla="*/ 1840 h 3818"/>
                <a:gd name="T46" fmla="*/ 818 w 3354"/>
                <a:gd name="T47" fmla="*/ 1923 h 3818"/>
                <a:gd name="T48" fmla="*/ 818 w 3354"/>
                <a:gd name="T49" fmla="*/ 1923 h 3818"/>
                <a:gd name="T50" fmla="*/ 817 w 3354"/>
                <a:gd name="T51" fmla="*/ 1924 h 3818"/>
                <a:gd name="T52" fmla="*/ 817 w 3354"/>
                <a:gd name="T53" fmla="*/ 1924 h 3818"/>
                <a:gd name="T54" fmla="*/ 818 w 3354"/>
                <a:gd name="T55" fmla="*/ 1924 h 3818"/>
                <a:gd name="T56" fmla="*/ 818 w 3354"/>
                <a:gd name="T57" fmla="*/ 1924 h 3818"/>
                <a:gd name="T58" fmla="*/ 1219 w 3354"/>
                <a:gd name="T59" fmla="*/ 2465 h 3818"/>
                <a:gd name="T60" fmla="*/ 1219 w 3354"/>
                <a:gd name="T61" fmla="*/ 2465 h 3818"/>
                <a:gd name="T62" fmla="*/ 1219 w 3354"/>
                <a:gd name="T63" fmla="*/ 2464 h 3818"/>
                <a:gd name="T64" fmla="*/ 1219 w 3354"/>
                <a:gd name="T65" fmla="*/ 2464 h 3818"/>
                <a:gd name="T66" fmla="*/ 1219 w 3354"/>
                <a:gd name="T67" fmla="*/ 2465 h 3818"/>
                <a:gd name="T68" fmla="*/ 1219 w 3354"/>
                <a:gd name="T69" fmla="*/ 2465 h 3818"/>
                <a:gd name="T70" fmla="*/ 2439 w 3354"/>
                <a:gd name="T71" fmla="*/ 0 h 3818"/>
                <a:gd name="T72" fmla="*/ 2839 w 3354"/>
                <a:gd name="T73" fmla="*/ 231 h 3818"/>
                <a:gd name="T74" fmla="*/ 2897 w 3354"/>
                <a:gd name="T75" fmla="*/ 264 h 3818"/>
                <a:gd name="T76" fmla="*/ 2898 w 3354"/>
                <a:gd name="T77" fmla="*/ 265 h 3818"/>
                <a:gd name="T78" fmla="*/ 2898 w 3354"/>
                <a:gd name="T79" fmla="*/ 265 h 3818"/>
                <a:gd name="T80" fmla="*/ 3353 w 3354"/>
                <a:gd name="T81" fmla="*/ 528 h 3818"/>
                <a:gd name="T82" fmla="*/ 3353 w 3354"/>
                <a:gd name="T83" fmla="*/ 528 h 3818"/>
                <a:gd name="T84" fmla="*/ 1315 w 3354"/>
                <a:gd name="T85" fmla="*/ 3817 h 3818"/>
                <a:gd name="T86" fmla="*/ 1315 w 3354"/>
                <a:gd name="T87" fmla="*/ 3817 h 3818"/>
                <a:gd name="T88" fmla="*/ 1315 w 3354"/>
                <a:gd name="T89" fmla="*/ 3817 h 3818"/>
                <a:gd name="T90" fmla="*/ 1227 w 3354"/>
                <a:gd name="T91" fmla="*/ 3617 h 3818"/>
                <a:gd name="T92" fmla="*/ 1227 w 3354"/>
                <a:gd name="T93" fmla="*/ 3617 h 3818"/>
                <a:gd name="T94" fmla="*/ 972 w 3354"/>
                <a:gd name="T95" fmla="*/ 3192 h 3818"/>
                <a:gd name="T96" fmla="*/ 972 w 3354"/>
                <a:gd name="T97" fmla="*/ 3192 h 3818"/>
                <a:gd name="T98" fmla="*/ 903 w 3354"/>
                <a:gd name="T99" fmla="*/ 3105 h 3818"/>
                <a:gd name="T100" fmla="*/ 903 w 3354"/>
                <a:gd name="T101" fmla="*/ 3105 h 3818"/>
                <a:gd name="T102" fmla="*/ 380 w 3354"/>
                <a:gd name="T103" fmla="*/ 2644 h 3818"/>
                <a:gd name="T104" fmla="*/ 380 w 3354"/>
                <a:gd name="T105" fmla="*/ 2644 h 3818"/>
                <a:gd name="T106" fmla="*/ 380 w 3354"/>
                <a:gd name="T107" fmla="*/ 2644 h 3818"/>
                <a:gd name="T108" fmla="*/ 103 w 3354"/>
                <a:gd name="T109" fmla="*/ 2503 h 3818"/>
                <a:gd name="T110" fmla="*/ 741 w 3354"/>
                <a:gd name="T111" fmla="*/ 2154 h 3818"/>
                <a:gd name="T112" fmla="*/ 741 w 3354"/>
                <a:gd name="T113" fmla="*/ 2154 h 3818"/>
                <a:gd name="T114" fmla="*/ 764 w 3354"/>
                <a:gd name="T115" fmla="*/ 2200 h 3818"/>
                <a:gd name="T116" fmla="*/ 764 w 3354"/>
                <a:gd name="T117" fmla="*/ 2200 h 3818"/>
                <a:gd name="T118" fmla="*/ 764 w 3354"/>
                <a:gd name="T119" fmla="*/ 2200 h 3818"/>
                <a:gd name="T120" fmla="*/ 741 w 3354"/>
                <a:gd name="T121" fmla="*/ 2154 h 3818"/>
                <a:gd name="T122" fmla="*/ 0 w 3354"/>
                <a:gd name="T123" fmla="*/ 2465 h 3818"/>
                <a:gd name="T124" fmla="*/ 0 w 3354"/>
                <a:gd name="T125" fmla="*/ 2465 h 3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4" h="3818">
                  <a:moveTo>
                    <a:pt x="103" y="2503"/>
                  </a:moveTo>
                  <a:lnTo>
                    <a:pt x="103" y="2503"/>
                  </a:lnTo>
                  <a:cubicBezTo>
                    <a:pt x="101" y="2502"/>
                    <a:pt x="101" y="2502"/>
                    <a:pt x="100" y="2502"/>
                  </a:cubicBezTo>
                  <a:lnTo>
                    <a:pt x="100" y="2502"/>
                  </a:lnTo>
                  <a:lnTo>
                    <a:pt x="100" y="2502"/>
                  </a:lnTo>
                  <a:lnTo>
                    <a:pt x="100" y="2502"/>
                  </a:lnTo>
                  <a:cubicBezTo>
                    <a:pt x="67" y="2489"/>
                    <a:pt x="34" y="2477"/>
                    <a:pt x="0" y="2465"/>
                  </a:cubicBezTo>
                  <a:lnTo>
                    <a:pt x="0" y="2465"/>
                  </a:lnTo>
                  <a:cubicBezTo>
                    <a:pt x="4" y="2455"/>
                    <a:pt x="7" y="2446"/>
                    <a:pt x="12" y="2436"/>
                  </a:cubicBezTo>
                  <a:lnTo>
                    <a:pt x="12" y="2436"/>
                  </a:lnTo>
                  <a:cubicBezTo>
                    <a:pt x="65" y="2301"/>
                    <a:pt x="144" y="2170"/>
                    <a:pt x="259" y="2045"/>
                  </a:cubicBezTo>
                  <a:lnTo>
                    <a:pt x="259" y="2045"/>
                  </a:lnTo>
                  <a:cubicBezTo>
                    <a:pt x="327" y="1976"/>
                    <a:pt x="413" y="1900"/>
                    <a:pt x="521" y="1822"/>
                  </a:cubicBezTo>
                  <a:lnTo>
                    <a:pt x="521" y="1822"/>
                  </a:lnTo>
                  <a:cubicBezTo>
                    <a:pt x="544" y="1805"/>
                    <a:pt x="569" y="1788"/>
                    <a:pt x="595" y="1770"/>
                  </a:cubicBezTo>
                  <a:lnTo>
                    <a:pt x="595" y="1770"/>
                  </a:lnTo>
                  <a:cubicBezTo>
                    <a:pt x="599" y="1767"/>
                    <a:pt x="605" y="1764"/>
                    <a:pt x="609" y="1761"/>
                  </a:cubicBezTo>
                  <a:lnTo>
                    <a:pt x="609" y="1761"/>
                  </a:lnTo>
                  <a:lnTo>
                    <a:pt x="609" y="1761"/>
                  </a:lnTo>
                  <a:lnTo>
                    <a:pt x="609" y="1761"/>
                  </a:lnTo>
                  <a:lnTo>
                    <a:pt x="609" y="1761"/>
                  </a:lnTo>
                  <a:cubicBezTo>
                    <a:pt x="648" y="1786"/>
                    <a:pt x="684" y="1813"/>
                    <a:pt x="720" y="1840"/>
                  </a:cubicBezTo>
                  <a:lnTo>
                    <a:pt x="720" y="1840"/>
                  </a:lnTo>
                  <a:cubicBezTo>
                    <a:pt x="754" y="1867"/>
                    <a:pt x="786" y="1894"/>
                    <a:pt x="818" y="1923"/>
                  </a:cubicBezTo>
                  <a:lnTo>
                    <a:pt x="818" y="1923"/>
                  </a:lnTo>
                  <a:cubicBezTo>
                    <a:pt x="818" y="1923"/>
                    <a:pt x="818" y="1923"/>
                    <a:pt x="817" y="1924"/>
                  </a:cubicBezTo>
                  <a:lnTo>
                    <a:pt x="817" y="1924"/>
                  </a:lnTo>
                  <a:lnTo>
                    <a:pt x="818" y="1924"/>
                  </a:lnTo>
                  <a:lnTo>
                    <a:pt x="818" y="1924"/>
                  </a:lnTo>
                  <a:cubicBezTo>
                    <a:pt x="985" y="2074"/>
                    <a:pt x="1118" y="2255"/>
                    <a:pt x="1219" y="2465"/>
                  </a:cubicBezTo>
                  <a:lnTo>
                    <a:pt x="1219" y="2465"/>
                  </a:lnTo>
                  <a:cubicBezTo>
                    <a:pt x="1219" y="2465"/>
                    <a:pt x="1219" y="2465"/>
                    <a:pt x="1219" y="2464"/>
                  </a:cubicBezTo>
                  <a:lnTo>
                    <a:pt x="1219" y="2464"/>
                  </a:lnTo>
                  <a:lnTo>
                    <a:pt x="1219" y="2465"/>
                  </a:lnTo>
                  <a:lnTo>
                    <a:pt x="1219" y="2465"/>
                  </a:lnTo>
                  <a:cubicBezTo>
                    <a:pt x="1219" y="2465"/>
                    <a:pt x="1524" y="504"/>
                    <a:pt x="2439" y="0"/>
                  </a:cubicBezTo>
                  <a:lnTo>
                    <a:pt x="2839" y="231"/>
                  </a:lnTo>
                  <a:lnTo>
                    <a:pt x="2897" y="264"/>
                  </a:lnTo>
                  <a:lnTo>
                    <a:pt x="2898" y="265"/>
                  </a:lnTo>
                  <a:lnTo>
                    <a:pt x="2898" y="265"/>
                  </a:lnTo>
                  <a:lnTo>
                    <a:pt x="3353" y="528"/>
                  </a:lnTo>
                  <a:lnTo>
                    <a:pt x="3353" y="528"/>
                  </a:lnTo>
                  <a:cubicBezTo>
                    <a:pt x="2591" y="823"/>
                    <a:pt x="1814" y="2122"/>
                    <a:pt x="1315" y="3817"/>
                  </a:cubicBezTo>
                  <a:lnTo>
                    <a:pt x="1315" y="3817"/>
                  </a:lnTo>
                  <a:lnTo>
                    <a:pt x="1315" y="3817"/>
                  </a:lnTo>
                  <a:cubicBezTo>
                    <a:pt x="1288" y="3749"/>
                    <a:pt x="1259" y="3682"/>
                    <a:pt x="1227" y="3617"/>
                  </a:cubicBezTo>
                  <a:lnTo>
                    <a:pt x="1227" y="3617"/>
                  </a:lnTo>
                  <a:cubicBezTo>
                    <a:pt x="1151" y="3458"/>
                    <a:pt x="1066" y="3317"/>
                    <a:pt x="972" y="3192"/>
                  </a:cubicBezTo>
                  <a:lnTo>
                    <a:pt x="972" y="3192"/>
                  </a:lnTo>
                  <a:cubicBezTo>
                    <a:pt x="949" y="3162"/>
                    <a:pt x="926" y="3133"/>
                    <a:pt x="903" y="3105"/>
                  </a:cubicBezTo>
                  <a:lnTo>
                    <a:pt x="903" y="3105"/>
                  </a:lnTo>
                  <a:cubicBezTo>
                    <a:pt x="753" y="2922"/>
                    <a:pt x="577" y="2765"/>
                    <a:pt x="380" y="2644"/>
                  </a:cubicBezTo>
                  <a:lnTo>
                    <a:pt x="380" y="2644"/>
                  </a:lnTo>
                  <a:lnTo>
                    <a:pt x="380" y="2644"/>
                  </a:lnTo>
                  <a:cubicBezTo>
                    <a:pt x="292" y="2589"/>
                    <a:pt x="199" y="2542"/>
                    <a:pt x="103" y="2503"/>
                  </a:cubicBezTo>
                  <a:close/>
                  <a:moveTo>
                    <a:pt x="741" y="2154"/>
                  </a:moveTo>
                  <a:lnTo>
                    <a:pt x="741" y="2154"/>
                  </a:lnTo>
                  <a:cubicBezTo>
                    <a:pt x="749" y="2169"/>
                    <a:pt x="756" y="2185"/>
                    <a:pt x="764" y="2200"/>
                  </a:cubicBezTo>
                  <a:lnTo>
                    <a:pt x="764" y="2200"/>
                  </a:lnTo>
                  <a:lnTo>
                    <a:pt x="764" y="2200"/>
                  </a:lnTo>
                  <a:cubicBezTo>
                    <a:pt x="756" y="2185"/>
                    <a:pt x="749" y="2169"/>
                    <a:pt x="741" y="2154"/>
                  </a:cubicBezTo>
                  <a:close/>
                  <a:moveTo>
                    <a:pt x="0" y="2465"/>
                  </a:moveTo>
                  <a:lnTo>
                    <a:pt x="0" y="24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6" name="Freeform 366">
              <a:extLst>
                <a:ext uri="{FF2B5EF4-FFF2-40B4-BE49-F238E27FC236}">
                  <a16:creationId xmlns:a16="http://schemas.microsoft.com/office/drawing/2014/main" id="{C8D067BA-982E-37DE-7B5C-0E377DF60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246" y="5141343"/>
              <a:ext cx="1359503" cy="1085873"/>
            </a:xfrm>
            <a:custGeom>
              <a:avLst/>
              <a:gdLst>
                <a:gd name="T0" fmla="*/ 1 w 2082"/>
                <a:gd name="T1" fmla="*/ 1660 h 1661"/>
                <a:gd name="T2" fmla="*/ 1 w 2082"/>
                <a:gd name="T3" fmla="*/ 1660 h 1661"/>
                <a:gd name="T4" fmla="*/ 0 w 2082"/>
                <a:gd name="T5" fmla="*/ 1660 h 1661"/>
                <a:gd name="T6" fmla="*/ 0 w 2082"/>
                <a:gd name="T7" fmla="*/ 1660 h 1661"/>
                <a:gd name="T8" fmla="*/ 1 w 2082"/>
                <a:gd name="T9" fmla="*/ 1659 h 1661"/>
                <a:gd name="T10" fmla="*/ 1 w 2082"/>
                <a:gd name="T11" fmla="*/ 1659 h 1661"/>
                <a:gd name="T12" fmla="*/ 1 w 2082"/>
                <a:gd name="T13" fmla="*/ 1659 h 1661"/>
                <a:gd name="T14" fmla="*/ 1 w 2082"/>
                <a:gd name="T15" fmla="*/ 1660 h 1661"/>
                <a:gd name="T16" fmla="*/ 2081 w 2082"/>
                <a:gd name="T17" fmla="*/ 1 h 1661"/>
                <a:gd name="T18" fmla="*/ 2080 w 2082"/>
                <a:gd name="T19" fmla="*/ 0 h 1661"/>
                <a:gd name="T20" fmla="*/ 2081 w 2082"/>
                <a:gd name="T21" fmla="*/ 1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2" h="1661">
                  <a:moveTo>
                    <a:pt x="1" y="1660"/>
                  </a:moveTo>
                  <a:lnTo>
                    <a:pt x="1" y="1660"/>
                  </a:lnTo>
                  <a:lnTo>
                    <a:pt x="0" y="1660"/>
                  </a:lnTo>
                  <a:lnTo>
                    <a:pt x="0" y="1660"/>
                  </a:lnTo>
                  <a:cubicBezTo>
                    <a:pt x="1" y="1659"/>
                    <a:pt x="1" y="1659"/>
                    <a:pt x="1" y="1659"/>
                  </a:cubicBezTo>
                  <a:lnTo>
                    <a:pt x="1" y="1659"/>
                  </a:lnTo>
                  <a:lnTo>
                    <a:pt x="1" y="1659"/>
                  </a:lnTo>
                  <a:cubicBezTo>
                    <a:pt x="1" y="1659"/>
                    <a:pt x="1" y="1659"/>
                    <a:pt x="1" y="1660"/>
                  </a:cubicBezTo>
                  <a:close/>
                  <a:moveTo>
                    <a:pt x="2081" y="1"/>
                  </a:moveTo>
                  <a:lnTo>
                    <a:pt x="2080" y="0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75BB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7" name="Freeform 367">
              <a:extLst>
                <a:ext uri="{FF2B5EF4-FFF2-40B4-BE49-F238E27FC236}">
                  <a16:creationId xmlns:a16="http://schemas.microsoft.com/office/drawing/2014/main" id="{D585E5E9-A97C-4E06-E140-8BBA3B6B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246" y="5121180"/>
              <a:ext cx="1359503" cy="1460314"/>
            </a:xfrm>
            <a:custGeom>
              <a:avLst/>
              <a:gdLst>
                <a:gd name="T0" fmla="*/ 401 w 2080"/>
                <a:gd name="T1" fmla="*/ 2234 h 2235"/>
                <a:gd name="T2" fmla="*/ 401 w 2080"/>
                <a:gd name="T3" fmla="*/ 2234 h 2235"/>
                <a:gd name="T4" fmla="*/ 0 w 2080"/>
                <a:gd name="T5" fmla="*/ 1693 h 2235"/>
                <a:gd name="T6" fmla="*/ 0 w 2080"/>
                <a:gd name="T7" fmla="*/ 1693 h 2235"/>
                <a:gd name="T8" fmla="*/ 0 w 2080"/>
                <a:gd name="T9" fmla="*/ 1692 h 2235"/>
                <a:gd name="T10" fmla="*/ 0 w 2080"/>
                <a:gd name="T11" fmla="*/ 1692 h 2235"/>
                <a:gd name="T12" fmla="*/ 401 w 2080"/>
                <a:gd name="T13" fmla="*/ 2233 h 2235"/>
                <a:gd name="T14" fmla="*/ 401 w 2080"/>
                <a:gd name="T15" fmla="*/ 2233 h 2235"/>
                <a:gd name="T16" fmla="*/ 401 w 2080"/>
                <a:gd name="T17" fmla="*/ 2234 h 2235"/>
                <a:gd name="T18" fmla="*/ 2079 w 2080"/>
                <a:gd name="T19" fmla="*/ 33 h 2235"/>
                <a:gd name="T20" fmla="*/ 2021 w 2080"/>
                <a:gd name="T21" fmla="*/ 0 h 2235"/>
                <a:gd name="T22" fmla="*/ 2079 w 2080"/>
                <a:gd name="T23" fmla="*/ 3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0" h="2235">
                  <a:moveTo>
                    <a:pt x="401" y="2234"/>
                  </a:moveTo>
                  <a:lnTo>
                    <a:pt x="401" y="2234"/>
                  </a:lnTo>
                  <a:cubicBezTo>
                    <a:pt x="300" y="2024"/>
                    <a:pt x="167" y="1843"/>
                    <a:pt x="0" y="1693"/>
                  </a:cubicBezTo>
                  <a:lnTo>
                    <a:pt x="0" y="1693"/>
                  </a:lnTo>
                  <a:cubicBezTo>
                    <a:pt x="0" y="1692"/>
                    <a:pt x="0" y="1692"/>
                    <a:pt x="0" y="1692"/>
                  </a:cubicBezTo>
                  <a:lnTo>
                    <a:pt x="0" y="1692"/>
                  </a:lnTo>
                  <a:cubicBezTo>
                    <a:pt x="167" y="1843"/>
                    <a:pt x="300" y="2024"/>
                    <a:pt x="401" y="2233"/>
                  </a:cubicBezTo>
                  <a:lnTo>
                    <a:pt x="401" y="2233"/>
                  </a:lnTo>
                  <a:cubicBezTo>
                    <a:pt x="401" y="2234"/>
                    <a:pt x="401" y="2234"/>
                    <a:pt x="401" y="2234"/>
                  </a:cubicBezTo>
                  <a:close/>
                  <a:moveTo>
                    <a:pt x="2079" y="33"/>
                  </a:moveTo>
                  <a:lnTo>
                    <a:pt x="2021" y="0"/>
                  </a:lnTo>
                  <a:lnTo>
                    <a:pt x="2079" y="33"/>
                  </a:lnTo>
                  <a:close/>
                </a:path>
              </a:pathLst>
            </a:custGeom>
            <a:solidFill>
              <a:srgbClr val="75BB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258" name="Freeform 91">
              <a:extLst>
                <a:ext uri="{FF2B5EF4-FFF2-40B4-BE49-F238E27FC236}">
                  <a16:creationId xmlns:a16="http://schemas.microsoft.com/office/drawing/2014/main" id="{59044FC4-69E2-76CA-F369-682282C1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840" y="4795705"/>
              <a:ext cx="2191256" cy="2663626"/>
            </a:xfrm>
            <a:custGeom>
              <a:avLst/>
              <a:gdLst>
                <a:gd name="connsiteX0" fmla="*/ 747416 w 2191256"/>
                <a:gd name="connsiteY0" fmla="*/ 2248495 h 2663626"/>
                <a:gd name="connsiteX1" fmla="*/ 862996 w 2191256"/>
                <a:gd name="connsiteY1" fmla="*/ 2490655 h 2663626"/>
                <a:gd name="connsiteX2" fmla="*/ 863649 w 2191256"/>
                <a:gd name="connsiteY2" fmla="*/ 2490655 h 2663626"/>
                <a:gd name="connsiteX3" fmla="*/ 747416 w 2191256"/>
                <a:gd name="connsiteY3" fmla="*/ 2248495 h 2663626"/>
                <a:gd name="connsiteX4" fmla="*/ 362918 w 2191256"/>
                <a:gd name="connsiteY4" fmla="*/ 1808829 h 2663626"/>
                <a:gd name="connsiteX5" fmla="*/ 364856 w 2191256"/>
                <a:gd name="connsiteY5" fmla="*/ 1809483 h 2663626"/>
                <a:gd name="connsiteX6" fmla="*/ 468842 w 2191256"/>
                <a:gd name="connsiteY6" fmla="*/ 1900346 h 2663626"/>
                <a:gd name="connsiteX7" fmla="*/ 362923 w 2191256"/>
                <a:gd name="connsiteY7" fmla="*/ 1808834 h 2663626"/>
                <a:gd name="connsiteX8" fmla="*/ 368679 w 2191256"/>
                <a:gd name="connsiteY8" fmla="*/ 1805949 h 2663626"/>
                <a:gd name="connsiteX9" fmla="*/ 369332 w 2191256"/>
                <a:gd name="connsiteY9" fmla="*/ 1805949 h 2663626"/>
                <a:gd name="connsiteX10" fmla="*/ 527211 w 2191256"/>
                <a:gd name="connsiteY10" fmla="*/ 1890040 h 2663626"/>
                <a:gd name="connsiteX11" fmla="*/ 546693 w 2191256"/>
                <a:gd name="connsiteY11" fmla="*/ 1899959 h 2663626"/>
                <a:gd name="connsiteX12" fmla="*/ 546485 w 2191256"/>
                <a:gd name="connsiteY12" fmla="*/ 1900306 h 2663626"/>
                <a:gd name="connsiteX13" fmla="*/ 548252 w 2191256"/>
                <a:gd name="connsiteY13" fmla="*/ 1901247 h 2663626"/>
                <a:gd name="connsiteX14" fmla="*/ 891727 w 2191256"/>
                <a:gd name="connsiteY14" fmla="*/ 2198235 h 2663626"/>
                <a:gd name="connsiteX15" fmla="*/ 936131 w 2191256"/>
                <a:gd name="connsiteY15" fmla="*/ 2255675 h 2663626"/>
                <a:gd name="connsiteX16" fmla="*/ 1103298 w 2191256"/>
                <a:gd name="connsiteY16" fmla="*/ 2532429 h 2663626"/>
                <a:gd name="connsiteX17" fmla="*/ 1160108 w 2191256"/>
                <a:gd name="connsiteY17" fmla="*/ 2663626 h 2663626"/>
                <a:gd name="connsiteX18" fmla="*/ 862996 w 2191256"/>
                <a:gd name="connsiteY18" fmla="*/ 2491308 h 2663626"/>
                <a:gd name="connsiteX19" fmla="*/ 599839 w 2191256"/>
                <a:gd name="connsiteY19" fmla="*/ 2033097 h 2663626"/>
                <a:gd name="connsiteX20" fmla="*/ 526051 w 2191256"/>
                <a:gd name="connsiteY20" fmla="*/ 1948243 h 2663626"/>
                <a:gd name="connsiteX21" fmla="*/ 473811 w 2191256"/>
                <a:gd name="connsiteY21" fmla="*/ 1896678 h 2663626"/>
                <a:gd name="connsiteX22" fmla="*/ 379117 w 2191256"/>
                <a:gd name="connsiteY22" fmla="*/ 1814957 h 2663626"/>
                <a:gd name="connsiteX23" fmla="*/ 365797 w 2191256"/>
                <a:gd name="connsiteY23" fmla="*/ 1807858 h 2663626"/>
                <a:gd name="connsiteX24" fmla="*/ 378220 w 2191256"/>
                <a:gd name="connsiteY24" fmla="*/ 1814183 h 2663626"/>
                <a:gd name="connsiteX25" fmla="*/ 304112 w 2191256"/>
                <a:gd name="connsiteY25" fmla="*/ 1764215 h 2663626"/>
                <a:gd name="connsiteX26" fmla="*/ 307370 w 2191256"/>
                <a:gd name="connsiteY26" fmla="*/ 1766176 h 2663626"/>
                <a:gd name="connsiteX27" fmla="*/ 299551 w 2191256"/>
                <a:gd name="connsiteY27" fmla="*/ 1785133 h 2663626"/>
                <a:gd name="connsiteX28" fmla="*/ 304112 w 2191256"/>
                <a:gd name="connsiteY28" fmla="*/ 1764215 h 2663626"/>
                <a:gd name="connsiteX29" fmla="*/ 403168 w 2191256"/>
                <a:gd name="connsiteY29" fmla="*/ 1152121 h 2663626"/>
                <a:gd name="connsiteX30" fmla="*/ 696380 w 2191256"/>
                <a:gd name="connsiteY30" fmla="*/ 1322551 h 2663626"/>
                <a:gd name="connsiteX31" fmla="*/ 687217 w 2191256"/>
                <a:gd name="connsiteY31" fmla="*/ 1328428 h 2663626"/>
                <a:gd name="connsiteX32" fmla="*/ 637475 w 2191256"/>
                <a:gd name="connsiteY32" fmla="*/ 1361730 h 2663626"/>
                <a:gd name="connsiteX33" fmla="*/ 403168 w 2191256"/>
                <a:gd name="connsiteY33" fmla="*/ 1152121 h 2663626"/>
                <a:gd name="connsiteX34" fmla="*/ 397596 w 2191256"/>
                <a:gd name="connsiteY34" fmla="*/ 1152121 h 2663626"/>
                <a:gd name="connsiteX35" fmla="*/ 397743 w 2191256"/>
                <a:gd name="connsiteY35" fmla="*/ 1152205 h 2663626"/>
                <a:gd name="connsiteX36" fmla="*/ 397860 w 2191256"/>
                <a:gd name="connsiteY36" fmla="*/ 1152121 h 2663626"/>
                <a:gd name="connsiteX37" fmla="*/ 397744 w 2191256"/>
                <a:gd name="connsiteY37" fmla="*/ 1152205 h 2663626"/>
                <a:gd name="connsiteX38" fmla="*/ 402167 w 2191256"/>
                <a:gd name="connsiteY38" fmla="*/ 1154737 h 2663626"/>
                <a:gd name="connsiteX39" fmla="*/ 527354 w 2191256"/>
                <a:gd name="connsiteY39" fmla="*/ 1252600 h 2663626"/>
                <a:gd name="connsiteX40" fmla="*/ 635297 w 2191256"/>
                <a:gd name="connsiteY40" fmla="*/ 1364074 h 2663626"/>
                <a:gd name="connsiteX41" fmla="*/ 637468 w 2191256"/>
                <a:gd name="connsiteY41" fmla="*/ 1362381 h 2663626"/>
                <a:gd name="connsiteX42" fmla="*/ 638774 w 2191256"/>
                <a:gd name="connsiteY42" fmla="*/ 1363034 h 2663626"/>
                <a:gd name="connsiteX43" fmla="*/ 543428 w 2191256"/>
                <a:gd name="connsiteY43" fmla="*/ 1438069 h 2663626"/>
                <a:gd name="connsiteX44" fmla="*/ 504156 w 2191256"/>
                <a:gd name="connsiteY44" fmla="*/ 1474683 h 2663626"/>
                <a:gd name="connsiteX45" fmla="*/ 466148 w 2191256"/>
                <a:gd name="connsiteY45" fmla="*/ 1511197 h 2663626"/>
                <a:gd name="connsiteX46" fmla="*/ 413700 w 2191256"/>
                <a:gd name="connsiteY46" fmla="*/ 1572128 h 2663626"/>
                <a:gd name="connsiteX47" fmla="*/ 370730 w 2191256"/>
                <a:gd name="connsiteY47" fmla="*/ 1634672 h 2663626"/>
                <a:gd name="connsiteX48" fmla="*/ 305675 w 2191256"/>
                <a:gd name="connsiteY48" fmla="*/ 1764971 h 2663626"/>
                <a:gd name="connsiteX49" fmla="*/ 302430 w 2191256"/>
                <a:gd name="connsiteY49" fmla="*/ 1763009 h 2663626"/>
                <a:gd name="connsiteX50" fmla="*/ 316159 w 2191256"/>
                <a:gd name="connsiteY50" fmla="*/ 1725171 h 2663626"/>
                <a:gd name="connsiteX51" fmla="*/ 316131 w 2191256"/>
                <a:gd name="connsiteY51" fmla="*/ 1725227 h 2663626"/>
                <a:gd name="connsiteX52" fmla="*/ 301625 w 2191256"/>
                <a:gd name="connsiteY52" fmla="*/ 1764971 h 2663626"/>
                <a:gd name="connsiteX53" fmla="*/ 301545 w 2191256"/>
                <a:gd name="connsiteY53" fmla="*/ 1764924 h 2663626"/>
                <a:gd name="connsiteX54" fmla="*/ 298858 w 2191256"/>
                <a:gd name="connsiteY54" fmla="*/ 1776458 h 2663626"/>
                <a:gd name="connsiteX55" fmla="*/ 297794 w 2191256"/>
                <a:gd name="connsiteY55" fmla="*/ 1782253 h 2663626"/>
                <a:gd name="connsiteX56" fmla="*/ 20862 w 2191256"/>
                <a:gd name="connsiteY56" fmla="*/ 1621941 h 2663626"/>
                <a:gd name="connsiteX57" fmla="*/ 0 w 2191256"/>
                <a:gd name="connsiteY57" fmla="*/ 1613230 h 2663626"/>
                <a:gd name="connsiteX58" fmla="*/ 897 w 2191256"/>
                <a:gd name="connsiteY58" fmla="*/ 1610384 h 2663626"/>
                <a:gd name="connsiteX59" fmla="*/ 723 w 2191256"/>
                <a:gd name="connsiteY59" fmla="*/ 1610283 h 2663626"/>
                <a:gd name="connsiteX60" fmla="*/ 0 w 2191256"/>
                <a:gd name="connsiteY60" fmla="*/ 1612570 h 2663626"/>
                <a:gd name="connsiteX61" fmla="*/ 0 w 2191256"/>
                <a:gd name="connsiteY61" fmla="*/ 1611917 h 2663626"/>
                <a:gd name="connsiteX62" fmla="*/ 344 w 2191256"/>
                <a:gd name="connsiteY62" fmla="*/ 1610064 h 2663626"/>
                <a:gd name="connsiteX63" fmla="*/ 1 w 2191256"/>
                <a:gd name="connsiteY63" fmla="*/ 1609865 h 2663626"/>
                <a:gd name="connsiteX64" fmla="*/ 354 w 2191256"/>
                <a:gd name="connsiteY64" fmla="*/ 1610012 h 2663626"/>
                <a:gd name="connsiteX65" fmla="*/ 1429 w 2191256"/>
                <a:gd name="connsiteY65" fmla="*/ 1604212 h 2663626"/>
                <a:gd name="connsiteX66" fmla="*/ 44424 w 2191256"/>
                <a:gd name="connsiteY66" fmla="*/ 1500886 h 2663626"/>
                <a:gd name="connsiteX67" fmla="*/ 17558 w 2191256"/>
                <a:gd name="connsiteY67" fmla="*/ 1556973 h 2663626"/>
                <a:gd name="connsiteX68" fmla="*/ 755 w 2191256"/>
                <a:gd name="connsiteY68" fmla="*/ 1610179 h 2663626"/>
                <a:gd name="connsiteX69" fmla="*/ 938 w 2191256"/>
                <a:gd name="connsiteY69" fmla="*/ 1610255 h 2663626"/>
                <a:gd name="connsiteX70" fmla="*/ 17546 w 2191256"/>
                <a:gd name="connsiteY70" fmla="*/ 1557554 h 2663626"/>
                <a:gd name="connsiteX71" fmla="*/ 44395 w 2191256"/>
                <a:gd name="connsiteY71" fmla="*/ 1501386 h 2663626"/>
                <a:gd name="connsiteX72" fmla="*/ 61617 w 2191256"/>
                <a:gd name="connsiteY72" fmla="*/ 1473200 h 2663626"/>
                <a:gd name="connsiteX73" fmla="*/ 44506 w 2191256"/>
                <a:gd name="connsiteY73" fmla="*/ 1498204 h 2663626"/>
                <a:gd name="connsiteX74" fmla="*/ 109301 w 2191256"/>
                <a:gd name="connsiteY74" fmla="*/ 1403521 h 2663626"/>
                <a:gd name="connsiteX75" fmla="*/ 86514 w 2191256"/>
                <a:gd name="connsiteY75" fmla="*/ 1436820 h 2663626"/>
                <a:gd name="connsiteX76" fmla="*/ 109029 w 2191256"/>
                <a:gd name="connsiteY76" fmla="*/ 1406548 h 2663626"/>
                <a:gd name="connsiteX77" fmla="*/ 231523 w 2191256"/>
                <a:gd name="connsiteY77" fmla="*/ 1280806 h 2663626"/>
                <a:gd name="connsiteX78" fmla="*/ 265260 w 2191256"/>
                <a:gd name="connsiteY78" fmla="*/ 1253004 h 2663626"/>
                <a:gd name="connsiteX79" fmla="*/ 231676 w 2191256"/>
                <a:gd name="connsiteY79" fmla="*/ 1280622 h 2663626"/>
                <a:gd name="connsiteX80" fmla="*/ 109101 w 2191256"/>
                <a:gd name="connsiteY80" fmla="*/ 1406184 h 2663626"/>
                <a:gd name="connsiteX81" fmla="*/ 302305 w 2191256"/>
                <a:gd name="connsiteY81" fmla="*/ 1220566 h 2663626"/>
                <a:gd name="connsiteX82" fmla="*/ 385384 w 2191256"/>
                <a:gd name="connsiteY82" fmla="*/ 1161057 h 2663626"/>
                <a:gd name="connsiteX83" fmla="*/ 1593492 w 2191256"/>
                <a:gd name="connsiteY83" fmla="*/ 0 h 2663626"/>
                <a:gd name="connsiteX84" fmla="*/ 2191256 w 2191256"/>
                <a:gd name="connsiteY84" fmla="*/ 345479 h 2663626"/>
                <a:gd name="connsiteX85" fmla="*/ 2190602 w 2191256"/>
                <a:gd name="connsiteY85" fmla="*/ 345479 h 2663626"/>
                <a:gd name="connsiteX86" fmla="*/ 2152711 w 2191256"/>
                <a:gd name="connsiteY86" fmla="*/ 323927 h 2663626"/>
                <a:gd name="connsiteX87" fmla="*/ 1891394 w 2191256"/>
                <a:gd name="connsiteY87" fmla="*/ 173066 h 2663626"/>
                <a:gd name="connsiteX88" fmla="*/ 1094377 w 2191256"/>
                <a:gd name="connsiteY88" fmla="*/ 1782253 h 2663626"/>
                <a:gd name="connsiteX89" fmla="*/ 832406 w 2191256"/>
                <a:gd name="connsiteY89" fmla="*/ 1428937 h 2663626"/>
                <a:gd name="connsiteX90" fmla="*/ 848738 w 2191256"/>
                <a:gd name="connsiteY90" fmla="*/ 1356446 h 2663626"/>
                <a:gd name="connsiteX91" fmla="*/ 1168852 w 2191256"/>
                <a:gd name="connsiteY91" fmla="*/ 473483 h 2663626"/>
                <a:gd name="connsiteX92" fmla="*/ 1169505 w 2191256"/>
                <a:gd name="connsiteY92" fmla="*/ 472830 h 2663626"/>
                <a:gd name="connsiteX93" fmla="*/ 1170159 w 2191256"/>
                <a:gd name="connsiteY93" fmla="*/ 471523 h 2663626"/>
                <a:gd name="connsiteX94" fmla="*/ 1593492 w 2191256"/>
                <a:gd name="connsiteY94" fmla="*/ 0 h 266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91256" h="2663626">
                  <a:moveTo>
                    <a:pt x="747416" y="2248495"/>
                  </a:moveTo>
                  <a:cubicBezTo>
                    <a:pt x="791819" y="2325516"/>
                    <a:pt x="830346" y="2406454"/>
                    <a:pt x="862996" y="2490655"/>
                  </a:cubicBezTo>
                  <a:lnTo>
                    <a:pt x="863649" y="2490655"/>
                  </a:lnTo>
                  <a:cubicBezTo>
                    <a:pt x="830346" y="2406454"/>
                    <a:pt x="791819" y="2325516"/>
                    <a:pt x="747416" y="2248495"/>
                  </a:cubicBezTo>
                  <a:close/>
                  <a:moveTo>
                    <a:pt x="362918" y="1808829"/>
                  </a:moveTo>
                  <a:cubicBezTo>
                    <a:pt x="363564" y="1808829"/>
                    <a:pt x="364210" y="1808829"/>
                    <a:pt x="364856" y="1809483"/>
                  </a:cubicBezTo>
                  <a:cubicBezTo>
                    <a:pt x="400379" y="1838245"/>
                    <a:pt x="435256" y="1868315"/>
                    <a:pt x="468842" y="1900346"/>
                  </a:cubicBezTo>
                  <a:lnTo>
                    <a:pt x="362923" y="1808834"/>
                  </a:lnTo>
                  <a:close/>
                  <a:moveTo>
                    <a:pt x="368679" y="1805949"/>
                  </a:moveTo>
                  <a:lnTo>
                    <a:pt x="369332" y="1805949"/>
                  </a:lnTo>
                  <a:lnTo>
                    <a:pt x="527211" y="1890040"/>
                  </a:lnTo>
                  <a:lnTo>
                    <a:pt x="546693" y="1899959"/>
                  </a:lnTo>
                  <a:lnTo>
                    <a:pt x="546485" y="1900306"/>
                  </a:lnTo>
                  <a:lnTo>
                    <a:pt x="548252" y="1901247"/>
                  </a:lnTo>
                  <a:cubicBezTo>
                    <a:pt x="674933" y="1979573"/>
                    <a:pt x="789860" y="2076829"/>
                    <a:pt x="891727" y="2198235"/>
                  </a:cubicBezTo>
                  <a:cubicBezTo>
                    <a:pt x="907399" y="2217164"/>
                    <a:pt x="922418" y="2236093"/>
                    <a:pt x="936131" y="2255675"/>
                  </a:cubicBezTo>
                  <a:cubicBezTo>
                    <a:pt x="1000124" y="2341182"/>
                    <a:pt x="1055629" y="2433868"/>
                    <a:pt x="1103298" y="2532429"/>
                  </a:cubicBezTo>
                  <a:cubicBezTo>
                    <a:pt x="1123540" y="2574204"/>
                    <a:pt x="1142477" y="2617936"/>
                    <a:pt x="1160108" y="2663626"/>
                  </a:cubicBezTo>
                  <a:lnTo>
                    <a:pt x="862996" y="2491308"/>
                  </a:lnTo>
                  <a:cubicBezTo>
                    <a:pt x="785289" y="2302018"/>
                    <a:pt x="696482" y="2153198"/>
                    <a:pt x="599839" y="2033097"/>
                  </a:cubicBezTo>
                  <a:cubicBezTo>
                    <a:pt x="575678" y="2003071"/>
                    <a:pt x="550864" y="1975004"/>
                    <a:pt x="526051" y="1948243"/>
                  </a:cubicBezTo>
                  <a:cubicBezTo>
                    <a:pt x="508420" y="1930619"/>
                    <a:pt x="492095" y="1912996"/>
                    <a:pt x="473811" y="1896678"/>
                  </a:cubicBezTo>
                  <a:lnTo>
                    <a:pt x="379117" y="1814957"/>
                  </a:lnTo>
                  <a:lnTo>
                    <a:pt x="365797" y="1807858"/>
                  </a:lnTo>
                  <a:lnTo>
                    <a:pt x="378220" y="1814183"/>
                  </a:lnTo>
                  <a:close/>
                  <a:moveTo>
                    <a:pt x="304112" y="1764215"/>
                  </a:moveTo>
                  <a:cubicBezTo>
                    <a:pt x="305415" y="1764869"/>
                    <a:pt x="306067" y="1765523"/>
                    <a:pt x="307370" y="1766176"/>
                  </a:cubicBezTo>
                  <a:cubicBezTo>
                    <a:pt x="304112" y="1772713"/>
                    <a:pt x="302157" y="1779250"/>
                    <a:pt x="299551" y="1785133"/>
                  </a:cubicBezTo>
                  <a:cubicBezTo>
                    <a:pt x="299551" y="1784479"/>
                    <a:pt x="300854" y="1777289"/>
                    <a:pt x="304112" y="1764215"/>
                  </a:cubicBezTo>
                  <a:close/>
                  <a:moveTo>
                    <a:pt x="403168" y="1152121"/>
                  </a:moveTo>
                  <a:lnTo>
                    <a:pt x="696380" y="1322551"/>
                  </a:lnTo>
                  <a:cubicBezTo>
                    <a:pt x="693107" y="1324510"/>
                    <a:pt x="689835" y="1326469"/>
                    <a:pt x="687217" y="1328428"/>
                  </a:cubicBezTo>
                  <a:cubicBezTo>
                    <a:pt x="670200" y="1339528"/>
                    <a:pt x="653838" y="1349976"/>
                    <a:pt x="637475" y="1361730"/>
                  </a:cubicBezTo>
                  <a:cubicBezTo>
                    <a:pt x="570717" y="1282066"/>
                    <a:pt x="492178" y="1212849"/>
                    <a:pt x="403168" y="1152121"/>
                  </a:cubicBezTo>
                  <a:close/>
                  <a:moveTo>
                    <a:pt x="397596" y="1152121"/>
                  </a:moveTo>
                  <a:lnTo>
                    <a:pt x="397743" y="1152205"/>
                  </a:lnTo>
                  <a:lnTo>
                    <a:pt x="397860" y="1152121"/>
                  </a:lnTo>
                  <a:lnTo>
                    <a:pt x="397744" y="1152205"/>
                  </a:lnTo>
                  <a:lnTo>
                    <a:pt x="402167" y="1154737"/>
                  </a:lnTo>
                  <a:cubicBezTo>
                    <a:pt x="446562" y="1185151"/>
                    <a:pt x="488346" y="1217690"/>
                    <a:pt x="527354" y="1252600"/>
                  </a:cubicBezTo>
                  <a:lnTo>
                    <a:pt x="635297" y="1364074"/>
                  </a:lnTo>
                  <a:lnTo>
                    <a:pt x="637468" y="1362381"/>
                  </a:lnTo>
                  <a:cubicBezTo>
                    <a:pt x="637468" y="1362381"/>
                    <a:pt x="638121" y="1363034"/>
                    <a:pt x="638774" y="1363034"/>
                  </a:cubicBezTo>
                  <a:cubicBezTo>
                    <a:pt x="603509" y="1388508"/>
                    <a:pt x="571836" y="1413656"/>
                    <a:pt x="543428" y="1438069"/>
                  </a:cubicBezTo>
                  <a:lnTo>
                    <a:pt x="504156" y="1474683"/>
                  </a:lnTo>
                  <a:lnTo>
                    <a:pt x="466148" y="1511197"/>
                  </a:lnTo>
                  <a:lnTo>
                    <a:pt x="413700" y="1572128"/>
                  </a:lnTo>
                  <a:lnTo>
                    <a:pt x="370730" y="1634672"/>
                  </a:lnTo>
                  <a:cubicBezTo>
                    <a:pt x="344286" y="1677342"/>
                    <a:pt x="322872" y="1720830"/>
                    <a:pt x="305675" y="1764971"/>
                  </a:cubicBezTo>
                  <a:cubicBezTo>
                    <a:pt x="304377" y="1764317"/>
                    <a:pt x="303728" y="1763663"/>
                    <a:pt x="302430" y="1763009"/>
                  </a:cubicBezTo>
                  <a:lnTo>
                    <a:pt x="316159" y="1725171"/>
                  </a:lnTo>
                  <a:lnTo>
                    <a:pt x="316131" y="1725227"/>
                  </a:lnTo>
                  <a:cubicBezTo>
                    <a:pt x="309133" y="1741588"/>
                    <a:pt x="304563" y="1754996"/>
                    <a:pt x="301625" y="1764971"/>
                  </a:cubicBezTo>
                  <a:lnTo>
                    <a:pt x="301545" y="1764924"/>
                  </a:lnTo>
                  <a:lnTo>
                    <a:pt x="298858" y="1776458"/>
                  </a:lnTo>
                  <a:cubicBezTo>
                    <a:pt x="298121" y="1779968"/>
                    <a:pt x="297794" y="1781927"/>
                    <a:pt x="297794" y="1782253"/>
                  </a:cubicBezTo>
                  <a:lnTo>
                    <a:pt x="20862" y="1621941"/>
                  </a:lnTo>
                  <a:lnTo>
                    <a:pt x="0" y="1613230"/>
                  </a:lnTo>
                  <a:lnTo>
                    <a:pt x="897" y="1610384"/>
                  </a:lnTo>
                  <a:lnTo>
                    <a:pt x="723" y="1610283"/>
                  </a:lnTo>
                  <a:lnTo>
                    <a:pt x="0" y="1612570"/>
                  </a:lnTo>
                  <a:lnTo>
                    <a:pt x="0" y="1611917"/>
                  </a:lnTo>
                  <a:lnTo>
                    <a:pt x="344" y="1610064"/>
                  </a:lnTo>
                  <a:lnTo>
                    <a:pt x="1" y="1609865"/>
                  </a:lnTo>
                  <a:lnTo>
                    <a:pt x="354" y="1610012"/>
                  </a:lnTo>
                  <a:lnTo>
                    <a:pt x="1429" y="1604212"/>
                  </a:lnTo>
                  <a:cubicBezTo>
                    <a:pt x="4737" y="1589058"/>
                    <a:pt x="15026" y="1552320"/>
                    <a:pt x="44424" y="1500886"/>
                  </a:cubicBezTo>
                  <a:cubicBezTo>
                    <a:pt x="33972" y="1519827"/>
                    <a:pt x="24989" y="1538441"/>
                    <a:pt x="17558" y="1556973"/>
                  </a:cubicBezTo>
                  <a:lnTo>
                    <a:pt x="755" y="1610179"/>
                  </a:lnTo>
                  <a:lnTo>
                    <a:pt x="938" y="1610255"/>
                  </a:lnTo>
                  <a:lnTo>
                    <a:pt x="17546" y="1557554"/>
                  </a:lnTo>
                  <a:cubicBezTo>
                    <a:pt x="24972" y="1538995"/>
                    <a:pt x="33949" y="1520354"/>
                    <a:pt x="44395" y="1501386"/>
                  </a:cubicBezTo>
                  <a:lnTo>
                    <a:pt x="61617" y="1473200"/>
                  </a:lnTo>
                  <a:lnTo>
                    <a:pt x="44506" y="1498204"/>
                  </a:lnTo>
                  <a:cubicBezTo>
                    <a:pt x="59559" y="1470779"/>
                    <a:pt x="80503" y="1438782"/>
                    <a:pt x="109301" y="1403521"/>
                  </a:cubicBezTo>
                  <a:lnTo>
                    <a:pt x="86514" y="1436820"/>
                  </a:lnTo>
                  <a:lnTo>
                    <a:pt x="109029" y="1406548"/>
                  </a:lnTo>
                  <a:cubicBezTo>
                    <a:pt x="142652" y="1365016"/>
                    <a:pt x="183456" y="1323156"/>
                    <a:pt x="231523" y="1280806"/>
                  </a:cubicBezTo>
                  <a:lnTo>
                    <a:pt x="265260" y="1253004"/>
                  </a:lnTo>
                  <a:lnTo>
                    <a:pt x="231676" y="1280622"/>
                  </a:lnTo>
                  <a:cubicBezTo>
                    <a:pt x="183577" y="1322911"/>
                    <a:pt x="142746" y="1364711"/>
                    <a:pt x="109101" y="1406184"/>
                  </a:cubicBezTo>
                  <a:cubicBezTo>
                    <a:pt x="153199" y="1350832"/>
                    <a:pt x="215303" y="1287766"/>
                    <a:pt x="302305" y="1220566"/>
                  </a:cubicBezTo>
                  <a:lnTo>
                    <a:pt x="385384" y="1161057"/>
                  </a:lnTo>
                  <a:close/>
                  <a:moveTo>
                    <a:pt x="1593492" y="0"/>
                  </a:moveTo>
                  <a:lnTo>
                    <a:pt x="2191256" y="345479"/>
                  </a:lnTo>
                  <a:lnTo>
                    <a:pt x="2190602" y="345479"/>
                  </a:lnTo>
                  <a:lnTo>
                    <a:pt x="2152711" y="323927"/>
                  </a:lnTo>
                  <a:lnTo>
                    <a:pt x="1891394" y="173066"/>
                  </a:lnTo>
                  <a:cubicBezTo>
                    <a:pt x="1299511" y="498300"/>
                    <a:pt x="1098950" y="1757436"/>
                    <a:pt x="1094377" y="1782253"/>
                  </a:cubicBezTo>
                  <a:cubicBezTo>
                    <a:pt x="1028394" y="1645760"/>
                    <a:pt x="941506" y="1527552"/>
                    <a:pt x="832406" y="1428937"/>
                  </a:cubicBezTo>
                  <a:cubicBezTo>
                    <a:pt x="836979" y="1406733"/>
                    <a:pt x="842859" y="1381916"/>
                    <a:pt x="848738" y="1356446"/>
                  </a:cubicBezTo>
                  <a:cubicBezTo>
                    <a:pt x="902962" y="1123296"/>
                    <a:pt x="1004875" y="770634"/>
                    <a:pt x="1168852" y="473483"/>
                  </a:cubicBezTo>
                  <a:lnTo>
                    <a:pt x="1169505" y="472830"/>
                  </a:lnTo>
                  <a:cubicBezTo>
                    <a:pt x="1169505" y="472830"/>
                    <a:pt x="1169505" y="472176"/>
                    <a:pt x="1170159" y="471523"/>
                  </a:cubicBezTo>
                  <a:cubicBezTo>
                    <a:pt x="1280565" y="271028"/>
                    <a:pt x="1420370" y="96003"/>
                    <a:pt x="1593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59" name="Shape 3013">
            <a:extLst>
              <a:ext uri="{FF2B5EF4-FFF2-40B4-BE49-F238E27FC236}">
                <a16:creationId xmlns:a16="http://schemas.microsoft.com/office/drawing/2014/main" id="{8B620655-8744-CDB3-43B5-139990381315}"/>
              </a:ext>
            </a:extLst>
          </p:cNvPr>
          <p:cNvSpPr/>
          <p:nvPr/>
        </p:nvSpPr>
        <p:spPr>
          <a:xfrm>
            <a:off x="3223614" y="2560512"/>
            <a:ext cx="3496099" cy="412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94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3E7562-45CD-444D-A3EC-8800FCEC8326}"/>
              </a:ext>
            </a:extLst>
          </p:cNvPr>
          <p:cNvGrpSpPr/>
          <p:nvPr/>
        </p:nvGrpSpPr>
        <p:grpSpPr>
          <a:xfrm>
            <a:off x="11071140" y="3661926"/>
            <a:ext cx="11805885" cy="8906221"/>
            <a:chOff x="11071140" y="3661926"/>
            <a:chExt cx="11805885" cy="890622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8885C3EC-04C5-9443-8189-1DC0D19C2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8895" y="3796994"/>
              <a:ext cx="8393375" cy="8393374"/>
            </a:xfrm>
            <a:custGeom>
              <a:avLst/>
              <a:gdLst>
                <a:gd name="T0" fmla="*/ 6739 w 6740"/>
                <a:gd name="T1" fmla="*/ 3368 h 6738"/>
                <a:gd name="T2" fmla="*/ 6739 w 6740"/>
                <a:gd name="T3" fmla="*/ 3368 h 6738"/>
                <a:gd name="T4" fmla="*/ 3369 w 6740"/>
                <a:gd name="T5" fmla="*/ 6737 h 6738"/>
                <a:gd name="T6" fmla="*/ 3369 w 6740"/>
                <a:gd name="T7" fmla="*/ 6737 h 6738"/>
                <a:gd name="T8" fmla="*/ 0 w 6740"/>
                <a:gd name="T9" fmla="*/ 3368 h 6738"/>
                <a:gd name="T10" fmla="*/ 0 w 6740"/>
                <a:gd name="T11" fmla="*/ 3368 h 6738"/>
                <a:gd name="T12" fmla="*/ 3369 w 6740"/>
                <a:gd name="T13" fmla="*/ 0 h 6738"/>
                <a:gd name="T14" fmla="*/ 3369 w 6740"/>
                <a:gd name="T15" fmla="*/ 0 h 6738"/>
                <a:gd name="T16" fmla="*/ 6739 w 6740"/>
                <a:gd name="T17" fmla="*/ 3368 h 6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0" h="6738">
                  <a:moveTo>
                    <a:pt x="6739" y="3368"/>
                  </a:moveTo>
                  <a:lnTo>
                    <a:pt x="6739" y="3368"/>
                  </a:lnTo>
                  <a:cubicBezTo>
                    <a:pt x="6739" y="5229"/>
                    <a:pt x="5230" y="6737"/>
                    <a:pt x="3369" y="6737"/>
                  </a:cubicBezTo>
                  <a:lnTo>
                    <a:pt x="3369" y="6737"/>
                  </a:lnTo>
                  <a:cubicBezTo>
                    <a:pt x="1509" y="6737"/>
                    <a:pt x="0" y="5229"/>
                    <a:pt x="0" y="3368"/>
                  </a:cubicBezTo>
                  <a:lnTo>
                    <a:pt x="0" y="3368"/>
                  </a:lnTo>
                  <a:cubicBezTo>
                    <a:pt x="0" y="1508"/>
                    <a:pt x="1509" y="0"/>
                    <a:pt x="3369" y="0"/>
                  </a:cubicBezTo>
                  <a:lnTo>
                    <a:pt x="3369" y="0"/>
                  </a:lnTo>
                  <a:cubicBezTo>
                    <a:pt x="5230" y="0"/>
                    <a:pt x="6739" y="1508"/>
                    <a:pt x="6739" y="3368"/>
                  </a:cubicBezTo>
                </a:path>
              </a:pathLst>
            </a:custGeom>
            <a:solidFill>
              <a:srgbClr val="97EC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539216D-F81C-E945-A4E6-59941C1F5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8630" y="5697587"/>
              <a:ext cx="1135791" cy="355795"/>
            </a:xfrm>
            <a:custGeom>
              <a:avLst/>
              <a:gdLst>
                <a:gd name="connsiteX0" fmla="*/ 1015367 w 1135791"/>
                <a:gd name="connsiteY0" fmla="*/ 329583 h 355795"/>
                <a:gd name="connsiteX1" fmla="*/ 1125650 w 1135791"/>
                <a:gd name="connsiteY1" fmla="*/ 329583 h 355795"/>
                <a:gd name="connsiteX2" fmla="*/ 1135791 w 1135791"/>
                <a:gd name="connsiteY2" fmla="*/ 338835 h 355795"/>
                <a:gd name="connsiteX3" fmla="*/ 1125650 w 1135791"/>
                <a:gd name="connsiteY3" fmla="*/ 350399 h 355795"/>
                <a:gd name="connsiteX4" fmla="*/ 1015367 w 1135791"/>
                <a:gd name="connsiteY4" fmla="*/ 350399 h 355795"/>
                <a:gd name="connsiteX5" fmla="*/ 1005226 w 1135791"/>
                <a:gd name="connsiteY5" fmla="*/ 338835 h 355795"/>
                <a:gd name="connsiteX6" fmla="*/ 1015367 w 1135791"/>
                <a:gd name="connsiteY6" fmla="*/ 329583 h 355795"/>
                <a:gd name="connsiteX7" fmla="*/ 654189 w 1135791"/>
                <a:gd name="connsiteY7" fmla="*/ 329583 h 355795"/>
                <a:gd name="connsiteX8" fmla="*/ 834727 w 1135791"/>
                <a:gd name="connsiteY8" fmla="*/ 329583 h 355795"/>
                <a:gd name="connsiteX9" fmla="*/ 844688 w 1135791"/>
                <a:gd name="connsiteY9" fmla="*/ 338835 h 355795"/>
                <a:gd name="connsiteX10" fmla="*/ 834727 w 1135791"/>
                <a:gd name="connsiteY10" fmla="*/ 350399 h 355795"/>
                <a:gd name="connsiteX11" fmla="*/ 654189 w 1135791"/>
                <a:gd name="connsiteY11" fmla="*/ 350399 h 355795"/>
                <a:gd name="connsiteX12" fmla="*/ 644228 w 1135791"/>
                <a:gd name="connsiteY12" fmla="*/ 338835 h 355795"/>
                <a:gd name="connsiteX13" fmla="*/ 654189 w 1135791"/>
                <a:gd name="connsiteY13" fmla="*/ 329583 h 355795"/>
                <a:gd name="connsiteX14" fmla="*/ 295603 w 1135791"/>
                <a:gd name="connsiteY14" fmla="*/ 329583 h 355795"/>
                <a:gd name="connsiteX15" fmla="*/ 476141 w 1135791"/>
                <a:gd name="connsiteY15" fmla="*/ 329583 h 355795"/>
                <a:gd name="connsiteX16" fmla="*/ 486102 w 1135791"/>
                <a:gd name="connsiteY16" fmla="*/ 338835 h 355795"/>
                <a:gd name="connsiteX17" fmla="*/ 476141 w 1135791"/>
                <a:gd name="connsiteY17" fmla="*/ 350399 h 355795"/>
                <a:gd name="connsiteX18" fmla="*/ 295603 w 1135791"/>
                <a:gd name="connsiteY18" fmla="*/ 350399 h 355795"/>
                <a:gd name="connsiteX19" fmla="*/ 285642 w 1135791"/>
                <a:gd name="connsiteY19" fmla="*/ 338835 h 355795"/>
                <a:gd name="connsiteX20" fmla="*/ 295603 w 1135791"/>
                <a:gd name="connsiteY20" fmla="*/ 329583 h 355795"/>
                <a:gd name="connsiteX21" fmla="*/ 10141 w 1135791"/>
                <a:gd name="connsiteY21" fmla="*/ 225217 h 355795"/>
                <a:gd name="connsiteX22" fmla="*/ 21550 w 1135791"/>
                <a:gd name="connsiteY22" fmla="*/ 236517 h 355795"/>
                <a:gd name="connsiteX23" fmla="*/ 21550 w 1135791"/>
                <a:gd name="connsiteY23" fmla="*/ 333195 h 355795"/>
                <a:gd name="connsiteX24" fmla="*/ 119157 w 1135791"/>
                <a:gd name="connsiteY24" fmla="*/ 333195 h 355795"/>
                <a:gd name="connsiteX25" fmla="*/ 130565 w 1135791"/>
                <a:gd name="connsiteY25" fmla="*/ 343239 h 355795"/>
                <a:gd name="connsiteX26" fmla="*/ 119157 w 1135791"/>
                <a:gd name="connsiteY26" fmla="*/ 355795 h 355795"/>
                <a:gd name="connsiteX27" fmla="*/ 10141 w 1135791"/>
                <a:gd name="connsiteY27" fmla="*/ 355795 h 355795"/>
                <a:gd name="connsiteX28" fmla="*/ 0 w 1135791"/>
                <a:gd name="connsiteY28" fmla="*/ 343239 h 355795"/>
                <a:gd name="connsiteX29" fmla="*/ 0 w 1135791"/>
                <a:gd name="connsiteY29" fmla="*/ 236517 h 355795"/>
                <a:gd name="connsiteX30" fmla="*/ 10141 w 1135791"/>
                <a:gd name="connsiteY30" fmla="*/ 225217 h 355795"/>
                <a:gd name="connsiteX31" fmla="*/ 9765 w 1135791"/>
                <a:gd name="connsiteY31" fmla="*/ 0 h 355795"/>
                <a:gd name="connsiteX32" fmla="*/ 20751 w 1135791"/>
                <a:gd name="connsiteY32" fmla="*/ 11300 h 355795"/>
                <a:gd name="connsiteX33" fmla="*/ 20751 w 1135791"/>
                <a:gd name="connsiteY33" fmla="*/ 119278 h 355795"/>
                <a:gd name="connsiteX34" fmla="*/ 9765 w 1135791"/>
                <a:gd name="connsiteY34" fmla="*/ 130578 h 355795"/>
                <a:gd name="connsiteX35" fmla="*/ 0 w 1135791"/>
                <a:gd name="connsiteY35" fmla="*/ 119278 h 355795"/>
                <a:gd name="connsiteX36" fmla="*/ 0 w 1135791"/>
                <a:gd name="connsiteY36" fmla="*/ 11300 h 355795"/>
                <a:gd name="connsiteX37" fmla="*/ 9765 w 1135791"/>
                <a:gd name="connsiteY37" fmla="*/ 0 h 35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5791" h="355795">
                  <a:moveTo>
                    <a:pt x="1015367" y="329583"/>
                  </a:moveTo>
                  <a:lnTo>
                    <a:pt x="1125650" y="329583"/>
                  </a:lnTo>
                  <a:cubicBezTo>
                    <a:pt x="1130721" y="329583"/>
                    <a:pt x="1135791" y="334209"/>
                    <a:pt x="1135791" y="338835"/>
                  </a:cubicBezTo>
                  <a:cubicBezTo>
                    <a:pt x="1135791" y="344617"/>
                    <a:pt x="1130721" y="350399"/>
                    <a:pt x="1125650" y="350399"/>
                  </a:cubicBezTo>
                  <a:lnTo>
                    <a:pt x="1015367" y="350399"/>
                  </a:lnTo>
                  <a:cubicBezTo>
                    <a:pt x="1010297" y="350399"/>
                    <a:pt x="1005226" y="344617"/>
                    <a:pt x="1005226" y="338835"/>
                  </a:cubicBezTo>
                  <a:cubicBezTo>
                    <a:pt x="1005226" y="334209"/>
                    <a:pt x="1010297" y="329583"/>
                    <a:pt x="1015367" y="329583"/>
                  </a:cubicBezTo>
                  <a:close/>
                  <a:moveTo>
                    <a:pt x="654189" y="329583"/>
                  </a:moveTo>
                  <a:lnTo>
                    <a:pt x="834727" y="329583"/>
                  </a:lnTo>
                  <a:cubicBezTo>
                    <a:pt x="839708" y="329583"/>
                    <a:pt x="844688" y="334209"/>
                    <a:pt x="844688" y="338835"/>
                  </a:cubicBezTo>
                  <a:cubicBezTo>
                    <a:pt x="844688" y="344617"/>
                    <a:pt x="839708" y="350399"/>
                    <a:pt x="834727" y="350399"/>
                  </a:cubicBezTo>
                  <a:lnTo>
                    <a:pt x="654189" y="350399"/>
                  </a:lnTo>
                  <a:cubicBezTo>
                    <a:pt x="647963" y="350399"/>
                    <a:pt x="644228" y="344617"/>
                    <a:pt x="644228" y="338835"/>
                  </a:cubicBezTo>
                  <a:cubicBezTo>
                    <a:pt x="644228" y="334209"/>
                    <a:pt x="647963" y="329583"/>
                    <a:pt x="654189" y="329583"/>
                  </a:cubicBezTo>
                  <a:close/>
                  <a:moveTo>
                    <a:pt x="295603" y="329583"/>
                  </a:moveTo>
                  <a:lnTo>
                    <a:pt x="476141" y="329583"/>
                  </a:lnTo>
                  <a:cubicBezTo>
                    <a:pt x="481121" y="329583"/>
                    <a:pt x="486102" y="334209"/>
                    <a:pt x="486102" y="338835"/>
                  </a:cubicBezTo>
                  <a:cubicBezTo>
                    <a:pt x="486102" y="344617"/>
                    <a:pt x="481121" y="350399"/>
                    <a:pt x="476141" y="350399"/>
                  </a:cubicBezTo>
                  <a:lnTo>
                    <a:pt x="295603" y="350399"/>
                  </a:lnTo>
                  <a:cubicBezTo>
                    <a:pt x="289377" y="350399"/>
                    <a:pt x="285642" y="344617"/>
                    <a:pt x="285642" y="338835"/>
                  </a:cubicBezTo>
                  <a:cubicBezTo>
                    <a:pt x="285642" y="334209"/>
                    <a:pt x="289377" y="329583"/>
                    <a:pt x="295603" y="329583"/>
                  </a:cubicBezTo>
                  <a:close/>
                  <a:moveTo>
                    <a:pt x="10141" y="225217"/>
                  </a:moveTo>
                  <a:cubicBezTo>
                    <a:pt x="16479" y="225217"/>
                    <a:pt x="21550" y="230239"/>
                    <a:pt x="21550" y="236517"/>
                  </a:cubicBezTo>
                  <a:lnTo>
                    <a:pt x="21550" y="333195"/>
                  </a:lnTo>
                  <a:lnTo>
                    <a:pt x="119157" y="333195"/>
                  </a:lnTo>
                  <a:cubicBezTo>
                    <a:pt x="125495" y="333195"/>
                    <a:pt x="130565" y="338217"/>
                    <a:pt x="130565" y="343239"/>
                  </a:cubicBezTo>
                  <a:cubicBezTo>
                    <a:pt x="130565" y="349517"/>
                    <a:pt x="125495" y="355795"/>
                    <a:pt x="119157" y="355795"/>
                  </a:cubicBezTo>
                  <a:lnTo>
                    <a:pt x="10141" y="355795"/>
                  </a:lnTo>
                  <a:cubicBezTo>
                    <a:pt x="3803" y="355795"/>
                    <a:pt x="0" y="349517"/>
                    <a:pt x="0" y="343239"/>
                  </a:cubicBezTo>
                  <a:lnTo>
                    <a:pt x="0" y="236517"/>
                  </a:lnTo>
                  <a:cubicBezTo>
                    <a:pt x="0" y="230239"/>
                    <a:pt x="3803" y="225217"/>
                    <a:pt x="10141" y="225217"/>
                  </a:cubicBezTo>
                  <a:close/>
                  <a:moveTo>
                    <a:pt x="9765" y="0"/>
                  </a:moveTo>
                  <a:cubicBezTo>
                    <a:pt x="15869" y="0"/>
                    <a:pt x="20751" y="5022"/>
                    <a:pt x="20751" y="11300"/>
                  </a:cubicBezTo>
                  <a:lnTo>
                    <a:pt x="20751" y="119278"/>
                  </a:lnTo>
                  <a:cubicBezTo>
                    <a:pt x="20751" y="125555"/>
                    <a:pt x="15869" y="130578"/>
                    <a:pt x="9765" y="130578"/>
                  </a:cubicBezTo>
                  <a:cubicBezTo>
                    <a:pt x="3662" y="130578"/>
                    <a:pt x="0" y="125555"/>
                    <a:pt x="0" y="119278"/>
                  </a:cubicBezTo>
                  <a:lnTo>
                    <a:pt x="0" y="11300"/>
                  </a:lnTo>
                  <a:cubicBezTo>
                    <a:pt x="0" y="5022"/>
                    <a:pt x="3662" y="0"/>
                    <a:pt x="9765" y="0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99405A0-8B7B-CA4D-B4FD-778F57B2F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2124" y="7773959"/>
              <a:ext cx="2525533" cy="1036919"/>
            </a:xfrm>
            <a:custGeom>
              <a:avLst/>
              <a:gdLst>
                <a:gd name="connsiteX0" fmla="*/ 1038274 w 2525533"/>
                <a:gd name="connsiteY0" fmla="*/ 1010720 h 1036919"/>
                <a:gd name="connsiteX1" fmla="*/ 1223505 w 2525533"/>
                <a:gd name="connsiteY1" fmla="*/ 1010720 h 1036919"/>
                <a:gd name="connsiteX2" fmla="*/ 1234694 w 2525533"/>
                <a:gd name="connsiteY2" fmla="*/ 1021706 h 1036919"/>
                <a:gd name="connsiteX3" fmla="*/ 1223505 w 2525533"/>
                <a:gd name="connsiteY3" fmla="*/ 1031471 h 1036919"/>
                <a:gd name="connsiteX4" fmla="*/ 1038274 w 2525533"/>
                <a:gd name="connsiteY4" fmla="*/ 1031471 h 1036919"/>
                <a:gd name="connsiteX5" fmla="*/ 1028329 w 2525533"/>
                <a:gd name="connsiteY5" fmla="*/ 1021706 h 1036919"/>
                <a:gd name="connsiteX6" fmla="*/ 1038274 w 2525533"/>
                <a:gd name="connsiteY6" fmla="*/ 1010720 h 1036919"/>
                <a:gd name="connsiteX7" fmla="*/ 670298 w 2525533"/>
                <a:gd name="connsiteY7" fmla="*/ 1010720 h 1036919"/>
                <a:gd name="connsiteX8" fmla="*/ 854286 w 2525533"/>
                <a:gd name="connsiteY8" fmla="*/ 1010720 h 1036919"/>
                <a:gd name="connsiteX9" fmla="*/ 865474 w 2525533"/>
                <a:gd name="connsiteY9" fmla="*/ 1021706 h 1036919"/>
                <a:gd name="connsiteX10" fmla="*/ 854286 w 2525533"/>
                <a:gd name="connsiteY10" fmla="*/ 1031471 h 1036919"/>
                <a:gd name="connsiteX11" fmla="*/ 670298 w 2525533"/>
                <a:gd name="connsiteY11" fmla="*/ 1031471 h 1036919"/>
                <a:gd name="connsiteX12" fmla="*/ 660352 w 2525533"/>
                <a:gd name="connsiteY12" fmla="*/ 1021706 h 1036919"/>
                <a:gd name="connsiteX13" fmla="*/ 670298 w 2525533"/>
                <a:gd name="connsiteY13" fmla="*/ 1010720 h 1036919"/>
                <a:gd name="connsiteX14" fmla="*/ 302321 w 2525533"/>
                <a:gd name="connsiteY14" fmla="*/ 1010720 h 1036919"/>
                <a:gd name="connsiteX15" fmla="*/ 486310 w 2525533"/>
                <a:gd name="connsiteY15" fmla="*/ 1010720 h 1036919"/>
                <a:gd name="connsiteX16" fmla="*/ 496255 w 2525533"/>
                <a:gd name="connsiteY16" fmla="*/ 1021706 h 1036919"/>
                <a:gd name="connsiteX17" fmla="*/ 486310 w 2525533"/>
                <a:gd name="connsiteY17" fmla="*/ 1031471 h 1036919"/>
                <a:gd name="connsiteX18" fmla="*/ 302321 w 2525533"/>
                <a:gd name="connsiteY18" fmla="*/ 1031471 h 1036919"/>
                <a:gd name="connsiteX19" fmla="*/ 291133 w 2525533"/>
                <a:gd name="connsiteY19" fmla="*/ 1021706 h 1036919"/>
                <a:gd name="connsiteX20" fmla="*/ 302321 w 2525533"/>
                <a:gd name="connsiteY20" fmla="*/ 1010720 h 1036919"/>
                <a:gd name="connsiteX21" fmla="*/ 1520005 w 2525533"/>
                <a:gd name="connsiteY21" fmla="*/ 906354 h 1036919"/>
                <a:gd name="connsiteX22" fmla="*/ 1531305 w 2525533"/>
                <a:gd name="connsiteY22" fmla="*/ 917763 h 1036919"/>
                <a:gd name="connsiteX23" fmla="*/ 1531305 w 2525533"/>
                <a:gd name="connsiteY23" fmla="*/ 1026778 h 1036919"/>
                <a:gd name="connsiteX24" fmla="*/ 1520005 w 2525533"/>
                <a:gd name="connsiteY24" fmla="*/ 1036919 h 1036919"/>
                <a:gd name="connsiteX25" fmla="*/ 1412028 w 2525533"/>
                <a:gd name="connsiteY25" fmla="*/ 1036919 h 1036919"/>
                <a:gd name="connsiteX26" fmla="*/ 1400728 w 2525533"/>
                <a:gd name="connsiteY26" fmla="*/ 1026778 h 1036919"/>
                <a:gd name="connsiteX27" fmla="*/ 1412028 w 2525533"/>
                <a:gd name="connsiteY27" fmla="*/ 1015370 h 1036919"/>
                <a:gd name="connsiteX28" fmla="*/ 1509961 w 2525533"/>
                <a:gd name="connsiteY28" fmla="*/ 1015370 h 1036919"/>
                <a:gd name="connsiteX29" fmla="*/ 1509961 w 2525533"/>
                <a:gd name="connsiteY29" fmla="*/ 917763 h 1036919"/>
                <a:gd name="connsiteX30" fmla="*/ 1520005 w 2525533"/>
                <a:gd name="connsiteY30" fmla="*/ 906354 h 1036919"/>
                <a:gd name="connsiteX31" fmla="*/ 10141 w 2525533"/>
                <a:gd name="connsiteY31" fmla="*/ 906354 h 1036919"/>
                <a:gd name="connsiteX32" fmla="*/ 21550 w 2525533"/>
                <a:gd name="connsiteY32" fmla="*/ 917763 h 1036919"/>
                <a:gd name="connsiteX33" fmla="*/ 21550 w 2525533"/>
                <a:gd name="connsiteY33" fmla="*/ 1015370 h 1036919"/>
                <a:gd name="connsiteX34" fmla="*/ 120424 w 2525533"/>
                <a:gd name="connsiteY34" fmla="*/ 1015370 h 1036919"/>
                <a:gd name="connsiteX35" fmla="*/ 130565 w 2525533"/>
                <a:gd name="connsiteY35" fmla="*/ 1026778 h 1036919"/>
                <a:gd name="connsiteX36" fmla="*/ 120424 w 2525533"/>
                <a:gd name="connsiteY36" fmla="*/ 1036919 h 1036919"/>
                <a:gd name="connsiteX37" fmla="*/ 10141 w 2525533"/>
                <a:gd name="connsiteY37" fmla="*/ 1036919 h 1036919"/>
                <a:gd name="connsiteX38" fmla="*/ 0 w 2525533"/>
                <a:gd name="connsiteY38" fmla="*/ 1026778 h 1036919"/>
                <a:gd name="connsiteX39" fmla="*/ 0 w 2525533"/>
                <a:gd name="connsiteY39" fmla="*/ 917763 h 1036919"/>
                <a:gd name="connsiteX40" fmla="*/ 10141 w 2525533"/>
                <a:gd name="connsiteY40" fmla="*/ 906354 h 1036919"/>
                <a:gd name="connsiteX41" fmla="*/ 9765 w 2525533"/>
                <a:gd name="connsiteY41" fmla="*/ 659165 h 1036919"/>
                <a:gd name="connsiteX42" fmla="*/ 20751 w 2525533"/>
                <a:gd name="connsiteY42" fmla="*/ 670574 h 1036919"/>
                <a:gd name="connsiteX43" fmla="*/ 20751 w 2525533"/>
                <a:gd name="connsiteY43" fmla="*/ 779589 h 1036919"/>
                <a:gd name="connsiteX44" fmla="*/ 9765 w 2525533"/>
                <a:gd name="connsiteY44" fmla="*/ 789730 h 1036919"/>
                <a:gd name="connsiteX45" fmla="*/ 0 w 2525533"/>
                <a:gd name="connsiteY45" fmla="*/ 779589 h 1036919"/>
                <a:gd name="connsiteX46" fmla="*/ 0 w 2525533"/>
                <a:gd name="connsiteY46" fmla="*/ 670574 h 1036919"/>
                <a:gd name="connsiteX47" fmla="*/ 9765 w 2525533"/>
                <a:gd name="connsiteY47" fmla="*/ 659165 h 1036919"/>
                <a:gd name="connsiteX48" fmla="*/ 1514860 w 2525533"/>
                <a:gd name="connsiteY48" fmla="*/ 373527 h 1036919"/>
                <a:gd name="connsiteX49" fmla="*/ 1525846 w 2525533"/>
                <a:gd name="connsiteY49" fmla="*/ 384656 h 1036919"/>
                <a:gd name="connsiteX50" fmla="*/ 1525846 w 2525533"/>
                <a:gd name="connsiteY50" fmla="*/ 648036 h 1036919"/>
                <a:gd name="connsiteX51" fmla="*/ 1514860 w 2525533"/>
                <a:gd name="connsiteY51" fmla="*/ 657928 h 1036919"/>
                <a:gd name="connsiteX52" fmla="*/ 1505095 w 2525533"/>
                <a:gd name="connsiteY52" fmla="*/ 648036 h 1036919"/>
                <a:gd name="connsiteX53" fmla="*/ 1505095 w 2525533"/>
                <a:gd name="connsiteY53" fmla="*/ 384656 h 1036919"/>
                <a:gd name="connsiteX54" fmla="*/ 1514860 w 2525533"/>
                <a:gd name="connsiteY54" fmla="*/ 373527 h 1036919"/>
                <a:gd name="connsiteX55" fmla="*/ 2406377 w 2525533"/>
                <a:gd name="connsiteY55" fmla="*/ 0 h 1036919"/>
                <a:gd name="connsiteX56" fmla="*/ 2515392 w 2525533"/>
                <a:gd name="connsiteY56" fmla="*/ 0 h 1036919"/>
                <a:gd name="connsiteX57" fmla="*/ 2525533 w 2525533"/>
                <a:gd name="connsiteY57" fmla="*/ 10986 h 1036919"/>
                <a:gd name="connsiteX58" fmla="*/ 2515392 w 2525533"/>
                <a:gd name="connsiteY58" fmla="*/ 20751 h 1036919"/>
                <a:gd name="connsiteX59" fmla="*/ 2406377 w 2525533"/>
                <a:gd name="connsiteY59" fmla="*/ 20751 h 1036919"/>
                <a:gd name="connsiteX60" fmla="*/ 2394968 w 2525533"/>
                <a:gd name="connsiteY60" fmla="*/ 10986 h 1036919"/>
                <a:gd name="connsiteX61" fmla="*/ 2406377 w 2525533"/>
                <a:gd name="connsiteY61" fmla="*/ 0 h 1036919"/>
                <a:gd name="connsiteX62" fmla="*/ 1884356 w 2525533"/>
                <a:gd name="connsiteY62" fmla="*/ 0 h 1036919"/>
                <a:gd name="connsiteX63" fmla="*/ 2146295 w 2525533"/>
                <a:gd name="connsiteY63" fmla="*/ 0 h 1036919"/>
                <a:gd name="connsiteX64" fmla="*/ 2157521 w 2525533"/>
                <a:gd name="connsiteY64" fmla="*/ 10986 h 1036919"/>
                <a:gd name="connsiteX65" fmla="*/ 2146295 w 2525533"/>
                <a:gd name="connsiteY65" fmla="*/ 20751 h 1036919"/>
                <a:gd name="connsiteX66" fmla="*/ 1884356 w 2525533"/>
                <a:gd name="connsiteY66" fmla="*/ 20751 h 1036919"/>
                <a:gd name="connsiteX67" fmla="*/ 1873130 w 2525533"/>
                <a:gd name="connsiteY67" fmla="*/ 10986 h 1036919"/>
                <a:gd name="connsiteX68" fmla="*/ 1884356 w 2525533"/>
                <a:gd name="connsiteY68" fmla="*/ 0 h 1036919"/>
                <a:gd name="connsiteX69" fmla="*/ 1515236 w 2525533"/>
                <a:gd name="connsiteY69" fmla="*/ 0 h 1036919"/>
                <a:gd name="connsiteX70" fmla="*/ 1624252 w 2525533"/>
                <a:gd name="connsiteY70" fmla="*/ 0 h 1036919"/>
                <a:gd name="connsiteX71" fmla="*/ 1635660 w 2525533"/>
                <a:gd name="connsiteY71" fmla="*/ 11300 h 1036919"/>
                <a:gd name="connsiteX72" fmla="*/ 1624252 w 2525533"/>
                <a:gd name="connsiteY72" fmla="*/ 21344 h 1036919"/>
                <a:gd name="connsiteX73" fmla="*/ 1526645 w 2525533"/>
                <a:gd name="connsiteY73" fmla="*/ 21344 h 1036919"/>
                <a:gd name="connsiteX74" fmla="*/ 1526645 w 2525533"/>
                <a:gd name="connsiteY74" fmla="*/ 119277 h 1036919"/>
                <a:gd name="connsiteX75" fmla="*/ 1515236 w 2525533"/>
                <a:gd name="connsiteY75" fmla="*/ 130577 h 1036919"/>
                <a:gd name="connsiteX76" fmla="*/ 1505095 w 2525533"/>
                <a:gd name="connsiteY76" fmla="*/ 119277 h 1036919"/>
                <a:gd name="connsiteX77" fmla="*/ 1505095 w 2525533"/>
                <a:gd name="connsiteY77" fmla="*/ 11300 h 1036919"/>
                <a:gd name="connsiteX78" fmla="*/ 1515236 w 2525533"/>
                <a:gd name="connsiteY78" fmla="*/ 0 h 103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525533" h="1036919">
                  <a:moveTo>
                    <a:pt x="1038274" y="1010720"/>
                  </a:moveTo>
                  <a:lnTo>
                    <a:pt x="1223505" y="1010720"/>
                  </a:lnTo>
                  <a:cubicBezTo>
                    <a:pt x="1229721" y="1010720"/>
                    <a:pt x="1234694" y="1015603"/>
                    <a:pt x="1234694" y="1021706"/>
                  </a:cubicBezTo>
                  <a:cubicBezTo>
                    <a:pt x="1234694" y="1027809"/>
                    <a:pt x="1229721" y="1031471"/>
                    <a:pt x="1223505" y="1031471"/>
                  </a:cubicBezTo>
                  <a:lnTo>
                    <a:pt x="1038274" y="1031471"/>
                  </a:lnTo>
                  <a:cubicBezTo>
                    <a:pt x="1033301" y="1031471"/>
                    <a:pt x="1028329" y="1027809"/>
                    <a:pt x="1028329" y="1021706"/>
                  </a:cubicBezTo>
                  <a:cubicBezTo>
                    <a:pt x="1028329" y="1015603"/>
                    <a:pt x="1033301" y="1010720"/>
                    <a:pt x="1038274" y="1010720"/>
                  </a:cubicBezTo>
                  <a:close/>
                  <a:moveTo>
                    <a:pt x="670298" y="1010720"/>
                  </a:moveTo>
                  <a:lnTo>
                    <a:pt x="854286" y="1010720"/>
                  </a:lnTo>
                  <a:cubicBezTo>
                    <a:pt x="860502" y="1010720"/>
                    <a:pt x="865474" y="1015603"/>
                    <a:pt x="865474" y="1021706"/>
                  </a:cubicBezTo>
                  <a:cubicBezTo>
                    <a:pt x="865474" y="1027809"/>
                    <a:pt x="860502" y="1031471"/>
                    <a:pt x="854286" y="1031471"/>
                  </a:cubicBezTo>
                  <a:lnTo>
                    <a:pt x="670298" y="1031471"/>
                  </a:lnTo>
                  <a:cubicBezTo>
                    <a:pt x="664082" y="1031471"/>
                    <a:pt x="660352" y="1027809"/>
                    <a:pt x="660352" y="1021706"/>
                  </a:cubicBezTo>
                  <a:cubicBezTo>
                    <a:pt x="660352" y="1015603"/>
                    <a:pt x="664082" y="1010720"/>
                    <a:pt x="670298" y="1010720"/>
                  </a:cubicBezTo>
                  <a:close/>
                  <a:moveTo>
                    <a:pt x="302321" y="1010720"/>
                  </a:moveTo>
                  <a:lnTo>
                    <a:pt x="486310" y="1010720"/>
                  </a:lnTo>
                  <a:cubicBezTo>
                    <a:pt x="492525" y="1010720"/>
                    <a:pt x="496255" y="1015603"/>
                    <a:pt x="496255" y="1021706"/>
                  </a:cubicBezTo>
                  <a:cubicBezTo>
                    <a:pt x="496255" y="1027809"/>
                    <a:pt x="492525" y="1031471"/>
                    <a:pt x="486310" y="1031471"/>
                  </a:cubicBezTo>
                  <a:lnTo>
                    <a:pt x="302321" y="1031471"/>
                  </a:lnTo>
                  <a:cubicBezTo>
                    <a:pt x="296106" y="1031471"/>
                    <a:pt x="291133" y="1027809"/>
                    <a:pt x="291133" y="1021706"/>
                  </a:cubicBezTo>
                  <a:cubicBezTo>
                    <a:pt x="291133" y="1015603"/>
                    <a:pt x="296106" y="1010720"/>
                    <a:pt x="302321" y="1010720"/>
                  </a:cubicBezTo>
                  <a:close/>
                  <a:moveTo>
                    <a:pt x="1520005" y="906354"/>
                  </a:moveTo>
                  <a:cubicBezTo>
                    <a:pt x="1526283" y="906354"/>
                    <a:pt x="1531305" y="911424"/>
                    <a:pt x="1531305" y="917763"/>
                  </a:cubicBezTo>
                  <a:lnTo>
                    <a:pt x="1531305" y="1026778"/>
                  </a:lnTo>
                  <a:cubicBezTo>
                    <a:pt x="1531305" y="1033116"/>
                    <a:pt x="1526283" y="1036919"/>
                    <a:pt x="1520005" y="1036919"/>
                  </a:cubicBezTo>
                  <a:lnTo>
                    <a:pt x="1412028" y="1036919"/>
                  </a:lnTo>
                  <a:cubicBezTo>
                    <a:pt x="1405750" y="1036919"/>
                    <a:pt x="1400728" y="1033116"/>
                    <a:pt x="1400728" y="1026778"/>
                  </a:cubicBezTo>
                  <a:cubicBezTo>
                    <a:pt x="1400728" y="1020440"/>
                    <a:pt x="1405750" y="1015370"/>
                    <a:pt x="1412028" y="1015370"/>
                  </a:cubicBezTo>
                  <a:lnTo>
                    <a:pt x="1509961" y="1015370"/>
                  </a:lnTo>
                  <a:lnTo>
                    <a:pt x="1509961" y="917763"/>
                  </a:lnTo>
                  <a:cubicBezTo>
                    <a:pt x="1509961" y="911424"/>
                    <a:pt x="1513728" y="906354"/>
                    <a:pt x="1520005" y="906354"/>
                  </a:cubicBezTo>
                  <a:close/>
                  <a:moveTo>
                    <a:pt x="10141" y="906354"/>
                  </a:moveTo>
                  <a:cubicBezTo>
                    <a:pt x="16479" y="906354"/>
                    <a:pt x="21550" y="911424"/>
                    <a:pt x="21550" y="917763"/>
                  </a:cubicBezTo>
                  <a:lnTo>
                    <a:pt x="21550" y="1015370"/>
                  </a:lnTo>
                  <a:lnTo>
                    <a:pt x="120424" y="1015370"/>
                  </a:lnTo>
                  <a:cubicBezTo>
                    <a:pt x="125495" y="1015370"/>
                    <a:pt x="130565" y="1020440"/>
                    <a:pt x="130565" y="1026778"/>
                  </a:cubicBezTo>
                  <a:cubicBezTo>
                    <a:pt x="130565" y="1033116"/>
                    <a:pt x="125495" y="1036919"/>
                    <a:pt x="120424" y="1036919"/>
                  </a:cubicBezTo>
                  <a:lnTo>
                    <a:pt x="10141" y="1036919"/>
                  </a:lnTo>
                  <a:cubicBezTo>
                    <a:pt x="5071" y="1036919"/>
                    <a:pt x="0" y="1033116"/>
                    <a:pt x="0" y="1026778"/>
                  </a:cubicBezTo>
                  <a:lnTo>
                    <a:pt x="0" y="917763"/>
                  </a:lnTo>
                  <a:cubicBezTo>
                    <a:pt x="0" y="911424"/>
                    <a:pt x="5071" y="906354"/>
                    <a:pt x="10141" y="906354"/>
                  </a:cubicBezTo>
                  <a:close/>
                  <a:moveTo>
                    <a:pt x="9765" y="659165"/>
                  </a:moveTo>
                  <a:cubicBezTo>
                    <a:pt x="15869" y="659165"/>
                    <a:pt x="20751" y="664236"/>
                    <a:pt x="20751" y="670574"/>
                  </a:cubicBezTo>
                  <a:lnTo>
                    <a:pt x="20751" y="779589"/>
                  </a:lnTo>
                  <a:cubicBezTo>
                    <a:pt x="20751" y="785928"/>
                    <a:pt x="15869" y="789730"/>
                    <a:pt x="9765" y="789730"/>
                  </a:cubicBezTo>
                  <a:cubicBezTo>
                    <a:pt x="4883" y="789730"/>
                    <a:pt x="0" y="785928"/>
                    <a:pt x="0" y="779589"/>
                  </a:cubicBezTo>
                  <a:lnTo>
                    <a:pt x="0" y="670574"/>
                  </a:lnTo>
                  <a:cubicBezTo>
                    <a:pt x="0" y="664236"/>
                    <a:pt x="4883" y="659165"/>
                    <a:pt x="9765" y="659165"/>
                  </a:cubicBezTo>
                  <a:close/>
                  <a:moveTo>
                    <a:pt x="1514860" y="373527"/>
                  </a:moveTo>
                  <a:cubicBezTo>
                    <a:pt x="1520964" y="373527"/>
                    <a:pt x="1525846" y="378473"/>
                    <a:pt x="1525846" y="384656"/>
                  </a:cubicBezTo>
                  <a:lnTo>
                    <a:pt x="1525846" y="648036"/>
                  </a:lnTo>
                  <a:cubicBezTo>
                    <a:pt x="1525846" y="654219"/>
                    <a:pt x="1520964" y="657928"/>
                    <a:pt x="1514860" y="657928"/>
                  </a:cubicBezTo>
                  <a:cubicBezTo>
                    <a:pt x="1508757" y="657928"/>
                    <a:pt x="1505095" y="654219"/>
                    <a:pt x="1505095" y="648036"/>
                  </a:cubicBezTo>
                  <a:lnTo>
                    <a:pt x="1505095" y="384656"/>
                  </a:lnTo>
                  <a:cubicBezTo>
                    <a:pt x="1505095" y="378473"/>
                    <a:pt x="1508757" y="373527"/>
                    <a:pt x="1514860" y="373527"/>
                  </a:cubicBezTo>
                  <a:close/>
                  <a:moveTo>
                    <a:pt x="2406377" y="0"/>
                  </a:moveTo>
                  <a:lnTo>
                    <a:pt x="2515392" y="0"/>
                  </a:lnTo>
                  <a:cubicBezTo>
                    <a:pt x="2520463" y="0"/>
                    <a:pt x="2525533" y="4882"/>
                    <a:pt x="2525533" y="10986"/>
                  </a:cubicBezTo>
                  <a:cubicBezTo>
                    <a:pt x="2525533" y="17089"/>
                    <a:pt x="2520463" y="20751"/>
                    <a:pt x="2515392" y="20751"/>
                  </a:cubicBezTo>
                  <a:lnTo>
                    <a:pt x="2406377" y="20751"/>
                  </a:lnTo>
                  <a:cubicBezTo>
                    <a:pt x="2400039" y="20751"/>
                    <a:pt x="2394968" y="17089"/>
                    <a:pt x="2394968" y="10986"/>
                  </a:cubicBezTo>
                  <a:cubicBezTo>
                    <a:pt x="2394968" y="4882"/>
                    <a:pt x="2400039" y="0"/>
                    <a:pt x="2406377" y="0"/>
                  </a:cubicBezTo>
                  <a:close/>
                  <a:moveTo>
                    <a:pt x="1884356" y="0"/>
                  </a:moveTo>
                  <a:lnTo>
                    <a:pt x="2146295" y="0"/>
                  </a:lnTo>
                  <a:cubicBezTo>
                    <a:pt x="2152531" y="0"/>
                    <a:pt x="2157521" y="4882"/>
                    <a:pt x="2157521" y="10986"/>
                  </a:cubicBezTo>
                  <a:cubicBezTo>
                    <a:pt x="2157521" y="17089"/>
                    <a:pt x="2152531" y="20751"/>
                    <a:pt x="2146295" y="20751"/>
                  </a:cubicBezTo>
                  <a:lnTo>
                    <a:pt x="1884356" y="20751"/>
                  </a:lnTo>
                  <a:cubicBezTo>
                    <a:pt x="1878119" y="20751"/>
                    <a:pt x="1873130" y="17089"/>
                    <a:pt x="1873130" y="10986"/>
                  </a:cubicBezTo>
                  <a:cubicBezTo>
                    <a:pt x="1873130" y="4882"/>
                    <a:pt x="1878119" y="0"/>
                    <a:pt x="1884356" y="0"/>
                  </a:cubicBezTo>
                  <a:close/>
                  <a:moveTo>
                    <a:pt x="1515236" y="0"/>
                  </a:moveTo>
                  <a:lnTo>
                    <a:pt x="1624252" y="0"/>
                  </a:lnTo>
                  <a:cubicBezTo>
                    <a:pt x="1630590" y="0"/>
                    <a:pt x="1635660" y="5022"/>
                    <a:pt x="1635660" y="11300"/>
                  </a:cubicBezTo>
                  <a:cubicBezTo>
                    <a:pt x="1635660" y="17577"/>
                    <a:pt x="1630590" y="21344"/>
                    <a:pt x="1624252" y="21344"/>
                  </a:cubicBezTo>
                  <a:lnTo>
                    <a:pt x="1526645" y="21344"/>
                  </a:lnTo>
                  <a:lnTo>
                    <a:pt x="1526645" y="119277"/>
                  </a:lnTo>
                  <a:cubicBezTo>
                    <a:pt x="1526645" y="125555"/>
                    <a:pt x="1521574" y="130577"/>
                    <a:pt x="1515236" y="130577"/>
                  </a:cubicBezTo>
                  <a:cubicBezTo>
                    <a:pt x="1508898" y="130577"/>
                    <a:pt x="1505095" y="125555"/>
                    <a:pt x="1505095" y="119277"/>
                  </a:cubicBezTo>
                  <a:lnTo>
                    <a:pt x="1505095" y="11300"/>
                  </a:lnTo>
                  <a:cubicBezTo>
                    <a:pt x="1505095" y="5022"/>
                    <a:pt x="1508898" y="0"/>
                    <a:pt x="1515236" y="0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6CA7E84-7A52-FF44-A29E-ED611C767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6384" y="9086799"/>
              <a:ext cx="734800" cy="1185229"/>
            </a:xfrm>
            <a:custGeom>
              <a:avLst/>
              <a:gdLst>
                <a:gd name="connsiteX0" fmla="*/ 10986 w 734800"/>
                <a:gd name="connsiteY0" fmla="*/ 1054664 h 1185229"/>
                <a:gd name="connsiteX1" fmla="*/ 20751 w 734800"/>
                <a:gd name="connsiteY1" fmla="*/ 1066073 h 1185229"/>
                <a:gd name="connsiteX2" fmla="*/ 20751 w 734800"/>
                <a:gd name="connsiteY2" fmla="*/ 1175088 h 1185229"/>
                <a:gd name="connsiteX3" fmla="*/ 10986 w 734800"/>
                <a:gd name="connsiteY3" fmla="*/ 1185229 h 1185229"/>
                <a:gd name="connsiteX4" fmla="*/ 0 w 734800"/>
                <a:gd name="connsiteY4" fmla="*/ 1175088 h 1185229"/>
                <a:gd name="connsiteX5" fmla="*/ 0 w 734800"/>
                <a:gd name="connsiteY5" fmla="*/ 1066073 h 1185229"/>
                <a:gd name="connsiteX6" fmla="*/ 10986 w 734800"/>
                <a:gd name="connsiteY6" fmla="*/ 1054664 h 1185229"/>
                <a:gd name="connsiteX7" fmla="*/ 10986 w 734800"/>
                <a:gd name="connsiteY7" fmla="*/ 677552 h 1185229"/>
                <a:gd name="connsiteX8" fmla="*/ 20751 w 734800"/>
                <a:gd name="connsiteY8" fmla="*/ 687544 h 1185229"/>
                <a:gd name="connsiteX9" fmla="*/ 20751 w 734800"/>
                <a:gd name="connsiteY9" fmla="*/ 878632 h 1185229"/>
                <a:gd name="connsiteX10" fmla="*/ 10986 w 734800"/>
                <a:gd name="connsiteY10" fmla="*/ 888624 h 1185229"/>
                <a:gd name="connsiteX11" fmla="*/ 0 w 734800"/>
                <a:gd name="connsiteY11" fmla="*/ 878632 h 1185229"/>
                <a:gd name="connsiteX12" fmla="*/ 0 w 734800"/>
                <a:gd name="connsiteY12" fmla="*/ 687544 h 1185229"/>
                <a:gd name="connsiteX13" fmla="*/ 10986 w 734800"/>
                <a:gd name="connsiteY13" fmla="*/ 677552 h 1185229"/>
                <a:gd name="connsiteX14" fmla="*/ 10986 w 734800"/>
                <a:gd name="connsiteY14" fmla="*/ 296624 h 1185229"/>
                <a:gd name="connsiteX15" fmla="*/ 20751 w 734800"/>
                <a:gd name="connsiteY15" fmla="*/ 307865 h 1185229"/>
                <a:gd name="connsiteX16" fmla="*/ 20751 w 734800"/>
                <a:gd name="connsiteY16" fmla="*/ 497704 h 1185229"/>
                <a:gd name="connsiteX17" fmla="*/ 10986 w 734800"/>
                <a:gd name="connsiteY17" fmla="*/ 508945 h 1185229"/>
                <a:gd name="connsiteX18" fmla="*/ 0 w 734800"/>
                <a:gd name="connsiteY18" fmla="*/ 497704 h 1185229"/>
                <a:gd name="connsiteX19" fmla="*/ 0 w 734800"/>
                <a:gd name="connsiteY19" fmla="*/ 307865 h 1185229"/>
                <a:gd name="connsiteX20" fmla="*/ 10986 w 734800"/>
                <a:gd name="connsiteY20" fmla="*/ 296624 h 1185229"/>
                <a:gd name="connsiteX21" fmla="*/ 614376 w 734800"/>
                <a:gd name="connsiteY21" fmla="*/ 0 h 1185229"/>
                <a:gd name="connsiteX22" fmla="*/ 723392 w 734800"/>
                <a:gd name="connsiteY22" fmla="*/ 0 h 1185229"/>
                <a:gd name="connsiteX23" fmla="*/ 734800 w 734800"/>
                <a:gd name="connsiteY23" fmla="*/ 10986 h 1185229"/>
                <a:gd name="connsiteX24" fmla="*/ 723392 w 734800"/>
                <a:gd name="connsiteY24" fmla="*/ 20751 h 1185229"/>
                <a:gd name="connsiteX25" fmla="*/ 614376 w 734800"/>
                <a:gd name="connsiteY25" fmla="*/ 20751 h 1185229"/>
                <a:gd name="connsiteX26" fmla="*/ 604235 w 734800"/>
                <a:gd name="connsiteY26" fmla="*/ 10986 h 1185229"/>
                <a:gd name="connsiteX27" fmla="*/ 614376 w 734800"/>
                <a:gd name="connsiteY27" fmla="*/ 0 h 1185229"/>
                <a:gd name="connsiteX28" fmla="*/ 284617 w 734800"/>
                <a:gd name="connsiteY28" fmla="*/ 0 h 1185229"/>
                <a:gd name="connsiteX29" fmla="*/ 448969 w 734800"/>
                <a:gd name="connsiteY29" fmla="*/ 0 h 1185229"/>
                <a:gd name="connsiteX30" fmla="*/ 460175 w 734800"/>
                <a:gd name="connsiteY30" fmla="*/ 10986 h 1185229"/>
                <a:gd name="connsiteX31" fmla="*/ 448969 w 734800"/>
                <a:gd name="connsiteY31" fmla="*/ 20751 h 1185229"/>
                <a:gd name="connsiteX32" fmla="*/ 284617 w 734800"/>
                <a:gd name="connsiteY32" fmla="*/ 20751 h 1185229"/>
                <a:gd name="connsiteX33" fmla="*/ 274656 w 734800"/>
                <a:gd name="connsiteY33" fmla="*/ 10986 h 1185229"/>
                <a:gd name="connsiteX34" fmla="*/ 284617 w 734800"/>
                <a:gd name="connsiteY34" fmla="*/ 0 h 1185229"/>
                <a:gd name="connsiteX35" fmla="*/ 11300 w 734800"/>
                <a:gd name="connsiteY35" fmla="*/ 0 h 1185229"/>
                <a:gd name="connsiteX36" fmla="*/ 119277 w 734800"/>
                <a:gd name="connsiteY36" fmla="*/ 0 h 1185229"/>
                <a:gd name="connsiteX37" fmla="*/ 130577 w 734800"/>
                <a:gd name="connsiteY37" fmla="*/ 11300 h 1185229"/>
                <a:gd name="connsiteX38" fmla="*/ 119277 w 734800"/>
                <a:gd name="connsiteY38" fmla="*/ 21344 h 1185229"/>
                <a:gd name="connsiteX39" fmla="*/ 21344 w 734800"/>
                <a:gd name="connsiteY39" fmla="*/ 21344 h 1185229"/>
                <a:gd name="connsiteX40" fmla="*/ 21344 w 734800"/>
                <a:gd name="connsiteY40" fmla="*/ 118022 h 1185229"/>
                <a:gd name="connsiteX41" fmla="*/ 11300 w 734800"/>
                <a:gd name="connsiteY41" fmla="*/ 130577 h 1185229"/>
                <a:gd name="connsiteX42" fmla="*/ 0 w 734800"/>
                <a:gd name="connsiteY42" fmla="*/ 118022 h 1185229"/>
                <a:gd name="connsiteX43" fmla="*/ 0 w 734800"/>
                <a:gd name="connsiteY43" fmla="*/ 11300 h 1185229"/>
                <a:gd name="connsiteX44" fmla="*/ 11300 w 734800"/>
                <a:gd name="connsiteY44" fmla="*/ 0 h 118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4800" h="1185229">
                  <a:moveTo>
                    <a:pt x="10986" y="1054664"/>
                  </a:moveTo>
                  <a:cubicBezTo>
                    <a:pt x="17089" y="1054664"/>
                    <a:pt x="20751" y="1059734"/>
                    <a:pt x="20751" y="1066073"/>
                  </a:cubicBezTo>
                  <a:lnTo>
                    <a:pt x="20751" y="1175088"/>
                  </a:lnTo>
                  <a:cubicBezTo>
                    <a:pt x="20751" y="1181426"/>
                    <a:pt x="17089" y="1185229"/>
                    <a:pt x="10986" y="1185229"/>
                  </a:cubicBezTo>
                  <a:cubicBezTo>
                    <a:pt x="4883" y="1185229"/>
                    <a:pt x="0" y="1181426"/>
                    <a:pt x="0" y="1175088"/>
                  </a:cubicBezTo>
                  <a:lnTo>
                    <a:pt x="0" y="1066073"/>
                  </a:lnTo>
                  <a:cubicBezTo>
                    <a:pt x="0" y="1059734"/>
                    <a:pt x="4883" y="1054664"/>
                    <a:pt x="10986" y="1054664"/>
                  </a:cubicBezTo>
                  <a:close/>
                  <a:moveTo>
                    <a:pt x="10986" y="677552"/>
                  </a:moveTo>
                  <a:cubicBezTo>
                    <a:pt x="17089" y="677552"/>
                    <a:pt x="20751" y="681299"/>
                    <a:pt x="20751" y="687544"/>
                  </a:cubicBezTo>
                  <a:lnTo>
                    <a:pt x="20751" y="878632"/>
                  </a:lnTo>
                  <a:cubicBezTo>
                    <a:pt x="20751" y="883628"/>
                    <a:pt x="17089" y="888624"/>
                    <a:pt x="10986" y="888624"/>
                  </a:cubicBezTo>
                  <a:cubicBezTo>
                    <a:pt x="4883" y="888624"/>
                    <a:pt x="0" y="883628"/>
                    <a:pt x="0" y="878632"/>
                  </a:cubicBezTo>
                  <a:lnTo>
                    <a:pt x="0" y="687544"/>
                  </a:lnTo>
                  <a:cubicBezTo>
                    <a:pt x="0" y="681299"/>
                    <a:pt x="4883" y="677552"/>
                    <a:pt x="10986" y="677552"/>
                  </a:cubicBezTo>
                  <a:close/>
                  <a:moveTo>
                    <a:pt x="10986" y="296624"/>
                  </a:moveTo>
                  <a:cubicBezTo>
                    <a:pt x="17089" y="296624"/>
                    <a:pt x="20751" y="301620"/>
                    <a:pt x="20751" y="307865"/>
                  </a:cubicBezTo>
                  <a:lnTo>
                    <a:pt x="20751" y="497704"/>
                  </a:lnTo>
                  <a:cubicBezTo>
                    <a:pt x="20751" y="503949"/>
                    <a:pt x="17089" y="508945"/>
                    <a:pt x="10986" y="508945"/>
                  </a:cubicBezTo>
                  <a:cubicBezTo>
                    <a:pt x="4883" y="508945"/>
                    <a:pt x="0" y="503949"/>
                    <a:pt x="0" y="497704"/>
                  </a:cubicBezTo>
                  <a:lnTo>
                    <a:pt x="0" y="307865"/>
                  </a:lnTo>
                  <a:cubicBezTo>
                    <a:pt x="0" y="301620"/>
                    <a:pt x="4883" y="296624"/>
                    <a:pt x="10986" y="296624"/>
                  </a:cubicBezTo>
                  <a:close/>
                  <a:moveTo>
                    <a:pt x="614376" y="0"/>
                  </a:moveTo>
                  <a:lnTo>
                    <a:pt x="723392" y="0"/>
                  </a:lnTo>
                  <a:cubicBezTo>
                    <a:pt x="729730" y="0"/>
                    <a:pt x="734800" y="4883"/>
                    <a:pt x="734800" y="10986"/>
                  </a:cubicBezTo>
                  <a:cubicBezTo>
                    <a:pt x="734800" y="17089"/>
                    <a:pt x="729730" y="20751"/>
                    <a:pt x="723392" y="20751"/>
                  </a:cubicBezTo>
                  <a:lnTo>
                    <a:pt x="614376" y="20751"/>
                  </a:lnTo>
                  <a:cubicBezTo>
                    <a:pt x="608038" y="20751"/>
                    <a:pt x="604235" y="17089"/>
                    <a:pt x="604235" y="10986"/>
                  </a:cubicBezTo>
                  <a:cubicBezTo>
                    <a:pt x="604235" y="4883"/>
                    <a:pt x="608038" y="0"/>
                    <a:pt x="614376" y="0"/>
                  </a:cubicBezTo>
                  <a:close/>
                  <a:moveTo>
                    <a:pt x="284617" y="0"/>
                  </a:moveTo>
                  <a:lnTo>
                    <a:pt x="448969" y="0"/>
                  </a:lnTo>
                  <a:cubicBezTo>
                    <a:pt x="455195" y="0"/>
                    <a:pt x="460175" y="4883"/>
                    <a:pt x="460175" y="10986"/>
                  </a:cubicBezTo>
                  <a:cubicBezTo>
                    <a:pt x="460175" y="17089"/>
                    <a:pt x="455195" y="20751"/>
                    <a:pt x="448969" y="20751"/>
                  </a:cubicBezTo>
                  <a:lnTo>
                    <a:pt x="284617" y="20751"/>
                  </a:lnTo>
                  <a:cubicBezTo>
                    <a:pt x="279636" y="20751"/>
                    <a:pt x="274656" y="17089"/>
                    <a:pt x="274656" y="10986"/>
                  </a:cubicBezTo>
                  <a:cubicBezTo>
                    <a:pt x="274656" y="4883"/>
                    <a:pt x="279636" y="0"/>
                    <a:pt x="284617" y="0"/>
                  </a:cubicBezTo>
                  <a:close/>
                  <a:moveTo>
                    <a:pt x="11300" y="0"/>
                  </a:moveTo>
                  <a:lnTo>
                    <a:pt x="119277" y="0"/>
                  </a:lnTo>
                  <a:cubicBezTo>
                    <a:pt x="124300" y="0"/>
                    <a:pt x="130577" y="5022"/>
                    <a:pt x="130577" y="11300"/>
                  </a:cubicBezTo>
                  <a:cubicBezTo>
                    <a:pt x="130577" y="17578"/>
                    <a:pt x="124300" y="21344"/>
                    <a:pt x="119277" y="21344"/>
                  </a:cubicBezTo>
                  <a:lnTo>
                    <a:pt x="21344" y="21344"/>
                  </a:lnTo>
                  <a:lnTo>
                    <a:pt x="21344" y="118022"/>
                  </a:lnTo>
                  <a:cubicBezTo>
                    <a:pt x="21344" y="124300"/>
                    <a:pt x="17578" y="130577"/>
                    <a:pt x="11300" y="130577"/>
                  </a:cubicBezTo>
                  <a:cubicBezTo>
                    <a:pt x="5022" y="130577"/>
                    <a:pt x="0" y="124300"/>
                    <a:pt x="0" y="118022"/>
                  </a:cubicBezTo>
                  <a:lnTo>
                    <a:pt x="0" y="11300"/>
                  </a:lnTo>
                  <a:cubicBezTo>
                    <a:pt x="0" y="5022"/>
                    <a:pt x="5022" y="0"/>
                    <a:pt x="11300" y="0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FD91E39D-8D0F-3C42-A6FB-9912AE55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2098" y="5461392"/>
              <a:ext cx="752549" cy="1219456"/>
            </a:xfrm>
            <a:custGeom>
              <a:avLst/>
              <a:gdLst>
                <a:gd name="T0" fmla="*/ 595 w 604"/>
                <a:gd name="T1" fmla="*/ 189 h 981"/>
                <a:gd name="T2" fmla="*/ 595 w 604"/>
                <a:gd name="T3" fmla="*/ 189 h 981"/>
                <a:gd name="T4" fmla="*/ 586 w 604"/>
                <a:gd name="T5" fmla="*/ 181 h 981"/>
                <a:gd name="T6" fmla="*/ 586 w 604"/>
                <a:gd name="T7" fmla="*/ 9 h 981"/>
                <a:gd name="T8" fmla="*/ 586 w 604"/>
                <a:gd name="T9" fmla="*/ 9 h 981"/>
                <a:gd name="T10" fmla="*/ 595 w 604"/>
                <a:gd name="T11" fmla="*/ 0 h 981"/>
                <a:gd name="T12" fmla="*/ 595 w 604"/>
                <a:gd name="T13" fmla="*/ 0 h 981"/>
                <a:gd name="T14" fmla="*/ 603 w 604"/>
                <a:gd name="T15" fmla="*/ 9 h 981"/>
                <a:gd name="T16" fmla="*/ 603 w 604"/>
                <a:gd name="T17" fmla="*/ 181 h 981"/>
                <a:gd name="T18" fmla="*/ 603 w 604"/>
                <a:gd name="T19" fmla="*/ 181 h 981"/>
                <a:gd name="T20" fmla="*/ 595 w 604"/>
                <a:gd name="T21" fmla="*/ 189 h 981"/>
                <a:gd name="T22" fmla="*/ 595 w 604"/>
                <a:gd name="T23" fmla="*/ 534 h 981"/>
                <a:gd name="T24" fmla="*/ 595 w 604"/>
                <a:gd name="T25" fmla="*/ 534 h 981"/>
                <a:gd name="T26" fmla="*/ 586 w 604"/>
                <a:gd name="T27" fmla="*/ 525 h 981"/>
                <a:gd name="T28" fmla="*/ 586 w 604"/>
                <a:gd name="T29" fmla="*/ 353 h 981"/>
                <a:gd name="T30" fmla="*/ 586 w 604"/>
                <a:gd name="T31" fmla="*/ 353 h 981"/>
                <a:gd name="T32" fmla="*/ 595 w 604"/>
                <a:gd name="T33" fmla="*/ 344 h 981"/>
                <a:gd name="T34" fmla="*/ 595 w 604"/>
                <a:gd name="T35" fmla="*/ 344 h 981"/>
                <a:gd name="T36" fmla="*/ 603 w 604"/>
                <a:gd name="T37" fmla="*/ 353 h 981"/>
                <a:gd name="T38" fmla="*/ 603 w 604"/>
                <a:gd name="T39" fmla="*/ 525 h 981"/>
                <a:gd name="T40" fmla="*/ 603 w 604"/>
                <a:gd name="T41" fmla="*/ 525 h 981"/>
                <a:gd name="T42" fmla="*/ 595 w 604"/>
                <a:gd name="T43" fmla="*/ 534 h 981"/>
                <a:gd name="T44" fmla="*/ 595 w 604"/>
                <a:gd name="T45" fmla="*/ 878 h 981"/>
                <a:gd name="T46" fmla="*/ 595 w 604"/>
                <a:gd name="T47" fmla="*/ 878 h 981"/>
                <a:gd name="T48" fmla="*/ 586 w 604"/>
                <a:gd name="T49" fmla="*/ 869 h 981"/>
                <a:gd name="T50" fmla="*/ 586 w 604"/>
                <a:gd name="T51" fmla="*/ 697 h 981"/>
                <a:gd name="T52" fmla="*/ 586 w 604"/>
                <a:gd name="T53" fmla="*/ 697 h 981"/>
                <a:gd name="T54" fmla="*/ 595 w 604"/>
                <a:gd name="T55" fmla="*/ 689 h 981"/>
                <a:gd name="T56" fmla="*/ 595 w 604"/>
                <a:gd name="T57" fmla="*/ 689 h 981"/>
                <a:gd name="T58" fmla="*/ 603 w 604"/>
                <a:gd name="T59" fmla="*/ 697 h 981"/>
                <a:gd name="T60" fmla="*/ 603 w 604"/>
                <a:gd name="T61" fmla="*/ 869 h 981"/>
                <a:gd name="T62" fmla="*/ 603 w 604"/>
                <a:gd name="T63" fmla="*/ 869 h 981"/>
                <a:gd name="T64" fmla="*/ 595 w 604"/>
                <a:gd name="T65" fmla="*/ 878 h 981"/>
                <a:gd name="T66" fmla="*/ 181 w 604"/>
                <a:gd name="T67" fmla="*/ 980 h 981"/>
                <a:gd name="T68" fmla="*/ 9 w 604"/>
                <a:gd name="T69" fmla="*/ 980 h 981"/>
                <a:gd name="T70" fmla="*/ 9 w 604"/>
                <a:gd name="T71" fmla="*/ 980 h 981"/>
                <a:gd name="T72" fmla="*/ 0 w 604"/>
                <a:gd name="T73" fmla="*/ 972 h 981"/>
                <a:gd name="T74" fmla="*/ 0 w 604"/>
                <a:gd name="T75" fmla="*/ 972 h 981"/>
                <a:gd name="T76" fmla="*/ 9 w 604"/>
                <a:gd name="T77" fmla="*/ 963 h 981"/>
                <a:gd name="T78" fmla="*/ 181 w 604"/>
                <a:gd name="T79" fmla="*/ 963 h 981"/>
                <a:gd name="T80" fmla="*/ 181 w 604"/>
                <a:gd name="T81" fmla="*/ 963 h 981"/>
                <a:gd name="T82" fmla="*/ 189 w 604"/>
                <a:gd name="T83" fmla="*/ 972 h 981"/>
                <a:gd name="T84" fmla="*/ 189 w 604"/>
                <a:gd name="T85" fmla="*/ 972 h 981"/>
                <a:gd name="T86" fmla="*/ 181 w 604"/>
                <a:gd name="T87" fmla="*/ 980 h 981"/>
                <a:gd name="T88" fmla="*/ 525 w 604"/>
                <a:gd name="T89" fmla="*/ 980 h 981"/>
                <a:gd name="T90" fmla="*/ 352 w 604"/>
                <a:gd name="T91" fmla="*/ 980 h 981"/>
                <a:gd name="T92" fmla="*/ 352 w 604"/>
                <a:gd name="T93" fmla="*/ 980 h 981"/>
                <a:gd name="T94" fmla="*/ 344 w 604"/>
                <a:gd name="T95" fmla="*/ 972 h 981"/>
                <a:gd name="T96" fmla="*/ 344 w 604"/>
                <a:gd name="T97" fmla="*/ 972 h 981"/>
                <a:gd name="T98" fmla="*/ 352 w 604"/>
                <a:gd name="T99" fmla="*/ 963 h 981"/>
                <a:gd name="T100" fmla="*/ 525 w 604"/>
                <a:gd name="T101" fmla="*/ 963 h 981"/>
                <a:gd name="T102" fmla="*/ 525 w 604"/>
                <a:gd name="T103" fmla="*/ 963 h 981"/>
                <a:gd name="T104" fmla="*/ 533 w 604"/>
                <a:gd name="T105" fmla="*/ 972 h 981"/>
                <a:gd name="T106" fmla="*/ 533 w 604"/>
                <a:gd name="T107" fmla="*/ 972 h 981"/>
                <a:gd name="T108" fmla="*/ 525 w 604"/>
                <a:gd name="T109" fmla="*/ 98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4" h="981">
                  <a:moveTo>
                    <a:pt x="595" y="189"/>
                  </a:moveTo>
                  <a:lnTo>
                    <a:pt x="595" y="189"/>
                  </a:lnTo>
                  <a:cubicBezTo>
                    <a:pt x="590" y="189"/>
                    <a:pt x="586" y="186"/>
                    <a:pt x="586" y="181"/>
                  </a:cubicBezTo>
                  <a:lnTo>
                    <a:pt x="586" y="9"/>
                  </a:lnTo>
                  <a:lnTo>
                    <a:pt x="586" y="9"/>
                  </a:lnTo>
                  <a:cubicBezTo>
                    <a:pt x="586" y="4"/>
                    <a:pt x="590" y="0"/>
                    <a:pt x="595" y="0"/>
                  </a:cubicBezTo>
                  <a:lnTo>
                    <a:pt x="595" y="0"/>
                  </a:lnTo>
                  <a:cubicBezTo>
                    <a:pt x="599" y="0"/>
                    <a:pt x="603" y="4"/>
                    <a:pt x="603" y="9"/>
                  </a:cubicBezTo>
                  <a:lnTo>
                    <a:pt x="603" y="181"/>
                  </a:lnTo>
                  <a:lnTo>
                    <a:pt x="603" y="181"/>
                  </a:lnTo>
                  <a:cubicBezTo>
                    <a:pt x="603" y="186"/>
                    <a:pt x="599" y="189"/>
                    <a:pt x="595" y="189"/>
                  </a:cubicBezTo>
                  <a:close/>
                  <a:moveTo>
                    <a:pt x="595" y="534"/>
                  </a:moveTo>
                  <a:lnTo>
                    <a:pt x="595" y="534"/>
                  </a:lnTo>
                  <a:cubicBezTo>
                    <a:pt x="590" y="534"/>
                    <a:pt x="586" y="530"/>
                    <a:pt x="586" y="525"/>
                  </a:cubicBezTo>
                  <a:lnTo>
                    <a:pt x="586" y="353"/>
                  </a:lnTo>
                  <a:lnTo>
                    <a:pt x="586" y="353"/>
                  </a:lnTo>
                  <a:cubicBezTo>
                    <a:pt x="586" y="349"/>
                    <a:pt x="590" y="344"/>
                    <a:pt x="595" y="344"/>
                  </a:cubicBezTo>
                  <a:lnTo>
                    <a:pt x="595" y="344"/>
                  </a:lnTo>
                  <a:cubicBezTo>
                    <a:pt x="599" y="344"/>
                    <a:pt x="603" y="349"/>
                    <a:pt x="603" y="353"/>
                  </a:cubicBezTo>
                  <a:lnTo>
                    <a:pt x="603" y="525"/>
                  </a:lnTo>
                  <a:lnTo>
                    <a:pt x="603" y="525"/>
                  </a:lnTo>
                  <a:cubicBezTo>
                    <a:pt x="603" y="530"/>
                    <a:pt x="599" y="534"/>
                    <a:pt x="595" y="534"/>
                  </a:cubicBezTo>
                  <a:close/>
                  <a:moveTo>
                    <a:pt x="595" y="878"/>
                  </a:moveTo>
                  <a:lnTo>
                    <a:pt x="595" y="878"/>
                  </a:lnTo>
                  <a:cubicBezTo>
                    <a:pt x="590" y="878"/>
                    <a:pt x="586" y="874"/>
                    <a:pt x="586" y="869"/>
                  </a:cubicBezTo>
                  <a:lnTo>
                    <a:pt x="586" y="697"/>
                  </a:lnTo>
                  <a:lnTo>
                    <a:pt x="586" y="697"/>
                  </a:lnTo>
                  <a:cubicBezTo>
                    <a:pt x="586" y="692"/>
                    <a:pt x="590" y="689"/>
                    <a:pt x="595" y="689"/>
                  </a:cubicBezTo>
                  <a:lnTo>
                    <a:pt x="595" y="689"/>
                  </a:lnTo>
                  <a:cubicBezTo>
                    <a:pt x="599" y="689"/>
                    <a:pt x="603" y="692"/>
                    <a:pt x="603" y="697"/>
                  </a:cubicBezTo>
                  <a:lnTo>
                    <a:pt x="603" y="869"/>
                  </a:lnTo>
                  <a:lnTo>
                    <a:pt x="603" y="869"/>
                  </a:lnTo>
                  <a:cubicBezTo>
                    <a:pt x="603" y="874"/>
                    <a:pt x="599" y="878"/>
                    <a:pt x="595" y="878"/>
                  </a:cubicBezTo>
                  <a:close/>
                  <a:moveTo>
                    <a:pt x="181" y="980"/>
                  </a:moveTo>
                  <a:lnTo>
                    <a:pt x="9" y="980"/>
                  </a:lnTo>
                  <a:lnTo>
                    <a:pt x="9" y="980"/>
                  </a:lnTo>
                  <a:cubicBezTo>
                    <a:pt x="4" y="980"/>
                    <a:pt x="0" y="977"/>
                    <a:pt x="0" y="972"/>
                  </a:cubicBezTo>
                  <a:lnTo>
                    <a:pt x="0" y="972"/>
                  </a:lnTo>
                  <a:cubicBezTo>
                    <a:pt x="0" y="967"/>
                    <a:pt x="4" y="963"/>
                    <a:pt x="9" y="963"/>
                  </a:cubicBezTo>
                  <a:lnTo>
                    <a:pt x="181" y="963"/>
                  </a:lnTo>
                  <a:lnTo>
                    <a:pt x="181" y="963"/>
                  </a:lnTo>
                  <a:cubicBezTo>
                    <a:pt x="185" y="963"/>
                    <a:pt x="189" y="967"/>
                    <a:pt x="189" y="972"/>
                  </a:cubicBezTo>
                  <a:lnTo>
                    <a:pt x="189" y="972"/>
                  </a:lnTo>
                  <a:cubicBezTo>
                    <a:pt x="189" y="977"/>
                    <a:pt x="185" y="980"/>
                    <a:pt x="181" y="980"/>
                  </a:cubicBezTo>
                  <a:close/>
                  <a:moveTo>
                    <a:pt x="525" y="980"/>
                  </a:moveTo>
                  <a:lnTo>
                    <a:pt x="352" y="980"/>
                  </a:lnTo>
                  <a:lnTo>
                    <a:pt x="352" y="980"/>
                  </a:lnTo>
                  <a:cubicBezTo>
                    <a:pt x="348" y="980"/>
                    <a:pt x="344" y="977"/>
                    <a:pt x="344" y="972"/>
                  </a:cubicBezTo>
                  <a:lnTo>
                    <a:pt x="344" y="972"/>
                  </a:lnTo>
                  <a:cubicBezTo>
                    <a:pt x="344" y="967"/>
                    <a:pt x="348" y="963"/>
                    <a:pt x="352" y="963"/>
                  </a:cubicBezTo>
                  <a:lnTo>
                    <a:pt x="525" y="963"/>
                  </a:lnTo>
                  <a:lnTo>
                    <a:pt x="525" y="963"/>
                  </a:lnTo>
                  <a:cubicBezTo>
                    <a:pt x="530" y="963"/>
                    <a:pt x="533" y="967"/>
                    <a:pt x="533" y="972"/>
                  </a:cubicBezTo>
                  <a:lnTo>
                    <a:pt x="533" y="972"/>
                  </a:lnTo>
                  <a:cubicBezTo>
                    <a:pt x="533" y="977"/>
                    <a:pt x="530" y="980"/>
                    <a:pt x="525" y="980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FB5941B-1779-F943-B6D7-762A495FE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2098" y="7653112"/>
              <a:ext cx="2482857" cy="1148048"/>
            </a:xfrm>
            <a:custGeom>
              <a:avLst/>
              <a:gdLst>
                <a:gd name="T0" fmla="*/ 9 w 1992"/>
                <a:gd name="T1" fmla="*/ 17 h 923"/>
                <a:gd name="T2" fmla="*/ 0 w 1992"/>
                <a:gd name="T3" fmla="*/ 9 h 923"/>
                <a:gd name="T4" fmla="*/ 9 w 1992"/>
                <a:gd name="T5" fmla="*/ 0 h 923"/>
                <a:gd name="T6" fmla="*/ 181 w 1992"/>
                <a:gd name="T7" fmla="*/ 0 h 923"/>
                <a:gd name="T8" fmla="*/ 189 w 1992"/>
                <a:gd name="T9" fmla="*/ 9 h 923"/>
                <a:gd name="T10" fmla="*/ 525 w 1992"/>
                <a:gd name="T11" fmla="*/ 17 h 923"/>
                <a:gd name="T12" fmla="*/ 352 w 1992"/>
                <a:gd name="T13" fmla="*/ 17 h 923"/>
                <a:gd name="T14" fmla="*/ 344 w 1992"/>
                <a:gd name="T15" fmla="*/ 9 h 923"/>
                <a:gd name="T16" fmla="*/ 525 w 1992"/>
                <a:gd name="T17" fmla="*/ 0 h 923"/>
                <a:gd name="T18" fmla="*/ 533 w 1992"/>
                <a:gd name="T19" fmla="*/ 9 h 923"/>
                <a:gd name="T20" fmla="*/ 525 w 1992"/>
                <a:gd name="T21" fmla="*/ 17 h 923"/>
                <a:gd name="T22" fmla="*/ 674 w 1992"/>
                <a:gd name="T23" fmla="*/ 212 h 923"/>
                <a:gd name="T24" fmla="*/ 666 w 1992"/>
                <a:gd name="T25" fmla="*/ 31 h 923"/>
                <a:gd name="T26" fmla="*/ 674 w 1992"/>
                <a:gd name="T27" fmla="*/ 22 h 923"/>
                <a:gd name="T28" fmla="*/ 683 w 1992"/>
                <a:gd name="T29" fmla="*/ 31 h 923"/>
                <a:gd name="T30" fmla="*/ 683 w 1992"/>
                <a:gd name="T31" fmla="*/ 203 h 923"/>
                <a:gd name="T32" fmla="*/ 674 w 1992"/>
                <a:gd name="T33" fmla="*/ 556 h 923"/>
                <a:gd name="T34" fmla="*/ 666 w 1992"/>
                <a:gd name="T35" fmla="*/ 547 h 923"/>
                <a:gd name="T36" fmla="*/ 666 w 1992"/>
                <a:gd name="T37" fmla="*/ 375 h 923"/>
                <a:gd name="T38" fmla="*/ 674 w 1992"/>
                <a:gd name="T39" fmla="*/ 367 h 923"/>
                <a:gd name="T40" fmla="*/ 683 w 1992"/>
                <a:gd name="T41" fmla="*/ 547 h 923"/>
                <a:gd name="T42" fmla="*/ 674 w 1992"/>
                <a:gd name="T43" fmla="*/ 556 h 923"/>
                <a:gd name="T44" fmla="*/ 1982 w 1992"/>
                <a:gd name="T45" fmla="*/ 703 h 923"/>
                <a:gd name="T46" fmla="*/ 1974 w 1992"/>
                <a:gd name="T47" fmla="*/ 522 h 923"/>
                <a:gd name="T48" fmla="*/ 1982 w 1992"/>
                <a:gd name="T49" fmla="*/ 514 h 923"/>
                <a:gd name="T50" fmla="*/ 1991 w 1992"/>
                <a:gd name="T51" fmla="*/ 522 h 923"/>
                <a:gd name="T52" fmla="*/ 1991 w 1992"/>
                <a:gd name="T53" fmla="*/ 695 h 923"/>
                <a:gd name="T54" fmla="*/ 674 w 1992"/>
                <a:gd name="T55" fmla="*/ 900 h 923"/>
                <a:gd name="T56" fmla="*/ 666 w 1992"/>
                <a:gd name="T57" fmla="*/ 892 h 923"/>
                <a:gd name="T58" fmla="*/ 666 w 1992"/>
                <a:gd name="T59" fmla="*/ 719 h 923"/>
                <a:gd name="T60" fmla="*/ 674 w 1992"/>
                <a:gd name="T61" fmla="*/ 711 h 923"/>
                <a:gd name="T62" fmla="*/ 683 w 1992"/>
                <a:gd name="T63" fmla="*/ 892 h 923"/>
                <a:gd name="T64" fmla="*/ 674 w 1992"/>
                <a:gd name="T65" fmla="*/ 900 h 923"/>
                <a:gd name="T66" fmla="*/ 825 w 1992"/>
                <a:gd name="T67" fmla="*/ 922 h 923"/>
                <a:gd name="T68" fmla="*/ 816 w 1992"/>
                <a:gd name="T69" fmla="*/ 913 h 923"/>
                <a:gd name="T70" fmla="*/ 825 w 1992"/>
                <a:gd name="T71" fmla="*/ 905 h 923"/>
                <a:gd name="T72" fmla="*/ 996 w 1992"/>
                <a:gd name="T73" fmla="*/ 905 h 923"/>
                <a:gd name="T74" fmla="*/ 1005 w 1992"/>
                <a:gd name="T75" fmla="*/ 913 h 923"/>
                <a:gd name="T76" fmla="*/ 1341 w 1992"/>
                <a:gd name="T77" fmla="*/ 922 h 923"/>
                <a:gd name="T78" fmla="*/ 1169 w 1992"/>
                <a:gd name="T79" fmla="*/ 922 h 923"/>
                <a:gd name="T80" fmla="*/ 1160 w 1992"/>
                <a:gd name="T81" fmla="*/ 913 h 923"/>
                <a:gd name="T82" fmla="*/ 1341 w 1992"/>
                <a:gd name="T83" fmla="*/ 905 h 923"/>
                <a:gd name="T84" fmla="*/ 1349 w 1992"/>
                <a:gd name="T85" fmla="*/ 913 h 923"/>
                <a:gd name="T86" fmla="*/ 1341 w 1992"/>
                <a:gd name="T87" fmla="*/ 922 h 923"/>
                <a:gd name="T88" fmla="*/ 1513 w 1992"/>
                <a:gd name="T89" fmla="*/ 922 h 923"/>
                <a:gd name="T90" fmla="*/ 1504 w 1992"/>
                <a:gd name="T91" fmla="*/ 913 h 923"/>
                <a:gd name="T92" fmla="*/ 1513 w 1992"/>
                <a:gd name="T93" fmla="*/ 905 h 923"/>
                <a:gd name="T94" fmla="*/ 1685 w 1992"/>
                <a:gd name="T95" fmla="*/ 905 h 923"/>
                <a:gd name="T96" fmla="*/ 1694 w 1992"/>
                <a:gd name="T97" fmla="*/ 913 h 923"/>
                <a:gd name="T98" fmla="*/ 1982 w 1992"/>
                <a:gd name="T99" fmla="*/ 922 h 923"/>
                <a:gd name="T100" fmla="*/ 1857 w 1992"/>
                <a:gd name="T101" fmla="*/ 922 h 923"/>
                <a:gd name="T102" fmla="*/ 1848 w 1992"/>
                <a:gd name="T103" fmla="*/ 913 h 923"/>
                <a:gd name="T104" fmla="*/ 1974 w 1992"/>
                <a:gd name="T105" fmla="*/ 905 h 923"/>
                <a:gd name="T106" fmla="*/ 1974 w 1992"/>
                <a:gd name="T107" fmla="*/ 866 h 923"/>
                <a:gd name="T108" fmla="*/ 1982 w 1992"/>
                <a:gd name="T109" fmla="*/ 858 h 923"/>
                <a:gd name="T110" fmla="*/ 1991 w 1992"/>
                <a:gd name="T111" fmla="*/ 913 h 923"/>
                <a:gd name="T112" fmla="*/ 1982 w 1992"/>
                <a:gd name="T113" fmla="*/ 9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2" h="923">
                  <a:moveTo>
                    <a:pt x="181" y="17"/>
                  </a:moveTo>
                  <a:lnTo>
                    <a:pt x="9" y="17"/>
                  </a:lnTo>
                  <a:lnTo>
                    <a:pt x="9" y="17"/>
                  </a:lnTo>
                  <a:cubicBezTo>
                    <a:pt x="4" y="17"/>
                    <a:pt x="0" y="13"/>
                    <a:pt x="0" y="9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181" y="0"/>
                  </a:lnTo>
                  <a:lnTo>
                    <a:pt x="181" y="0"/>
                  </a:lnTo>
                  <a:cubicBezTo>
                    <a:pt x="185" y="0"/>
                    <a:pt x="189" y="4"/>
                    <a:pt x="189" y="9"/>
                  </a:cubicBezTo>
                  <a:lnTo>
                    <a:pt x="189" y="9"/>
                  </a:lnTo>
                  <a:cubicBezTo>
                    <a:pt x="189" y="13"/>
                    <a:pt x="185" y="17"/>
                    <a:pt x="181" y="17"/>
                  </a:cubicBezTo>
                  <a:close/>
                  <a:moveTo>
                    <a:pt x="525" y="17"/>
                  </a:moveTo>
                  <a:lnTo>
                    <a:pt x="352" y="17"/>
                  </a:lnTo>
                  <a:lnTo>
                    <a:pt x="352" y="17"/>
                  </a:lnTo>
                  <a:cubicBezTo>
                    <a:pt x="348" y="17"/>
                    <a:pt x="344" y="13"/>
                    <a:pt x="344" y="9"/>
                  </a:cubicBezTo>
                  <a:lnTo>
                    <a:pt x="344" y="9"/>
                  </a:lnTo>
                  <a:cubicBezTo>
                    <a:pt x="344" y="4"/>
                    <a:pt x="348" y="0"/>
                    <a:pt x="352" y="0"/>
                  </a:cubicBezTo>
                  <a:lnTo>
                    <a:pt x="525" y="0"/>
                  </a:lnTo>
                  <a:lnTo>
                    <a:pt x="525" y="0"/>
                  </a:lnTo>
                  <a:cubicBezTo>
                    <a:pt x="530" y="0"/>
                    <a:pt x="533" y="4"/>
                    <a:pt x="533" y="9"/>
                  </a:cubicBezTo>
                  <a:lnTo>
                    <a:pt x="533" y="9"/>
                  </a:lnTo>
                  <a:cubicBezTo>
                    <a:pt x="533" y="13"/>
                    <a:pt x="530" y="17"/>
                    <a:pt x="525" y="17"/>
                  </a:cubicBezTo>
                  <a:close/>
                  <a:moveTo>
                    <a:pt x="674" y="212"/>
                  </a:moveTo>
                  <a:lnTo>
                    <a:pt x="674" y="212"/>
                  </a:lnTo>
                  <a:cubicBezTo>
                    <a:pt x="669" y="212"/>
                    <a:pt x="666" y="208"/>
                    <a:pt x="666" y="203"/>
                  </a:cubicBezTo>
                  <a:lnTo>
                    <a:pt x="666" y="31"/>
                  </a:lnTo>
                  <a:lnTo>
                    <a:pt x="666" y="31"/>
                  </a:lnTo>
                  <a:cubicBezTo>
                    <a:pt x="666" y="26"/>
                    <a:pt x="669" y="22"/>
                    <a:pt x="674" y="22"/>
                  </a:cubicBezTo>
                  <a:lnTo>
                    <a:pt x="674" y="22"/>
                  </a:lnTo>
                  <a:cubicBezTo>
                    <a:pt x="679" y="22"/>
                    <a:pt x="683" y="26"/>
                    <a:pt x="683" y="31"/>
                  </a:cubicBezTo>
                  <a:lnTo>
                    <a:pt x="683" y="203"/>
                  </a:lnTo>
                  <a:lnTo>
                    <a:pt x="683" y="203"/>
                  </a:lnTo>
                  <a:cubicBezTo>
                    <a:pt x="683" y="208"/>
                    <a:pt x="679" y="212"/>
                    <a:pt x="674" y="212"/>
                  </a:cubicBezTo>
                  <a:close/>
                  <a:moveTo>
                    <a:pt x="674" y="556"/>
                  </a:moveTo>
                  <a:lnTo>
                    <a:pt x="674" y="556"/>
                  </a:lnTo>
                  <a:cubicBezTo>
                    <a:pt x="669" y="556"/>
                    <a:pt x="666" y="552"/>
                    <a:pt x="666" y="547"/>
                  </a:cubicBezTo>
                  <a:lnTo>
                    <a:pt x="666" y="375"/>
                  </a:lnTo>
                  <a:lnTo>
                    <a:pt x="666" y="375"/>
                  </a:lnTo>
                  <a:cubicBezTo>
                    <a:pt x="666" y="371"/>
                    <a:pt x="669" y="367"/>
                    <a:pt x="674" y="367"/>
                  </a:cubicBezTo>
                  <a:lnTo>
                    <a:pt x="674" y="367"/>
                  </a:lnTo>
                  <a:cubicBezTo>
                    <a:pt x="679" y="367"/>
                    <a:pt x="683" y="371"/>
                    <a:pt x="683" y="375"/>
                  </a:cubicBezTo>
                  <a:lnTo>
                    <a:pt x="683" y="547"/>
                  </a:lnTo>
                  <a:lnTo>
                    <a:pt x="683" y="547"/>
                  </a:lnTo>
                  <a:cubicBezTo>
                    <a:pt x="683" y="552"/>
                    <a:pt x="679" y="556"/>
                    <a:pt x="674" y="556"/>
                  </a:cubicBezTo>
                  <a:close/>
                  <a:moveTo>
                    <a:pt x="1982" y="703"/>
                  </a:moveTo>
                  <a:lnTo>
                    <a:pt x="1982" y="703"/>
                  </a:lnTo>
                  <a:cubicBezTo>
                    <a:pt x="1977" y="703"/>
                    <a:pt x="1974" y="699"/>
                    <a:pt x="1974" y="695"/>
                  </a:cubicBezTo>
                  <a:lnTo>
                    <a:pt x="1974" y="522"/>
                  </a:lnTo>
                  <a:lnTo>
                    <a:pt x="1974" y="522"/>
                  </a:lnTo>
                  <a:cubicBezTo>
                    <a:pt x="1974" y="517"/>
                    <a:pt x="1977" y="514"/>
                    <a:pt x="1982" y="514"/>
                  </a:cubicBezTo>
                  <a:lnTo>
                    <a:pt x="1982" y="514"/>
                  </a:lnTo>
                  <a:cubicBezTo>
                    <a:pt x="1987" y="514"/>
                    <a:pt x="1991" y="517"/>
                    <a:pt x="1991" y="522"/>
                  </a:cubicBezTo>
                  <a:lnTo>
                    <a:pt x="1991" y="695"/>
                  </a:lnTo>
                  <a:lnTo>
                    <a:pt x="1991" y="695"/>
                  </a:lnTo>
                  <a:cubicBezTo>
                    <a:pt x="1991" y="699"/>
                    <a:pt x="1987" y="703"/>
                    <a:pt x="1982" y="703"/>
                  </a:cubicBezTo>
                  <a:close/>
                  <a:moveTo>
                    <a:pt x="674" y="900"/>
                  </a:moveTo>
                  <a:lnTo>
                    <a:pt x="674" y="900"/>
                  </a:lnTo>
                  <a:cubicBezTo>
                    <a:pt x="669" y="900"/>
                    <a:pt x="666" y="896"/>
                    <a:pt x="666" y="892"/>
                  </a:cubicBezTo>
                  <a:lnTo>
                    <a:pt x="666" y="719"/>
                  </a:lnTo>
                  <a:lnTo>
                    <a:pt x="666" y="719"/>
                  </a:lnTo>
                  <a:cubicBezTo>
                    <a:pt x="666" y="715"/>
                    <a:pt x="669" y="711"/>
                    <a:pt x="674" y="711"/>
                  </a:cubicBezTo>
                  <a:lnTo>
                    <a:pt x="674" y="711"/>
                  </a:lnTo>
                  <a:cubicBezTo>
                    <a:pt x="679" y="711"/>
                    <a:pt x="683" y="715"/>
                    <a:pt x="683" y="719"/>
                  </a:cubicBezTo>
                  <a:lnTo>
                    <a:pt x="683" y="892"/>
                  </a:lnTo>
                  <a:lnTo>
                    <a:pt x="683" y="892"/>
                  </a:lnTo>
                  <a:cubicBezTo>
                    <a:pt x="683" y="896"/>
                    <a:pt x="679" y="900"/>
                    <a:pt x="674" y="900"/>
                  </a:cubicBezTo>
                  <a:close/>
                  <a:moveTo>
                    <a:pt x="996" y="922"/>
                  </a:moveTo>
                  <a:lnTo>
                    <a:pt x="825" y="922"/>
                  </a:lnTo>
                  <a:lnTo>
                    <a:pt x="825" y="922"/>
                  </a:lnTo>
                  <a:cubicBezTo>
                    <a:pt x="820" y="922"/>
                    <a:pt x="816" y="918"/>
                    <a:pt x="816" y="913"/>
                  </a:cubicBezTo>
                  <a:lnTo>
                    <a:pt x="816" y="913"/>
                  </a:lnTo>
                  <a:cubicBezTo>
                    <a:pt x="816" y="909"/>
                    <a:pt x="820" y="905"/>
                    <a:pt x="825" y="905"/>
                  </a:cubicBezTo>
                  <a:lnTo>
                    <a:pt x="996" y="905"/>
                  </a:lnTo>
                  <a:lnTo>
                    <a:pt x="996" y="905"/>
                  </a:lnTo>
                  <a:cubicBezTo>
                    <a:pt x="1001" y="905"/>
                    <a:pt x="1005" y="909"/>
                    <a:pt x="1005" y="913"/>
                  </a:cubicBezTo>
                  <a:lnTo>
                    <a:pt x="1005" y="913"/>
                  </a:lnTo>
                  <a:cubicBezTo>
                    <a:pt x="1005" y="918"/>
                    <a:pt x="1001" y="922"/>
                    <a:pt x="996" y="922"/>
                  </a:cubicBezTo>
                  <a:close/>
                  <a:moveTo>
                    <a:pt x="1341" y="922"/>
                  </a:moveTo>
                  <a:lnTo>
                    <a:pt x="1169" y="922"/>
                  </a:lnTo>
                  <a:lnTo>
                    <a:pt x="1169" y="922"/>
                  </a:lnTo>
                  <a:cubicBezTo>
                    <a:pt x="1164" y="922"/>
                    <a:pt x="1160" y="918"/>
                    <a:pt x="1160" y="913"/>
                  </a:cubicBezTo>
                  <a:lnTo>
                    <a:pt x="1160" y="913"/>
                  </a:lnTo>
                  <a:cubicBezTo>
                    <a:pt x="1160" y="909"/>
                    <a:pt x="1164" y="905"/>
                    <a:pt x="1169" y="905"/>
                  </a:cubicBezTo>
                  <a:lnTo>
                    <a:pt x="1341" y="905"/>
                  </a:lnTo>
                  <a:lnTo>
                    <a:pt x="1341" y="905"/>
                  </a:lnTo>
                  <a:cubicBezTo>
                    <a:pt x="1346" y="905"/>
                    <a:pt x="1349" y="909"/>
                    <a:pt x="1349" y="913"/>
                  </a:cubicBezTo>
                  <a:lnTo>
                    <a:pt x="1349" y="913"/>
                  </a:lnTo>
                  <a:cubicBezTo>
                    <a:pt x="1349" y="918"/>
                    <a:pt x="1346" y="922"/>
                    <a:pt x="1341" y="922"/>
                  </a:cubicBezTo>
                  <a:close/>
                  <a:moveTo>
                    <a:pt x="1685" y="922"/>
                  </a:moveTo>
                  <a:lnTo>
                    <a:pt x="1513" y="922"/>
                  </a:lnTo>
                  <a:lnTo>
                    <a:pt x="1513" y="922"/>
                  </a:lnTo>
                  <a:cubicBezTo>
                    <a:pt x="1508" y="922"/>
                    <a:pt x="1504" y="918"/>
                    <a:pt x="1504" y="913"/>
                  </a:cubicBezTo>
                  <a:lnTo>
                    <a:pt x="1504" y="913"/>
                  </a:lnTo>
                  <a:cubicBezTo>
                    <a:pt x="1504" y="909"/>
                    <a:pt x="1508" y="905"/>
                    <a:pt x="1513" y="905"/>
                  </a:cubicBezTo>
                  <a:lnTo>
                    <a:pt x="1685" y="905"/>
                  </a:lnTo>
                  <a:lnTo>
                    <a:pt x="1685" y="905"/>
                  </a:lnTo>
                  <a:cubicBezTo>
                    <a:pt x="1690" y="905"/>
                    <a:pt x="1694" y="909"/>
                    <a:pt x="1694" y="913"/>
                  </a:cubicBezTo>
                  <a:lnTo>
                    <a:pt x="1694" y="913"/>
                  </a:lnTo>
                  <a:cubicBezTo>
                    <a:pt x="1694" y="918"/>
                    <a:pt x="1690" y="922"/>
                    <a:pt x="1685" y="922"/>
                  </a:cubicBezTo>
                  <a:close/>
                  <a:moveTo>
                    <a:pt x="1982" y="922"/>
                  </a:moveTo>
                  <a:lnTo>
                    <a:pt x="1857" y="922"/>
                  </a:lnTo>
                  <a:lnTo>
                    <a:pt x="1857" y="922"/>
                  </a:lnTo>
                  <a:cubicBezTo>
                    <a:pt x="1852" y="922"/>
                    <a:pt x="1848" y="918"/>
                    <a:pt x="1848" y="913"/>
                  </a:cubicBezTo>
                  <a:lnTo>
                    <a:pt x="1848" y="913"/>
                  </a:lnTo>
                  <a:cubicBezTo>
                    <a:pt x="1848" y="909"/>
                    <a:pt x="1852" y="905"/>
                    <a:pt x="1857" y="905"/>
                  </a:cubicBezTo>
                  <a:lnTo>
                    <a:pt x="1974" y="905"/>
                  </a:lnTo>
                  <a:lnTo>
                    <a:pt x="1974" y="866"/>
                  </a:lnTo>
                  <a:lnTo>
                    <a:pt x="1974" y="866"/>
                  </a:lnTo>
                  <a:cubicBezTo>
                    <a:pt x="1974" y="862"/>
                    <a:pt x="1977" y="858"/>
                    <a:pt x="1982" y="858"/>
                  </a:cubicBezTo>
                  <a:lnTo>
                    <a:pt x="1982" y="858"/>
                  </a:lnTo>
                  <a:cubicBezTo>
                    <a:pt x="1987" y="858"/>
                    <a:pt x="1991" y="862"/>
                    <a:pt x="1991" y="866"/>
                  </a:cubicBezTo>
                  <a:lnTo>
                    <a:pt x="1991" y="913"/>
                  </a:lnTo>
                  <a:lnTo>
                    <a:pt x="1991" y="913"/>
                  </a:lnTo>
                  <a:cubicBezTo>
                    <a:pt x="1991" y="918"/>
                    <a:pt x="1987" y="922"/>
                    <a:pt x="1982" y="922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8358F676-1A8C-A145-B06F-AF5454CB7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1389" y="9322998"/>
              <a:ext cx="1834678" cy="1428192"/>
            </a:xfrm>
            <a:custGeom>
              <a:avLst/>
              <a:gdLst>
                <a:gd name="T0" fmla="*/ 9 w 1472"/>
                <a:gd name="T1" fmla="*/ 17 h 1146"/>
                <a:gd name="T2" fmla="*/ 0 w 1472"/>
                <a:gd name="T3" fmla="*/ 8 h 1146"/>
                <a:gd name="T4" fmla="*/ 9 w 1472"/>
                <a:gd name="T5" fmla="*/ 0 h 1146"/>
                <a:gd name="T6" fmla="*/ 181 w 1472"/>
                <a:gd name="T7" fmla="*/ 0 h 1146"/>
                <a:gd name="T8" fmla="*/ 190 w 1472"/>
                <a:gd name="T9" fmla="*/ 8 h 1146"/>
                <a:gd name="T10" fmla="*/ 525 w 1472"/>
                <a:gd name="T11" fmla="*/ 17 h 1146"/>
                <a:gd name="T12" fmla="*/ 353 w 1472"/>
                <a:gd name="T13" fmla="*/ 17 h 1146"/>
                <a:gd name="T14" fmla="*/ 344 w 1472"/>
                <a:gd name="T15" fmla="*/ 8 h 1146"/>
                <a:gd name="T16" fmla="*/ 525 w 1472"/>
                <a:gd name="T17" fmla="*/ 0 h 1146"/>
                <a:gd name="T18" fmla="*/ 533 w 1472"/>
                <a:gd name="T19" fmla="*/ 8 h 1146"/>
                <a:gd name="T20" fmla="*/ 525 w 1472"/>
                <a:gd name="T21" fmla="*/ 17 h 1146"/>
                <a:gd name="T22" fmla="*/ 697 w 1472"/>
                <a:gd name="T23" fmla="*/ 17 h 1146"/>
                <a:gd name="T24" fmla="*/ 689 w 1472"/>
                <a:gd name="T25" fmla="*/ 8 h 1146"/>
                <a:gd name="T26" fmla="*/ 697 w 1472"/>
                <a:gd name="T27" fmla="*/ 0 h 1146"/>
                <a:gd name="T28" fmla="*/ 869 w 1472"/>
                <a:gd name="T29" fmla="*/ 0 h 1146"/>
                <a:gd name="T30" fmla="*/ 877 w 1472"/>
                <a:gd name="T31" fmla="*/ 8 h 1146"/>
                <a:gd name="T32" fmla="*/ 1213 w 1472"/>
                <a:gd name="T33" fmla="*/ 17 h 1146"/>
                <a:gd name="T34" fmla="*/ 1041 w 1472"/>
                <a:gd name="T35" fmla="*/ 17 h 1146"/>
                <a:gd name="T36" fmla="*/ 1032 w 1472"/>
                <a:gd name="T37" fmla="*/ 8 h 1146"/>
                <a:gd name="T38" fmla="*/ 1213 w 1472"/>
                <a:gd name="T39" fmla="*/ 0 h 1146"/>
                <a:gd name="T40" fmla="*/ 1222 w 1472"/>
                <a:gd name="T41" fmla="*/ 8 h 1146"/>
                <a:gd name="T42" fmla="*/ 1213 w 1472"/>
                <a:gd name="T43" fmla="*/ 17 h 1146"/>
                <a:gd name="T44" fmla="*/ 1462 w 1472"/>
                <a:gd name="T45" fmla="*/ 112 h 1146"/>
                <a:gd name="T46" fmla="*/ 1453 w 1472"/>
                <a:gd name="T47" fmla="*/ 17 h 1146"/>
                <a:gd name="T48" fmla="*/ 1385 w 1472"/>
                <a:gd name="T49" fmla="*/ 17 h 1146"/>
                <a:gd name="T50" fmla="*/ 1376 w 1472"/>
                <a:gd name="T51" fmla="*/ 8 h 1146"/>
                <a:gd name="T52" fmla="*/ 1462 w 1472"/>
                <a:gd name="T53" fmla="*/ 0 h 1146"/>
                <a:gd name="T54" fmla="*/ 1471 w 1472"/>
                <a:gd name="T55" fmla="*/ 8 h 1146"/>
                <a:gd name="T56" fmla="*/ 1471 w 1472"/>
                <a:gd name="T57" fmla="*/ 104 h 1146"/>
                <a:gd name="T58" fmla="*/ 1462 w 1472"/>
                <a:gd name="T59" fmla="*/ 456 h 1146"/>
                <a:gd name="T60" fmla="*/ 1453 w 1472"/>
                <a:gd name="T61" fmla="*/ 448 h 1146"/>
                <a:gd name="T62" fmla="*/ 1453 w 1472"/>
                <a:gd name="T63" fmla="*/ 276 h 1146"/>
                <a:gd name="T64" fmla="*/ 1462 w 1472"/>
                <a:gd name="T65" fmla="*/ 267 h 1146"/>
                <a:gd name="T66" fmla="*/ 1471 w 1472"/>
                <a:gd name="T67" fmla="*/ 448 h 1146"/>
                <a:gd name="T68" fmla="*/ 1462 w 1472"/>
                <a:gd name="T69" fmla="*/ 456 h 1146"/>
                <a:gd name="T70" fmla="*/ 1462 w 1472"/>
                <a:gd name="T71" fmla="*/ 801 h 1146"/>
                <a:gd name="T72" fmla="*/ 1453 w 1472"/>
                <a:gd name="T73" fmla="*/ 620 h 1146"/>
                <a:gd name="T74" fmla="*/ 1462 w 1472"/>
                <a:gd name="T75" fmla="*/ 611 h 1146"/>
                <a:gd name="T76" fmla="*/ 1471 w 1472"/>
                <a:gd name="T77" fmla="*/ 620 h 1146"/>
                <a:gd name="T78" fmla="*/ 1471 w 1472"/>
                <a:gd name="T79" fmla="*/ 792 h 1146"/>
                <a:gd name="T80" fmla="*/ 1462 w 1472"/>
                <a:gd name="T81" fmla="*/ 1145 h 1146"/>
                <a:gd name="T82" fmla="*/ 1453 w 1472"/>
                <a:gd name="T83" fmla="*/ 1136 h 1146"/>
                <a:gd name="T84" fmla="*/ 1453 w 1472"/>
                <a:gd name="T85" fmla="*/ 964 h 1146"/>
                <a:gd name="T86" fmla="*/ 1462 w 1472"/>
                <a:gd name="T87" fmla="*/ 955 h 1146"/>
                <a:gd name="T88" fmla="*/ 1471 w 1472"/>
                <a:gd name="T89" fmla="*/ 1136 h 1146"/>
                <a:gd name="T90" fmla="*/ 1462 w 1472"/>
                <a:gd name="T91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2" h="1146">
                  <a:moveTo>
                    <a:pt x="181" y="17"/>
                  </a:moveTo>
                  <a:lnTo>
                    <a:pt x="9" y="17"/>
                  </a:ln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lnTo>
                    <a:pt x="0" y="8"/>
                  </a:lnTo>
                  <a:cubicBezTo>
                    <a:pt x="0" y="4"/>
                    <a:pt x="4" y="0"/>
                    <a:pt x="9" y="0"/>
                  </a:cubicBezTo>
                  <a:lnTo>
                    <a:pt x="181" y="0"/>
                  </a:lnTo>
                  <a:lnTo>
                    <a:pt x="181" y="0"/>
                  </a:lnTo>
                  <a:cubicBezTo>
                    <a:pt x="185" y="0"/>
                    <a:pt x="190" y="4"/>
                    <a:pt x="190" y="8"/>
                  </a:cubicBezTo>
                  <a:lnTo>
                    <a:pt x="190" y="8"/>
                  </a:lnTo>
                  <a:cubicBezTo>
                    <a:pt x="190" y="13"/>
                    <a:pt x="185" y="17"/>
                    <a:pt x="181" y="17"/>
                  </a:cubicBezTo>
                  <a:close/>
                  <a:moveTo>
                    <a:pt x="525" y="17"/>
                  </a:moveTo>
                  <a:lnTo>
                    <a:pt x="353" y="17"/>
                  </a:lnTo>
                  <a:lnTo>
                    <a:pt x="353" y="17"/>
                  </a:lnTo>
                  <a:cubicBezTo>
                    <a:pt x="348" y="17"/>
                    <a:pt x="344" y="13"/>
                    <a:pt x="344" y="8"/>
                  </a:cubicBezTo>
                  <a:lnTo>
                    <a:pt x="344" y="8"/>
                  </a:lnTo>
                  <a:cubicBezTo>
                    <a:pt x="344" y="4"/>
                    <a:pt x="348" y="0"/>
                    <a:pt x="353" y="0"/>
                  </a:cubicBezTo>
                  <a:lnTo>
                    <a:pt x="525" y="0"/>
                  </a:lnTo>
                  <a:lnTo>
                    <a:pt x="525" y="0"/>
                  </a:lnTo>
                  <a:cubicBezTo>
                    <a:pt x="530" y="0"/>
                    <a:pt x="533" y="4"/>
                    <a:pt x="533" y="8"/>
                  </a:cubicBezTo>
                  <a:lnTo>
                    <a:pt x="533" y="8"/>
                  </a:lnTo>
                  <a:cubicBezTo>
                    <a:pt x="533" y="13"/>
                    <a:pt x="530" y="17"/>
                    <a:pt x="525" y="17"/>
                  </a:cubicBezTo>
                  <a:close/>
                  <a:moveTo>
                    <a:pt x="869" y="17"/>
                  </a:moveTo>
                  <a:lnTo>
                    <a:pt x="697" y="17"/>
                  </a:lnTo>
                  <a:lnTo>
                    <a:pt x="697" y="17"/>
                  </a:lnTo>
                  <a:cubicBezTo>
                    <a:pt x="692" y="17"/>
                    <a:pt x="689" y="13"/>
                    <a:pt x="689" y="8"/>
                  </a:cubicBezTo>
                  <a:lnTo>
                    <a:pt x="689" y="8"/>
                  </a:lnTo>
                  <a:cubicBezTo>
                    <a:pt x="689" y="4"/>
                    <a:pt x="692" y="0"/>
                    <a:pt x="697" y="0"/>
                  </a:cubicBezTo>
                  <a:lnTo>
                    <a:pt x="869" y="0"/>
                  </a:lnTo>
                  <a:lnTo>
                    <a:pt x="869" y="0"/>
                  </a:lnTo>
                  <a:cubicBezTo>
                    <a:pt x="874" y="0"/>
                    <a:pt x="877" y="4"/>
                    <a:pt x="877" y="8"/>
                  </a:cubicBezTo>
                  <a:lnTo>
                    <a:pt x="877" y="8"/>
                  </a:lnTo>
                  <a:cubicBezTo>
                    <a:pt x="877" y="13"/>
                    <a:pt x="874" y="17"/>
                    <a:pt x="869" y="17"/>
                  </a:cubicBezTo>
                  <a:close/>
                  <a:moveTo>
                    <a:pt x="1213" y="17"/>
                  </a:moveTo>
                  <a:lnTo>
                    <a:pt x="1041" y="17"/>
                  </a:lnTo>
                  <a:lnTo>
                    <a:pt x="1041" y="17"/>
                  </a:lnTo>
                  <a:cubicBezTo>
                    <a:pt x="1037" y="17"/>
                    <a:pt x="1032" y="13"/>
                    <a:pt x="1032" y="8"/>
                  </a:cubicBezTo>
                  <a:lnTo>
                    <a:pt x="1032" y="8"/>
                  </a:lnTo>
                  <a:cubicBezTo>
                    <a:pt x="1032" y="4"/>
                    <a:pt x="1037" y="0"/>
                    <a:pt x="1041" y="0"/>
                  </a:cubicBezTo>
                  <a:lnTo>
                    <a:pt x="1213" y="0"/>
                  </a:lnTo>
                  <a:lnTo>
                    <a:pt x="1213" y="0"/>
                  </a:lnTo>
                  <a:cubicBezTo>
                    <a:pt x="1218" y="0"/>
                    <a:pt x="1222" y="4"/>
                    <a:pt x="1222" y="8"/>
                  </a:cubicBezTo>
                  <a:lnTo>
                    <a:pt x="1222" y="8"/>
                  </a:lnTo>
                  <a:cubicBezTo>
                    <a:pt x="1222" y="13"/>
                    <a:pt x="1218" y="17"/>
                    <a:pt x="1213" y="17"/>
                  </a:cubicBezTo>
                  <a:close/>
                  <a:moveTo>
                    <a:pt x="1462" y="112"/>
                  </a:moveTo>
                  <a:lnTo>
                    <a:pt x="1462" y="112"/>
                  </a:lnTo>
                  <a:cubicBezTo>
                    <a:pt x="1457" y="112"/>
                    <a:pt x="1453" y="108"/>
                    <a:pt x="1453" y="104"/>
                  </a:cubicBezTo>
                  <a:lnTo>
                    <a:pt x="1453" y="17"/>
                  </a:lnTo>
                  <a:lnTo>
                    <a:pt x="1385" y="17"/>
                  </a:lnTo>
                  <a:lnTo>
                    <a:pt x="1385" y="17"/>
                  </a:lnTo>
                  <a:cubicBezTo>
                    <a:pt x="1380" y="17"/>
                    <a:pt x="1376" y="13"/>
                    <a:pt x="1376" y="8"/>
                  </a:cubicBezTo>
                  <a:lnTo>
                    <a:pt x="1376" y="8"/>
                  </a:lnTo>
                  <a:cubicBezTo>
                    <a:pt x="1376" y="4"/>
                    <a:pt x="1380" y="0"/>
                    <a:pt x="1385" y="0"/>
                  </a:cubicBezTo>
                  <a:lnTo>
                    <a:pt x="1462" y="0"/>
                  </a:lnTo>
                  <a:lnTo>
                    <a:pt x="1462" y="0"/>
                  </a:lnTo>
                  <a:cubicBezTo>
                    <a:pt x="1467" y="0"/>
                    <a:pt x="1471" y="4"/>
                    <a:pt x="1471" y="8"/>
                  </a:cubicBezTo>
                  <a:lnTo>
                    <a:pt x="1471" y="104"/>
                  </a:lnTo>
                  <a:lnTo>
                    <a:pt x="1471" y="104"/>
                  </a:lnTo>
                  <a:cubicBezTo>
                    <a:pt x="1471" y="108"/>
                    <a:pt x="1467" y="112"/>
                    <a:pt x="1462" y="112"/>
                  </a:cubicBezTo>
                  <a:close/>
                  <a:moveTo>
                    <a:pt x="1462" y="456"/>
                  </a:moveTo>
                  <a:lnTo>
                    <a:pt x="1462" y="456"/>
                  </a:lnTo>
                  <a:cubicBezTo>
                    <a:pt x="1457" y="456"/>
                    <a:pt x="1453" y="453"/>
                    <a:pt x="1453" y="448"/>
                  </a:cubicBezTo>
                  <a:lnTo>
                    <a:pt x="1453" y="276"/>
                  </a:lnTo>
                  <a:lnTo>
                    <a:pt x="1453" y="276"/>
                  </a:lnTo>
                  <a:cubicBezTo>
                    <a:pt x="1453" y="271"/>
                    <a:pt x="1457" y="267"/>
                    <a:pt x="1462" y="267"/>
                  </a:cubicBezTo>
                  <a:lnTo>
                    <a:pt x="1462" y="267"/>
                  </a:lnTo>
                  <a:cubicBezTo>
                    <a:pt x="1467" y="267"/>
                    <a:pt x="1471" y="271"/>
                    <a:pt x="1471" y="276"/>
                  </a:cubicBezTo>
                  <a:lnTo>
                    <a:pt x="1471" y="448"/>
                  </a:lnTo>
                  <a:lnTo>
                    <a:pt x="1471" y="448"/>
                  </a:lnTo>
                  <a:cubicBezTo>
                    <a:pt x="1471" y="453"/>
                    <a:pt x="1467" y="456"/>
                    <a:pt x="1462" y="456"/>
                  </a:cubicBezTo>
                  <a:close/>
                  <a:moveTo>
                    <a:pt x="1462" y="801"/>
                  </a:moveTo>
                  <a:lnTo>
                    <a:pt x="1462" y="801"/>
                  </a:lnTo>
                  <a:cubicBezTo>
                    <a:pt x="1457" y="801"/>
                    <a:pt x="1453" y="797"/>
                    <a:pt x="1453" y="792"/>
                  </a:cubicBezTo>
                  <a:lnTo>
                    <a:pt x="1453" y="620"/>
                  </a:lnTo>
                  <a:lnTo>
                    <a:pt x="1453" y="620"/>
                  </a:lnTo>
                  <a:cubicBezTo>
                    <a:pt x="1453" y="615"/>
                    <a:pt x="1457" y="611"/>
                    <a:pt x="1462" y="611"/>
                  </a:cubicBezTo>
                  <a:lnTo>
                    <a:pt x="1462" y="611"/>
                  </a:lnTo>
                  <a:cubicBezTo>
                    <a:pt x="1467" y="611"/>
                    <a:pt x="1471" y="615"/>
                    <a:pt x="1471" y="620"/>
                  </a:cubicBezTo>
                  <a:lnTo>
                    <a:pt x="1471" y="792"/>
                  </a:lnTo>
                  <a:lnTo>
                    <a:pt x="1471" y="792"/>
                  </a:lnTo>
                  <a:cubicBezTo>
                    <a:pt x="1471" y="797"/>
                    <a:pt x="1467" y="801"/>
                    <a:pt x="1462" y="801"/>
                  </a:cubicBezTo>
                  <a:close/>
                  <a:moveTo>
                    <a:pt x="1462" y="1145"/>
                  </a:moveTo>
                  <a:lnTo>
                    <a:pt x="1462" y="1145"/>
                  </a:lnTo>
                  <a:cubicBezTo>
                    <a:pt x="1457" y="1145"/>
                    <a:pt x="1453" y="1141"/>
                    <a:pt x="1453" y="1136"/>
                  </a:cubicBezTo>
                  <a:lnTo>
                    <a:pt x="1453" y="964"/>
                  </a:lnTo>
                  <a:lnTo>
                    <a:pt x="1453" y="964"/>
                  </a:lnTo>
                  <a:cubicBezTo>
                    <a:pt x="1453" y="959"/>
                    <a:pt x="1457" y="955"/>
                    <a:pt x="1462" y="955"/>
                  </a:cubicBezTo>
                  <a:lnTo>
                    <a:pt x="1462" y="955"/>
                  </a:lnTo>
                  <a:cubicBezTo>
                    <a:pt x="1467" y="955"/>
                    <a:pt x="1471" y="959"/>
                    <a:pt x="1471" y="964"/>
                  </a:cubicBezTo>
                  <a:lnTo>
                    <a:pt x="1471" y="1136"/>
                  </a:lnTo>
                  <a:lnTo>
                    <a:pt x="1471" y="1136"/>
                  </a:lnTo>
                  <a:cubicBezTo>
                    <a:pt x="1471" y="1141"/>
                    <a:pt x="1467" y="1145"/>
                    <a:pt x="1462" y="1145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095BC1CF-E5FC-2A40-87C6-6C9852A5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114" y="5093352"/>
              <a:ext cx="4108799" cy="5405157"/>
            </a:xfrm>
            <a:custGeom>
              <a:avLst/>
              <a:gdLst>
                <a:gd name="T0" fmla="*/ 2401 w 3299"/>
                <a:gd name="T1" fmla="*/ 3856 h 4340"/>
                <a:gd name="T2" fmla="*/ 2401 w 3299"/>
                <a:gd name="T3" fmla="*/ 3856 h 4340"/>
                <a:gd name="T4" fmla="*/ 1688 w 3299"/>
                <a:gd name="T5" fmla="*/ 4336 h 4340"/>
                <a:gd name="T6" fmla="*/ 1688 w 3299"/>
                <a:gd name="T7" fmla="*/ 4336 h 4340"/>
                <a:gd name="T8" fmla="*/ 946 w 3299"/>
                <a:gd name="T9" fmla="*/ 3861 h 4340"/>
                <a:gd name="T10" fmla="*/ 946 w 3299"/>
                <a:gd name="T11" fmla="*/ 3861 h 4340"/>
                <a:gd name="T12" fmla="*/ 0 w 3299"/>
                <a:gd name="T13" fmla="*/ 1840 h 4340"/>
                <a:gd name="T14" fmla="*/ 0 w 3299"/>
                <a:gd name="T15" fmla="*/ 1103 h 4340"/>
                <a:gd name="T16" fmla="*/ 0 w 3299"/>
                <a:gd name="T17" fmla="*/ 1103 h 4340"/>
                <a:gd name="T18" fmla="*/ 82 w 3299"/>
                <a:gd name="T19" fmla="*/ 960 h 4340"/>
                <a:gd name="T20" fmla="*/ 1649 w 3299"/>
                <a:gd name="T21" fmla="*/ 0 h 4340"/>
                <a:gd name="T22" fmla="*/ 3216 w 3299"/>
                <a:gd name="T23" fmla="*/ 960 h 4340"/>
                <a:gd name="T24" fmla="*/ 3216 w 3299"/>
                <a:gd name="T25" fmla="*/ 960 h 4340"/>
                <a:gd name="T26" fmla="*/ 3298 w 3299"/>
                <a:gd name="T27" fmla="*/ 1103 h 4340"/>
                <a:gd name="T28" fmla="*/ 3298 w 3299"/>
                <a:gd name="T29" fmla="*/ 1878 h 4340"/>
                <a:gd name="T30" fmla="*/ 3298 w 3299"/>
                <a:gd name="T31" fmla="*/ 1878 h 4340"/>
                <a:gd name="T32" fmla="*/ 2401 w 3299"/>
                <a:gd name="T33" fmla="*/ 3856 h 4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9" h="4340">
                  <a:moveTo>
                    <a:pt x="2401" y="3856"/>
                  </a:moveTo>
                  <a:lnTo>
                    <a:pt x="2401" y="3856"/>
                  </a:lnTo>
                  <a:cubicBezTo>
                    <a:pt x="2401" y="3856"/>
                    <a:pt x="1853" y="4333"/>
                    <a:pt x="1688" y="4336"/>
                  </a:cubicBezTo>
                  <a:lnTo>
                    <a:pt x="1688" y="4336"/>
                  </a:lnTo>
                  <a:cubicBezTo>
                    <a:pt x="1521" y="4339"/>
                    <a:pt x="946" y="3861"/>
                    <a:pt x="946" y="3861"/>
                  </a:cubicBezTo>
                  <a:lnTo>
                    <a:pt x="946" y="3861"/>
                  </a:lnTo>
                  <a:cubicBezTo>
                    <a:pt x="345" y="3349"/>
                    <a:pt x="0" y="2613"/>
                    <a:pt x="0" y="1840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0" y="1045"/>
                    <a:pt x="31" y="991"/>
                    <a:pt x="82" y="960"/>
                  </a:cubicBezTo>
                  <a:lnTo>
                    <a:pt x="1649" y="0"/>
                  </a:lnTo>
                  <a:lnTo>
                    <a:pt x="3216" y="960"/>
                  </a:lnTo>
                  <a:lnTo>
                    <a:pt x="3216" y="960"/>
                  </a:lnTo>
                  <a:cubicBezTo>
                    <a:pt x="3268" y="991"/>
                    <a:pt x="3298" y="1045"/>
                    <a:pt x="3298" y="1103"/>
                  </a:cubicBezTo>
                  <a:lnTo>
                    <a:pt x="3298" y="1878"/>
                  </a:lnTo>
                  <a:lnTo>
                    <a:pt x="3298" y="1878"/>
                  </a:lnTo>
                  <a:cubicBezTo>
                    <a:pt x="3298" y="2630"/>
                    <a:pt x="2973" y="3346"/>
                    <a:pt x="2401" y="3856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56F21C9B-BF82-8C4F-B41C-103EF20C6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2489" y="8455100"/>
              <a:ext cx="1279878" cy="1307345"/>
            </a:xfrm>
            <a:custGeom>
              <a:avLst/>
              <a:gdLst>
                <a:gd name="T0" fmla="*/ 9 w 1029"/>
                <a:gd name="T1" fmla="*/ 1048 h 1049"/>
                <a:gd name="T2" fmla="*/ 9 w 1029"/>
                <a:gd name="T3" fmla="*/ 1048 h 1049"/>
                <a:gd name="T4" fmla="*/ 0 w 1029"/>
                <a:gd name="T5" fmla="*/ 1039 h 1049"/>
                <a:gd name="T6" fmla="*/ 0 w 1029"/>
                <a:gd name="T7" fmla="*/ 1039 h 1049"/>
                <a:gd name="T8" fmla="*/ 8 w 1029"/>
                <a:gd name="T9" fmla="*/ 1030 h 1049"/>
                <a:gd name="T10" fmla="*/ 8 w 1029"/>
                <a:gd name="T11" fmla="*/ 1030 h 1049"/>
                <a:gd name="T12" fmla="*/ 171 w 1029"/>
                <a:gd name="T13" fmla="*/ 953 h 1049"/>
                <a:gd name="T14" fmla="*/ 171 w 1029"/>
                <a:gd name="T15" fmla="*/ 953 h 1049"/>
                <a:gd name="T16" fmla="*/ 519 w 1029"/>
                <a:gd name="T17" fmla="*/ 685 h 1049"/>
                <a:gd name="T18" fmla="*/ 519 w 1029"/>
                <a:gd name="T19" fmla="*/ 685 h 1049"/>
                <a:gd name="T20" fmla="*/ 1011 w 1029"/>
                <a:gd name="T21" fmla="*/ 7 h 1049"/>
                <a:gd name="T22" fmla="*/ 1011 w 1029"/>
                <a:gd name="T23" fmla="*/ 7 h 1049"/>
                <a:gd name="T24" fmla="*/ 1022 w 1029"/>
                <a:gd name="T25" fmla="*/ 2 h 1049"/>
                <a:gd name="T26" fmla="*/ 1022 w 1029"/>
                <a:gd name="T27" fmla="*/ 2 h 1049"/>
                <a:gd name="T28" fmla="*/ 1026 w 1029"/>
                <a:gd name="T29" fmla="*/ 14 h 1049"/>
                <a:gd name="T30" fmla="*/ 1026 w 1029"/>
                <a:gd name="T31" fmla="*/ 14 h 1049"/>
                <a:gd name="T32" fmla="*/ 531 w 1029"/>
                <a:gd name="T33" fmla="*/ 698 h 1049"/>
                <a:gd name="T34" fmla="*/ 531 w 1029"/>
                <a:gd name="T35" fmla="*/ 698 h 1049"/>
                <a:gd name="T36" fmla="*/ 181 w 1029"/>
                <a:gd name="T37" fmla="*/ 968 h 1049"/>
                <a:gd name="T38" fmla="*/ 181 w 1029"/>
                <a:gd name="T39" fmla="*/ 968 h 1049"/>
                <a:gd name="T40" fmla="*/ 9 w 1029"/>
                <a:gd name="T41" fmla="*/ 104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9" h="1049">
                  <a:moveTo>
                    <a:pt x="9" y="1048"/>
                  </a:moveTo>
                  <a:lnTo>
                    <a:pt x="9" y="1048"/>
                  </a:lnTo>
                  <a:cubicBezTo>
                    <a:pt x="4" y="1048"/>
                    <a:pt x="0" y="1044"/>
                    <a:pt x="0" y="1039"/>
                  </a:cubicBezTo>
                  <a:lnTo>
                    <a:pt x="0" y="1039"/>
                  </a:lnTo>
                  <a:cubicBezTo>
                    <a:pt x="0" y="1034"/>
                    <a:pt x="4" y="1030"/>
                    <a:pt x="8" y="1030"/>
                  </a:cubicBezTo>
                  <a:lnTo>
                    <a:pt x="8" y="1030"/>
                  </a:lnTo>
                  <a:cubicBezTo>
                    <a:pt x="30" y="1030"/>
                    <a:pt x="76" y="1016"/>
                    <a:pt x="171" y="953"/>
                  </a:cubicBezTo>
                  <a:lnTo>
                    <a:pt x="171" y="953"/>
                  </a:lnTo>
                  <a:cubicBezTo>
                    <a:pt x="326" y="853"/>
                    <a:pt x="518" y="687"/>
                    <a:pt x="519" y="685"/>
                  </a:cubicBezTo>
                  <a:lnTo>
                    <a:pt x="519" y="685"/>
                  </a:lnTo>
                  <a:cubicBezTo>
                    <a:pt x="733" y="494"/>
                    <a:pt x="899" y="266"/>
                    <a:pt x="1011" y="7"/>
                  </a:cubicBezTo>
                  <a:lnTo>
                    <a:pt x="1011" y="7"/>
                  </a:lnTo>
                  <a:cubicBezTo>
                    <a:pt x="1013" y="2"/>
                    <a:pt x="1018" y="0"/>
                    <a:pt x="1022" y="2"/>
                  </a:cubicBezTo>
                  <a:lnTo>
                    <a:pt x="1022" y="2"/>
                  </a:lnTo>
                  <a:cubicBezTo>
                    <a:pt x="1026" y="4"/>
                    <a:pt x="1028" y="10"/>
                    <a:pt x="1026" y="14"/>
                  </a:cubicBezTo>
                  <a:lnTo>
                    <a:pt x="1026" y="14"/>
                  </a:lnTo>
                  <a:cubicBezTo>
                    <a:pt x="913" y="275"/>
                    <a:pt x="746" y="505"/>
                    <a:pt x="531" y="698"/>
                  </a:cubicBezTo>
                  <a:lnTo>
                    <a:pt x="531" y="698"/>
                  </a:lnTo>
                  <a:cubicBezTo>
                    <a:pt x="529" y="699"/>
                    <a:pt x="336" y="866"/>
                    <a:pt x="181" y="968"/>
                  </a:cubicBezTo>
                  <a:lnTo>
                    <a:pt x="181" y="968"/>
                  </a:lnTo>
                  <a:cubicBezTo>
                    <a:pt x="100" y="1021"/>
                    <a:pt x="43" y="1047"/>
                    <a:pt x="9" y="1048"/>
                  </a:cubicBezTo>
                </a:path>
              </a:pathLst>
            </a:custGeom>
            <a:solidFill>
              <a:srgbClr val="F5391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26E3B8-1601-844F-B9F7-F57D8163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0911" y="6210385"/>
              <a:ext cx="881501" cy="2479668"/>
            </a:xfrm>
            <a:custGeom>
              <a:avLst/>
              <a:gdLst>
                <a:gd name="connsiteX0" fmla="*/ 59498 w 881501"/>
                <a:gd name="connsiteY0" fmla="*/ 1757078 h 2479668"/>
                <a:gd name="connsiteX1" fmla="*/ 72067 w 881501"/>
                <a:gd name="connsiteY1" fmla="*/ 1764553 h 2479668"/>
                <a:gd name="connsiteX2" fmla="*/ 341040 w 881501"/>
                <a:gd name="connsiteY2" fmla="*/ 2463472 h 2479668"/>
                <a:gd name="connsiteX3" fmla="*/ 337270 w 881501"/>
                <a:gd name="connsiteY3" fmla="*/ 2477176 h 2479668"/>
                <a:gd name="connsiteX4" fmla="*/ 332242 w 881501"/>
                <a:gd name="connsiteY4" fmla="*/ 2479668 h 2479668"/>
                <a:gd name="connsiteX5" fmla="*/ 322187 w 881501"/>
                <a:gd name="connsiteY5" fmla="*/ 2473439 h 2479668"/>
                <a:gd name="connsiteX6" fmla="*/ 50700 w 881501"/>
                <a:gd name="connsiteY6" fmla="*/ 1769537 h 2479668"/>
                <a:gd name="connsiteX7" fmla="*/ 59498 w 881501"/>
                <a:gd name="connsiteY7" fmla="*/ 1757078 h 2479668"/>
                <a:gd name="connsiteX8" fmla="*/ 865698 w 881501"/>
                <a:gd name="connsiteY8" fmla="*/ 1802 h 2479668"/>
                <a:gd name="connsiteX9" fmla="*/ 879400 w 881501"/>
                <a:gd name="connsiteY9" fmla="*/ 5543 h 2479668"/>
                <a:gd name="connsiteX10" fmla="*/ 875663 w 881501"/>
                <a:gd name="connsiteY10" fmla="*/ 20507 h 2479668"/>
                <a:gd name="connsiteX11" fmla="*/ 90929 w 881501"/>
                <a:gd name="connsiteY11" fmla="*/ 501842 h 2479668"/>
                <a:gd name="connsiteX12" fmla="*/ 22421 w 881501"/>
                <a:gd name="connsiteY12" fmla="*/ 621553 h 2479668"/>
                <a:gd name="connsiteX13" fmla="*/ 22421 w 881501"/>
                <a:gd name="connsiteY13" fmla="*/ 1288688 h 2479668"/>
                <a:gd name="connsiteX14" fmla="*/ 11210 w 881501"/>
                <a:gd name="connsiteY14" fmla="*/ 1298664 h 2479668"/>
                <a:gd name="connsiteX15" fmla="*/ 0 w 881501"/>
                <a:gd name="connsiteY15" fmla="*/ 1288688 h 2479668"/>
                <a:gd name="connsiteX16" fmla="*/ 0 w 881501"/>
                <a:gd name="connsiteY16" fmla="*/ 621553 h 2479668"/>
                <a:gd name="connsiteX17" fmla="*/ 79719 w 881501"/>
                <a:gd name="connsiteY17" fmla="*/ 483138 h 247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1501" h="2479668">
                  <a:moveTo>
                    <a:pt x="59498" y="1757078"/>
                  </a:moveTo>
                  <a:cubicBezTo>
                    <a:pt x="65783" y="1755832"/>
                    <a:pt x="70810" y="1758324"/>
                    <a:pt x="72067" y="1764553"/>
                  </a:cubicBezTo>
                  <a:cubicBezTo>
                    <a:pt x="123599" y="2009985"/>
                    <a:pt x="214095" y="2244203"/>
                    <a:pt x="341040" y="2463472"/>
                  </a:cubicBezTo>
                  <a:cubicBezTo>
                    <a:pt x="344811" y="2468456"/>
                    <a:pt x="342297" y="2474685"/>
                    <a:pt x="337270" y="2477176"/>
                  </a:cubicBezTo>
                  <a:cubicBezTo>
                    <a:pt x="336013" y="2479668"/>
                    <a:pt x="333499" y="2479668"/>
                    <a:pt x="332242" y="2479668"/>
                  </a:cubicBezTo>
                  <a:cubicBezTo>
                    <a:pt x="328472" y="2479668"/>
                    <a:pt x="324701" y="2477176"/>
                    <a:pt x="322187" y="2473439"/>
                  </a:cubicBezTo>
                  <a:cubicBezTo>
                    <a:pt x="193985" y="2252924"/>
                    <a:pt x="103489" y="2016214"/>
                    <a:pt x="50700" y="1769537"/>
                  </a:cubicBezTo>
                  <a:cubicBezTo>
                    <a:pt x="49443" y="1763307"/>
                    <a:pt x="53214" y="1757078"/>
                    <a:pt x="59498" y="1757078"/>
                  </a:cubicBezTo>
                  <a:close/>
                  <a:moveTo>
                    <a:pt x="865698" y="1802"/>
                  </a:moveTo>
                  <a:cubicBezTo>
                    <a:pt x="869435" y="-1939"/>
                    <a:pt x="876908" y="555"/>
                    <a:pt x="879400" y="5543"/>
                  </a:cubicBezTo>
                  <a:cubicBezTo>
                    <a:pt x="883136" y="10531"/>
                    <a:pt x="881891" y="16766"/>
                    <a:pt x="875663" y="20507"/>
                  </a:cubicBezTo>
                  <a:lnTo>
                    <a:pt x="90929" y="501842"/>
                  </a:lnTo>
                  <a:cubicBezTo>
                    <a:pt x="47333" y="528029"/>
                    <a:pt x="22421" y="572920"/>
                    <a:pt x="22421" y="621553"/>
                  </a:cubicBezTo>
                  <a:lnTo>
                    <a:pt x="22421" y="1288688"/>
                  </a:lnTo>
                  <a:cubicBezTo>
                    <a:pt x="22421" y="1293676"/>
                    <a:pt x="17439" y="1298664"/>
                    <a:pt x="11210" y="1298664"/>
                  </a:cubicBezTo>
                  <a:cubicBezTo>
                    <a:pt x="4982" y="1298664"/>
                    <a:pt x="0" y="1293676"/>
                    <a:pt x="0" y="1288688"/>
                  </a:cubicBezTo>
                  <a:lnTo>
                    <a:pt x="0" y="621553"/>
                  </a:lnTo>
                  <a:cubicBezTo>
                    <a:pt x="0" y="565438"/>
                    <a:pt x="29895" y="514312"/>
                    <a:pt x="79719" y="483138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641DFA25-E12D-B641-9711-7C405F280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6413" y="6483095"/>
              <a:ext cx="2301588" cy="2301585"/>
            </a:xfrm>
            <a:custGeom>
              <a:avLst/>
              <a:gdLst>
                <a:gd name="T0" fmla="*/ 1848 w 1849"/>
                <a:gd name="T1" fmla="*/ 923 h 1847"/>
                <a:gd name="T2" fmla="*/ 1848 w 1849"/>
                <a:gd name="T3" fmla="*/ 923 h 1847"/>
                <a:gd name="T4" fmla="*/ 924 w 1849"/>
                <a:gd name="T5" fmla="*/ 1846 h 1847"/>
                <a:gd name="T6" fmla="*/ 924 w 1849"/>
                <a:gd name="T7" fmla="*/ 1846 h 1847"/>
                <a:gd name="T8" fmla="*/ 0 w 1849"/>
                <a:gd name="T9" fmla="*/ 923 h 1847"/>
                <a:gd name="T10" fmla="*/ 0 w 1849"/>
                <a:gd name="T11" fmla="*/ 923 h 1847"/>
                <a:gd name="T12" fmla="*/ 924 w 1849"/>
                <a:gd name="T13" fmla="*/ 0 h 1847"/>
                <a:gd name="T14" fmla="*/ 924 w 1849"/>
                <a:gd name="T15" fmla="*/ 0 h 1847"/>
                <a:gd name="T16" fmla="*/ 1848 w 1849"/>
                <a:gd name="T17" fmla="*/ 923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847">
                  <a:moveTo>
                    <a:pt x="1848" y="923"/>
                  </a:moveTo>
                  <a:lnTo>
                    <a:pt x="1848" y="923"/>
                  </a:lnTo>
                  <a:cubicBezTo>
                    <a:pt x="1848" y="1433"/>
                    <a:pt x="1434" y="1846"/>
                    <a:pt x="924" y="1846"/>
                  </a:cubicBezTo>
                  <a:lnTo>
                    <a:pt x="924" y="1846"/>
                  </a:lnTo>
                  <a:cubicBezTo>
                    <a:pt x="413" y="1846"/>
                    <a:pt x="0" y="1433"/>
                    <a:pt x="0" y="923"/>
                  </a:cubicBezTo>
                  <a:lnTo>
                    <a:pt x="0" y="923"/>
                  </a:lnTo>
                  <a:cubicBezTo>
                    <a:pt x="0" y="413"/>
                    <a:pt x="413" y="0"/>
                    <a:pt x="924" y="0"/>
                  </a:cubicBezTo>
                  <a:lnTo>
                    <a:pt x="924" y="0"/>
                  </a:lnTo>
                  <a:cubicBezTo>
                    <a:pt x="1434" y="0"/>
                    <a:pt x="1848" y="413"/>
                    <a:pt x="1848" y="923"/>
                  </a:cubicBezTo>
                </a:path>
              </a:pathLst>
            </a:custGeom>
            <a:solidFill>
              <a:srgbClr val="0056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7875D79-7BF9-C348-A35D-C4F0A8E0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143" y="7092821"/>
              <a:ext cx="1082128" cy="1082132"/>
            </a:xfrm>
            <a:custGeom>
              <a:avLst/>
              <a:gdLst>
                <a:gd name="T0" fmla="*/ 866 w 867"/>
                <a:gd name="T1" fmla="*/ 433 h 867"/>
                <a:gd name="T2" fmla="*/ 866 w 867"/>
                <a:gd name="T3" fmla="*/ 433 h 867"/>
                <a:gd name="T4" fmla="*/ 434 w 867"/>
                <a:gd name="T5" fmla="*/ 866 h 867"/>
                <a:gd name="T6" fmla="*/ 434 w 867"/>
                <a:gd name="T7" fmla="*/ 866 h 867"/>
                <a:gd name="T8" fmla="*/ 0 w 867"/>
                <a:gd name="T9" fmla="*/ 433 h 867"/>
                <a:gd name="T10" fmla="*/ 0 w 867"/>
                <a:gd name="T11" fmla="*/ 433 h 867"/>
                <a:gd name="T12" fmla="*/ 434 w 867"/>
                <a:gd name="T13" fmla="*/ 0 h 867"/>
                <a:gd name="T14" fmla="*/ 434 w 867"/>
                <a:gd name="T15" fmla="*/ 0 h 867"/>
                <a:gd name="T16" fmla="*/ 866 w 867"/>
                <a:gd name="T17" fmla="*/ 43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" h="867">
                  <a:moveTo>
                    <a:pt x="866" y="433"/>
                  </a:moveTo>
                  <a:lnTo>
                    <a:pt x="866" y="433"/>
                  </a:lnTo>
                  <a:cubicBezTo>
                    <a:pt x="866" y="672"/>
                    <a:pt x="673" y="866"/>
                    <a:pt x="434" y="866"/>
                  </a:cubicBezTo>
                  <a:lnTo>
                    <a:pt x="434" y="866"/>
                  </a:lnTo>
                  <a:cubicBezTo>
                    <a:pt x="194" y="866"/>
                    <a:pt x="0" y="672"/>
                    <a:pt x="0" y="433"/>
                  </a:cubicBezTo>
                  <a:lnTo>
                    <a:pt x="0" y="433"/>
                  </a:lnTo>
                  <a:cubicBezTo>
                    <a:pt x="0" y="194"/>
                    <a:pt x="194" y="0"/>
                    <a:pt x="434" y="0"/>
                  </a:cubicBezTo>
                  <a:lnTo>
                    <a:pt x="434" y="0"/>
                  </a:lnTo>
                  <a:cubicBezTo>
                    <a:pt x="673" y="0"/>
                    <a:pt x="866" y="194"/>
                    <a:pt x="866" y="433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CB739821-7145-1446-B21B-10B0146F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7555" y="7092825"/>
              <a:ext cx="197750" cy="538319"/>
            </a:xfrm>
            <a:custGeom>
              <a:avLst/>
              <a:gdLst>
                <a:gd name="T0" fmla="*/ 158 w 159"/>
                <a:gd name="T1" fmla="*/ 10 h 434"/>
                <a:gd name="T2" fmla="*/ 158 w 159"/>
                <a:gd name="T3" fmla="*/ 10 h 434"/>
                <a:gd name="T4" fmla="*/ 67 w 159"/>
                <a:gd name="T5" fmla="*/ 0 h 434"/>
                <a:gd name="T6" fmla="*/ 67 w 159"/>
                <a:gd name="T7" fmla="*/ 0 h 434"/>
                <a:gd name="T8" fmla="*/ 0 w 159"/>
                <a:gd name="T9" fmla="*/ 5 h 434"/>
                <a:gd name="T10" fmla="*/ 67 w 159"/>
                <a:gd name="T11" fmla="*/ 433 h 434"/>
                <a:gd name="T12" fmla="*/ 158 w 159"/>
                <a:gd name="T13" fmla="*/ 1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434">
                  <a:moveTo>
                    <a:pt x="158" y="10"/>
                  </a:moveTo>
                  <a:lnTo>
                    <a:pt x="158" y="10"/>
                  </a:lnTo>
                  <a:cubicBezTo>
                    <a:pt x="129" y="4"/>
                    <a:pt x="98" y="0"/>
                    <a:pt x="67" y="0"/>
                  </a:cubicBezTo>
                  <a:lnTo>
                    <a:pt x="67" y="0"/>
                  </a:lnTo>
                  <a:cubicBezTo>
                    <a:pt x="45" y="0"/>
                    <a:pt x="22" y="2"/>
                    <a:pt x="0" y="5"/>
                  </a:cubicBezTo>
                  <a:lnTo>
                    <a:pt x="67" y="433"/>
                  </a:lnTo>
                  <a:lnTo>
                    <a:pt x="158" y="10"/>
                  </a:lnTo>
                </a:path>
              </a:pathLst>
            </a:custGeom>
            <a:solidFill>
              <a:srgbClr val="0047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808FB60-BC0B-494C-BADD-327F3D687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6413" y="6483094"/>
              <a:ext cx="2305824" cy="2294862"/>
            </a:xfrm>
            <a:custGeom>
              <a:avLst/>
              <a:gdLst>
                <a:gd name="connsiteX0" fmla="*/ 1153536 w 2305824"/>
                <a:gd name="connsiteY0" fmla="*/ 2087361 h 2294862"/>
                <a:gd name="connsiteX1" fmla="*/ 1163302 w 2305824"/>
                <a:gd name="connsiteY1" fmla="*/ 2097242 h 2294862"/>
                <a:gd name="connsiteX2" fmla="*/ 1163302 w 2305824"/>
                <a:gd name="connsiteY2" fmla="*/ 2294862 h 2294862"/>
                <a:gd name="connsiteX3" fmla="*/ 1153536 w 2305824"/>
                <a:gd name="connsiteY3" fmla="*/ 2294862 h 2294862"/>
                <a:gd name="connsiteX4" fmla="*/ 1142550 w 2305824"/>
                <a:gd name="connsiteY4" fmla="*/ 2294862 h 2294862"/>
                <a:gd name="connsiteX5" fmla="*/ 1142550 w 2305824"/>
                <a:gd name="connsiteY5" fmla="*/ 2097242 h 2294862"/>
                <a:gd name="connsiteX6" fmla="*/ 1153536 w 2305824"/>
                <a:gd name="connsiteY6" fmla="*/ 2087361 h 2294862"/>
                <a:gd name="connsiteX7" fmla="*/ 800726 w 2305824"/>
                <a:gd name="connsiteY7" fmla="*/ 2023768 h 2294862"/>
                <a:gd name="connsiteX8" fmla="*/ 808761 w 2305824"/>
                <a:gd name="connsiteY8" fmla="*/ 2023923 h 2294862"/>
                <a:gd name="connsiteX9" fmla="*/ 814825 w 2305824"/>
                <a:gd name="connsiteY9" fmla="*/ 2037555 h 2294862"/>
                <a:gd name="connsiteX10" fmla="*/ 744483 w 2305824"/>
                <a:gd name="connsiteY10" fmla="*/ 2223446 h 2294862"/>
                <a:gd name="connsiteX11" fmla="*/ 725079 w 2305824"/>
                <a:gd name="connsiteY11" fmla="*/ 2216010 h 2294862"/>
                <a:gd name="connsiteX12" fmla="*/ 795420 w 2305824"/>
                <a:gd name="connsiteY12" fmla="*/ 2030119 h 2294862"/>
                <a:gd name="connsiteX13" fmla="*/ 800726 w 2305824"/>
                <a:gd name="connsiteY13" fmla="*/ 2023768 h 2294862"/>
                <a:gd name="connsiteX14" fmla="*/ 1543374 w 2305824"/>
                <a:gd name="connsiteY14" fmla="*/ 2007169 h 2294862"/>
                <a:gd name="connsiteX15" fmla="*/ 1549432 w 2305824"/>
                <a:gd name="connsiteY15" fmla="*/ 2012534 h 2294862"/>
                <a:gd name="connsiteX16" fmla="*/ 1630194 w 2305824"/>
                <a:gd name="connsiteY16" fmla="*/ 2198105 h 2294862"/>
                <a:gd name="connsiteX17" fmla="*/ 1610314 w 2305824"/>
                <a:gd name="connsiteY17" fmla="*/ 2206942 h 2294862"/>
                <a:gd name="connsiteX18" fmla="*/ 1529552 w 2305824"/>
                <a:gd name="connsiteY18" fmla="*/ 2021371 h 2294862"/>
                <a:gd name="connsiteX19" fmla="*/ 1534522 w 2305824"/>
                <a:gd name="connsiteY19" fmla="*/ 2007485 h 2294862"/>
                <a:gd name="connsiteX20" fmla="*/ 1543374 w 2305824"/>
                <a:gd name="connsiteY20" fmla="*/ 2007169 h 2294862"/>
                <a:gd name="connsiteX21" fmla="*/ 1817604 w 2305824"/>
                <a:gd name="connsiteY21" fmla="*/ 1810886 h 2294862"/>
                <a:gd name="connsiteX22" fmla="*/ 1832308 w 2305824"/>
                <a:gd name="connsiteY22" fmla="*/ 1810886 h 2294862"/>
                <a:gd name="connsiteX23" fmla="*/ 1970776 w 2305824"/>
                <a:gd name="connsiteY23" fmla="*/ 1950580 h 2294862"/>
                <a:gd name="connsiteX24" fmla="*/ 1956072 w 2305824"/>
                <a:gd name="connsiteY24" fmla="*/ 1965285 h 2294862"/>
                <a:gd name="connsiteX25" fmla="*/ 1817604 w 2305824"/>
                <a:gd name="connsiteY25" fmla="*/ 1825591 h 2294862"/>
                <a:gd name="connsiteX26" fmla="*/ 1817604 w 2305824"/>
                <a:gd name="connsiteY26" fmla="*/ 1810886 h 2294862"/>
                <a:gd name="connsiteX27" fmla="*/ 469273 w 2305824"/>
                <a:gd name="connsiteY27" fmla="*/ 1810886 h 2294862"/>
                <a:gd name="connsiteX28" fmla="*/ 483977 w 2305824"/>
                <a:gd name="connsiteY28" fmla="*/ 1810886 h 2294862"/>
                <a:gd name="connsiteX29" fmla="*/ 483977 w 2305824"/>
                <a:gd name="connsiteY29" fmla="*/ 1825591 h 2294862"/>
                <a:gd name="connsiteX30" fmla="*/ 344284 w 2305824"/>
                <a:gd name="connsiteY30" fmla="*/ 1965285 h 2294862"/>
                <a:gd name="connsiteX31" fmla="*/ 329579 w 2305824"/>
                <a:gd name="connsiteY31" fmla="*/ 1950580 h 2294862"/>
                <a:gd name="connsiteX32" fmla="*/ 277805 w 2305824"/>
                <a:gd name="connsiteY32" fmla="*/ 1524060 h 2294862"/>
                <a:gd name="connsiteX33" fmla="*/ 292860 w 2305824"/>
                <a:gd name="connsiteY33" fmla="*/ 1530273 h 2294862"/>
                <a:gd name="connsiteX34" fmla="*/ 286587 w 2305824"/>
                <a:gd name="connsiteY34" fmla="*/ 1543940 h 2294862"/>
                <a:gd name="connsiteX35" fmla="*/ 103420 w 2305824"/>
                <a:gd name="connsiteY35" fmla="*/ 1624703 h 2294862"/>
                <a:gd name="connsiteX36" fmla="*/ 102165 w 2305824"/>
                <a:gd name="connsiteY36" fmla="*/ 1624703 h 2294862"/>
                <a:gd name="connsiteX37" fmla="*/ 93383 w 2305824"/>
                <a:gd name="connsiteY37" fmla="*/ 1604823 h 2294862"/>
                <a:gd name="connsiteX38" fmla="*/ 2034836 w 2305824"/>
                <a:gd name="connsiteY38" fmla="*/ 1479778 h 2294862"/>
                <a:gd name="connsiteX39" fmla="*/ 2043046 w 2305824"/>
                <a:gd name="connsiteY39" fmla="*/ 1480085 h 2294862"/>
                <a:gd name="connsiteX40" fmla="*/ 2228938 w 2305824"/>
                <a:gd name="connsiteY40" fmla="*/ 1551351 h 2294862"/>
                <a:gd name="connsiteX41" fmla="*/ 2221502 w 2305824"/>
                <a:gd name="connsiteY41" fmla="*/ 1569783 h 2294862"/>
                <a:gd name="connsiteX42" fmla="*/ 2220262 w 2305824"/>
                <a:gd name="connsiteY42" fmla="*/ 1569783 h 2294862"/>
                <a:gd name="connsiteX43" fmla="*/ 2035610 w 2305824"/>
                <a:gd name="connsiteY43" fmla="*/ 1499745 h 2294862"/>
                <a:gd name="connsiteX44" fmla="*/ 2029414 w 2305824"/>
                <a:gd name="connsiteY44" fmla="*/ 1485000 h 2294862"/>
                <a:gd name="connsiteX45" fmla="*/ 2034836 w 2305824"/>
                <a:gd name="connsiteY45" fmla="*/ 1479778 h 2294862"/>
                <a:gd name="connsiteX46" fmla="*/ 2104124 w 2305824"/>
                <a:gd name="connsiteY46" fmla="*/ 1137059 h 2294862"/>
                <a:gd name="connsiteX47" fmla="*/ 2305824 w 2305824"/>
                <a:gd name="connsiteY47" fmla="*/ 1137059 h 2294862"/>
                <a:gd name="connsiteX48" fmla="*/ 2305824 w 2305824"/>
                <a:gd name="connsiteY48" fmla="*/ 1148045 h 2294862"/>
                <a:gd name="connsiteX49" fmla="*/ 2305824 w 2305824"/>
                <a:gd name="connsiteY49" fmla="*/ 1157811 h 2294862"/>
                <a:gd name="connsiteX50" fmla="*/ 2104124 w 2305824"/>
                <a:gd name="connsiteY50" fmla="*/ 1157811 h 2294862"/>
                <a:gd name="connsiteX51" fmla="*/ 2092850 w 2305824"/>
                <a:gd name="connsiteY51" fmla="*/ 1148045 h 2294862"/>
                <a:gd name="connsiteX52" fmla="*/ 2104124 w 2305824"/>
                <a:gd name="connsiteY52" fmla="*/ 1137059 h 2294862"/>
                <a:gd name="connsiteX53" fmla="*/ 0 w 2305824"/>
                <a:gd name="connsiteY53" fmla="*/ 1137059 h 2294862"/>
                <a:gd name="connsiteX54" fmla="*/ 201629 w 2305824"/>
                <a:gd name="connsiteY54" fmla="*/ 1137059 h 2294862"/>
                <a:gd name="connsiteX55" fmla="*/ 212971 w 2305824"/>
                <a:gd name="connsiteY55" fmla="*/ 1148045 h 2294862"/>
                <a:gd name="connsiteX56" fmla="*/ 201629 w 2305824"/>
                <a:gd name="connsiteY56" fmla="*/ 1157811 h 2294862"/>
                <a:gd name="connsiteX57" fmla="*/ 0 w 2305824"/>
                <a:gd name="connsiteY57" fmla="*/ 1157811 h 2294862"/>
                <a:gd name="connsiteX58" fmla="*/ 0 w 2305824"/>
                <a:gd name="connsiteY58" fmla="*/ 1148045 h 2294862"/>
                <a:gd name="connsiteX59" fmla="*/ 0 w 2305824"/>
                <a:gd name="connsiteY59" fmla="*/ 1137059 h 2294862"/>
                <a:gd name="connsiteX60" fmla="*/ 84380 w 2305824"/>
                <a:gd name="connsiteY60" fmla="*/ 725085 h 2294862"/>
                <a:gd name="connsiteX61" fmla="*/ 271415 w 2305824"/>
                <a:gd name="connsiteY61" fmla="*/ 797299 h 2294862"/>
                <a:gd name="connsiteX62" fmla="*/ 276402 w 2305824"/>
                <a:gd name="connsiteY62" fmla="*/ 810995 h 2294862"/>
                <a:gd name="connsiteX63" fmla="*/ 267674 w 2305824"/>
                <a:gd name="connsiteY63" fmla="*/ 817220 h 2294862"/>
                <a:gd name="connsiteX64" fmla="*/ 262686 w 2305824"/>
                <a:gd name="connsiteY64" fmla="*/ 817220 h 2294862"/>
                <a:gd name="connsiteX65" fmla="*/ 76899 w 2305824"/>
                <a:gd name="connsiteY65" fmla="*/ 745006 h 2294862"/>
                <a:gd name="connsiteX66" fmla="*/ 84380 w 2305824"/>
                <a:gd name="connsiteY66" fmla="*/ 725085 h 2294862"/>
                <a:gd name="connsiteX67" fmla="*/ 2203596 w 2305824"/>
                <a:gd name="connsiteY67" fmla="*/ 670151 h 2294862"/>
                <a:gd name="connsiteX68" fmla="*/ 2212432 w 2305824"/>
                <a:gd name="connsiteY68" fmla="*/ 689243 h 2294862"/>
                <a:gd name="connsiteX69" fmla="*/ 2026862 w 2305824"/>
                <a:gd name="connsiteY69" fmla="*/ 771972 h 2294862"/>
                <a:gd name="connsiteX70" fmla="*/ 2023074 w 2305824"/>
                <a:gd name="connsiteY70" fmla="*/ 773244 h 2294862"/>
                <a:gd name="connsiteX71" fmla="*/ 2012976 w 2305824"/>
                <a:gd name="connsiteY71" fmla="*/ 766881 h 2294862"/>
                <a:gd name="connsiteX72" fmla="*/ 2018026 w 2305824"/>
                <a:gd name="connsiteY72" fmla="*/ 751608 h 2294862"/>
                <a:gd name="connsiteX73" fmla="*/ 1956072 w 2305824"/>
                <a:gd name="connsiteY73" fmla="*/ 329586 h 2294862"/>
                <a:gd name="connsiteX74" fmla="*/ 1970776 w 2305824"/>
                <a:gd name="connsiteY74" fmla="*/ 344638 h 2294862"/>
                <a:gd name="connsiteX75" fmla="*/ 1832308 w 2305824"/>
                <a:gd name="connsiteY75" fmla="*/ 485120 h 2294862"/>
                <a:gd name="connsiteX76" fmla="*/ 1824956 w 2305824"/>
                <a:gd name="connsiteY76" fmla="*/ 487629 h 2294862"/>
                <a:gd name="connsiteX77" fmla="*/ 1817604 w 2305824"/>
                <a:gd name="connsiteY77" fmla="*/ 485120 h 2294862"/>
                <a:gd name="connsiteX78" fmla="*/ 1817604 w 2305824"/>
                <a:gd name="connsiteY78" fmla="*/ 470069 h 2294862"/>
                <a:gd name="connsiteX79" fmla="*/ 344284 w 2305824"/>
                <a:gd name="connsiteY79" fmla="*/ 329586 h 2294862"/>
                <a:gd name="connsiteX80" fmla="*/ 483977 w 2305824"/>
                <a:gd name="connsiteY80" fmla="*/ 470069 h 2294862"/>
                <a:gd name="connsiteX81" fmla="*/ 483977 w 2305824"/>
                <a:gd name="connsiteY81" fmla="*/ 485120 h 2294862"/>
                <a:gd name="connsiteX82" fmla="*/ 476625 w 2305824"/>
                <a:gd name="connsiteY82" fmla="*/ 487629 h 2294862"/>
                <a:gd name="connsiteX83" fmla="*/ 469273 w 2305824"/>
                <a:gd name="connsiteY83" fmla="*/ 485120 h 2294862"/>
                <a:gd name="connsiteX84" fmla="*/ 329579 w 2305824"/>
                <a:gd name="connsiteY84" fmla="*/ 344638 h 2294862"/>
                <a:gd name="connsiteX85" fmla="*/ 344284 w 2305824"/>
                <a:gd name="connsiteY85" fmla="*/ 329586 h 2294862"/>
                <a:gd name="connsiteX86" fmla="*/ 694280 w 2305824"/>
                <a:gd name="connsiteY86" fmla="*/ 93380 h 2294862"/>
                <a:gd name="connsiteX87" fmla="*/ 776282 w 2305824"/>
                <a:gd name="connsiteY87" fmla="*/ 274962 h 2294862"/>
                <a:gd name="connsiteX88" fmla="*/ 770069 w 2305824"/>
                <a:gd name="connsiteY88" fmla="*/ 288643 h 2294862"/>
                <a:gd name="connsiteX89" fmla="*/ 766342 w 2305824"/>
                <a:gd name="connsiteY89" fmla="*/ 289887 h 2294862"/>
                <a:gd name="connsiteX90" fmla="*/ 756402 w 2305824"/>
                <a:gd name="connsiteY90" fmla="*/ 283668 h 2294862"/>
                <a:gd name="connsiteX91" fmla="*/ 675643 w 2305824"/>
                <a:gd name="connsiteY91" fmla="*/ 100843 h 2294862"/>
                <a:gd name="connsiteX92" fmla="*/ 694280 w 2305824"/>
                <a:gd name="connsiteY92" fmla="*/ 93380 h 2294862"/>
                <a:gd name="connsiteX93" fmla="*/ 1554672 w 2305824"/>
                <a:gd name="connsiteY93" fmla="*/ 71408 h 2294862"/>
                <a:gd name="connsiteX94" fmla="*/ 1575290 w 2305824"/>
                <a:gd name="connsiteY94" fmla="*/ 78890 h 2294862"/>
                <a:gd name="connsiteX95" fmla="*/ 1574078 w 2305824"/>
                <a:gd name="connsiteY95" fmla="*/ 78890 h 2294862"/>
                <a:gd name="connsiteX96" fmla="*/ 1504950 w 2305824"/>
                <a:gd name="connsiteY96" fmla="*/ 265924 h 2294862"/>
                <a:gd name="connsiteX97" fmla="*/ 1495246 w 2305824"/>
                <a:gd name="connsiteY97" fmla="*/ 273405 h 2294862"/>
                <a:gd name="connsiteX98" fmla="*/ 1491608 w 2305824"/>
                <a:gd name="connsiteY98" fmla="*/ 272158 h 2294862"/>
                <a:gd name="connsiteX99" fmla="*/ 1485544 w 2305824"/>
                <a:gd name="connsiteY99" fmla="*/ 257196 h 2294862"/>
                <a:gd name="connsiteX100" fmla="*/ 1142550 w 2305824"/>
                <a:gd name="connsiteY100" fmla="*/ 0 h 2294862"/>
                <a:gd name="connsiteX101" fmla="*/ 1153536 w 2305824"/>
                <a:gd name="connsiteY101" fmla="*/ 0 h 2294862"/>
                <a:gd name="connsiteX102" fmla="*/ 1163302 w 2305824"/>
                <a:gd name="connsiteY102" fmla="*/ 0 h 2294862"/>
                <a:gd name="connsiteX103" fmla="*/ 1163302 w 2305824"/>
                <a:gd name="connsiteY103" fmla="*/ 202886 h 2294862"/>
                <a:gd name="connsiteX104" fmla="*/ 1153536 w 2305824"/>
                <a:gd name="connsiteY104" fmla="*/ 212967 h 2294862"/>
                <a:gd name="connsiteX105" fmla="*/ 1142550 w 2305824"/>
                <a:gd name="connsiteY105" fmla="*/ 202886 h 229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305824" h="2294862">
                  <a:moveTo>
                    <a:pt x="1153536" y="2087361"/>
                  </a:moveTo>
                  <a:cubicBezTo>
                    <a:pt x="1159640" y="2087361"/>
                    <a:pt x="1163302" y="2091066"/>
                    <a:pt x="1163302" y="2097242"/>
                  </a:cubicBezTo>
                  <a:lnTo>
                    <a:pt x="1163302" y="2294862"/>
                  </a:lnTo>
                  <a:cubicBezTo>
                    <a:pt x="1160860" y="2294862"/>
                    <a:pt x="1157198" y="2294862"/>
                    <a:pt x="1153536" y="2294862"/>
                  </a:cubicBezTo>
                  <a:cubicBezTo>
                    <a:pt x="1149874" y="2294862"/>
                    <a:pt x="1146212" y="2294862"/>
                    <a:pt x="1142550" y="2294862"/>
                  </a:cubicBezTo>
                  <a:lnTo>
                    <a:pt x="1142550" y="2097242"/>
                  </a:lnTo>
                  <a:cubicBezTo>
                    <a:pt x="1142550" y="2091066"/>
                    <a:pt x="1147432" y="2087361"/>
                    <a:pt x="1153536" y="2087361"/>
                  </a:cubicBezTo>
                  <a:close/>
                  <a:moveTo>
                    <a:pt x="800726" y="2023768"/>
                  </a:moveTo>
                  <a:cubicBezTo>
                    <a:pt x="803304" y="2022683"/>
                    <a:pt x="806336" y="2022683"/>
                    <a:pt x="808761" y="2023923"/>
                  </a:cubicBezTo>
                  <a:cubicBezTo>
                    <a:pt x="813612" y="2026401"/>
                    <a:pt x="817250" y="2031358"/>
                    <a:pt x="814825" y="2037555"/>
                  </a:cubicBezTo>
                  <a:lnTo>
                    <a:pt x="744483" y="2223446"/>
                  </a:lnTo>
                  <a:cubicBezTo>
                    <a:pt x="737207" y="2220967"/>
                    <a:pt x="731143" y="2218489"/>
                    <a:pt x="725079" y="2216010"/>
                  </a:cubicBezTo>
                  <a:lnTo>
                    <a:pt x="795420" y="2030119"/>
                  </a:lnTo>
                  <a:cubicBezTo>
                    <a:pt x="796027" y="2027021"/>
                    <a:pt x="798149" y="2024852"/>
                    <a:pt x="800726" y="2023768"/>
                  </a:cubicBezTo>
                  <a:close/>
                  <a:moveTo>
                    <a:pt x="1543374" y="2007169"/>
                  </a:moveTo>
                  <a:cubicBezTo>
                    <a:pt x="1546014" y="2008116"/>
                    <a:pt x="1548188" y="2010009"/>
                    <a:pt x="1549432" y="2012534"/>
                  </a:cubicBezTo>
                  <a:lnTo>
                    <a:pt x="1630194" y="2198105"/>
                  </a:lnTo>
                  <a:cubicBezTo>
                    <a:pt x="1622740" y="2200630"/>
                    <a:pt x="1616526" y="2204417"/>
                    <a:pt x="1610314" y="2206942"/>
                  </a:cubicBezTo>
                  <a:lnTo>
                    <a:pt x="1529552" y="2021371"/>
                  </a:lnTo>
                  <a:cubicBezTo>
                    <a:pt x="1527066" y="2016321"/>
                    <a:pt x="1529552" y="2010010"/>
                    <a:pt x="1534522" y="2007485"/>
                  </a:cubicBezTo>
                  <a:cubicBezTo>
                    <a:pt x="1537628" y="2006222"/>
                    <a:pt x="1540734" y="2006222"/>
                    <a:pt x="1543374" y="2007169"/>
                  </a:cubicBezTo>
                  <a:close/>
                  <a:moveTo>
                    <a:pt x="1817604" y="1810886"/>
                  </a:moveTo>
                  <a:cubicBezTo>
                    <a:pt x="1820054" y="1807210"/>
                    <a:pt x="1827406" y="1807210"/>
                    <a:pt x="1832308" y="1810886"/>
                  </a:cubicBezTo>
                  <a:lnTo>
                    <a:pt x="1970776" y="1950580"/>
                  </a:lnTo>
                  <a:cubicBezTo>
                    <a:pt x="1965876" y="1955482"/>
                    <a:pt x="1960974" y="1960383"/>
                    <a:pt x="1956072" y="1965285"/>
                  </a:cubicBezTo>
                  <a:lnTo>
                    <a:pt x="1817604" y="1825591"/>
                  </a:lnTo>
                  <a:cubicBezTo>
                    <a:pt x="1812702" y="1821915"/>
                    <a:pt x="1812702" y="1815788"/>
                    <a:pt x="1817604" y="1810886"/>
                  </a:cubicBezTo>
                  <a:close/>
                  <a:moveTo>
                    <a:pt x="469273" y="1810886"/>
                  </a:moveTo>
                  <a:cubicBezTo>
                    <a:pt x="472949" y="1807210"/>
                    <a:pt x="479076" y="1807210"/>
                    <a:pt x="483977" y="1810886"/>
                  </a:cubicBezTo>
                  <a:cubicBezTo>
                    <a:pt x="487654" y="1815788"/>
                    <a:pt x="487654" y="1821915"/>
                    <a:pt x="483977" y="1825591"/>
                  </a:cubicBezTo>
                  <a:lnTo>
                    <a:pt x="344284" y="1965285"/>
                  </a:lnTo>
                  <a:cubicBezTo>
                    <a:pt x="339382" y="1960383"/>
                    <a:pt x="335706" y="1955482"/>
                    <a:pt x="329579" y="1950580"/>
                  </a:cubicBezTo>
                  <a:close/>
                  <a:moveTo>
                    <a:pt x="277805" y="1524060"/>
                  </a:moveTo>
                  <a:cubicBezTo>
                    <a:pt x="282824" y="1521575"/>
                    <a:pt x="290351" y="1524060"/>
                    <a:pt x="292860" y="1530273"/>
                  </a:cubicBezTo>
                  <a:cubicBezTo>
                    <a:pt x="295369" y="1535243"/>
                    <a:pt x="292860" y="1541455"/>
                    <a:pt x="286587" y="1543940"/>
                  </a:cubicBezTo>
                  <a:lnTo>
                    <a:pt x="103420" y="1624703"/>
                  </a:lnTo>
                  <a:cubicBezTo>
                    <a:pt x="103420" y="1624703"/>
                    <a:pt x="103420" y="1624703"/>
                    <a:pt x="102165" y="1624703"/>
                  </a:cubicBezTo>
                  <a:cubicBezTo>
                    <a:pt x="99656" y="1618490"/>
                    <a:pt x="97147" y="1611035"/>
                    <a:pt x="93383" y="1604823"/>
                  </a:cubicBezTo>
                  <a:close/>
                  <a:moveTo>
                    <a:pt x="2034836" y="1479778"/>
                  </a:moveTo>
                  <a:cubicBezTo>
                    <a:pt x="2037470" y="1478856"/>
                    <a:pt x="2040568" y="1478856"/>
                    <a:pt x="2043046" y="1480085"/>
                  </a:cubicBezTo>
                  <a:lnTo>
                    <a:pt x="2228938" y="1551351"/>
                  </a:lnTo>
                  <a:cubicBezTo>
                    <a:pt x="2225220" y="1557495"/>
                    <a:pt x="2223980" y="1563639"/>
                    <a:pt x="2221502" y="1569783"/>
                  </a:cubicBezTo>
                  <a:cubicBezTo>
                    <a:pt x="2221502" y="1569783"/>
                    <a:pt x="2221502" y="1569783"/>
                    <a:pt x="2220262" y="1569783"/>
                  </a:cubicBezTo>
                  <a:lnTo>
                    <a:pt x="2035610" y="1499745"/>
                  </a:lnTo>
                  <a:cubicBezTo>
                    <a:pt x="2029414" y="1497287"/>
                    <a:pt x="2026936" y="1491143"/>
                    <a:pt x="2029414" y="1485000"/>
                  </a:cubicBezTo>
                  <a:cubicBezTo>
                    <a:pt x="2030034" y="1482542"/>
                    <a:pt x="2032204" y="1480699"/>
                    <a:pt x="2034836" y="1479778"/>
                  </a:cubicBezTo>
                  <a:close/>
                  <a:moveTo>
                    <a:pt x="2104124" y="1137059"/>
                  </a:moveTo>
                  <a:lnTo>
                    <a:pt x="2305824" y="1137059"/>
                  </a:lnTo>
                  <a:cubicBezTo>
                    <a:pt x="2305824" y="1140721"/>
                    <a:pt x="2305824" y="1144383"/>
                    <a:pt x="2305824" y="1148045"/>
                  </a:cubicBezTo>
                  <a:cubicBezTo>
                    <a:pt x="2305824" y="1151707"/>
                    <a:pt x="2305824" y="1154149"/>
                    <a:pt x="2305824" y="1157811"/>
                  </a:cubicBezTo>
                  <a:lnTo>
                    <a:pt x="2104124" y="1157811"/>
                  </a:lnTo>
                  <a:cubicBezTo>
                    <a:pt x="2097860" y="1157811"/>
                    <a:pt x="2092850" y="1154149"/>
                    <a:pt x="2092850" y="1148045"/>
                  </a:cubicBezTo>
                  <a:cubicBezTo>
                    <a:pt x="2092850" y="1141942"/>
                    <a:pt x="2097860" y="1137059"/>
                    <a:pt x="2104124" y="1137059"/>
                  </a:cubicBezTo>
                  <a:close/>
                  <a:moveTo>
                    <a:pt x="0" y="1137059"/>
                  </a:moveTo>
                  <a:lnTo>
                    <a:pt x="201629" y="1137059"/>
                  </a:lnTo>
                  <a:cubicBezTo>
                    <a:pt x="207930" y="1137059"/>
                    <a:pt x="212971" y="1141942"/>
                    <a:pt x="212971" y="1148045"/>
                  </a:cubicBezTo>
                  <a:cubicBezTo>
                    <a:pt x="212971" y="1154149"/>
                    <a:pt x="207930" y="1157811"/>
                    <a:pt x="201629" y="1157811"/>
                  </a:cubicBezTo>
                  <a:lnTo>
                    <a:pt x="0" y="1157811"/>
                  </a:lnTo>
                  <a:cubicBezTo>
                    <a:pt x="0" y="1154149"/>
                    <a:pt x="0" y="1151707"/>
                    <a:pt x="0" y="1148045"/>
                  </a:cubicBezTo>
                  <a:cubicBezTo>
                    <a:pt x="0" y="1144383"/>
                    <a:pt x="0" y="1140721"/>
                    <a:pt x="0" y="1137059"/>
                  </a:cubicBezTo>
                  <a:close/>
                  <a:moveTo>
                    <a:pt x="84380" y="725085"/>
                  </a:moveTo>
                  <a:lnTo>
                    <a:pt x="271415" y="797299"/>
                  </a:lnTo>
                  <a:cubicBezTo>
                    <a:pt x="276402" y="798544"/>
                    <a:pt x="278896" y="804770"/>
                    <a:pt x="276402" y="810995"/>
                  </a:cubicBezTo>
                  <a:cubicBezTo>
                    <a:pt x="275155" y="814730"/>
                    <a:pt x="271415" y="817220"/>
                    <a:pt x="267674" y="817220"/>
                  </a:cubicBezTo>
                  <a:cubicBezTo>
                    <a:pt x="266427" y="817220"/>
                    <a:pt x="263933" y="817220"/>
                    <a:pt x="262686" y="817220"/>
                  </a:cubicBezTo>
                  <a:lnTo>
                    <a:pt x="76899" y="745006"/>
                  </a:lnTo>
                  <a:cubicBezTo>
                    <a:pt x="79393" y="738781"/>
                    <a:pt x="81887" y="731311"/>
                    <a:pt x="84380" y="725085"/>
                  </a:cubicBezTo>
                  <a:close/>
                  <a:moveTo>
                    <a:pt x="2203596" y="670151"/>
                  </a:moveTo>
                  <a:cubicBezTo>
                    <a:pt x="2207384" y="676515"/>
                    <a:pt x="2209908" y="682879"/>
                    <a:pt x="2212432" y="689243"/>
                  </a:cubicBezTo>
                  <a:lnTo>
                    <a:pt x="2026862" y="771972"/>
                  </a:lnTo>
                  <a:cubicBezTo>
                    <a:pt x="2025600" y="773244"/>
                    <a:pt x="2024338" y="773244"/>
                    <a:pt x="2023074" y="773244"/>
                  </a:cubicBezTo>
                  <a:cubicBezTo>
                    <a:pt x="2018026" y="773244"/>
                    <a:pt x="2014238" y="770699"/>
                    <a:pt x="2012976" y="766881"/>
                  </a:cubicBezTo>
                  <a:cubicBezTo>
                    <a:pt x="2010450" y="761790"/>
                    <a:pt x="2012976" y="755426"/>
                    <a:pt x="2018026" y="751608"/>
                  </a:cubicBezTo>
                  <a:close/>
                  <a:moveTo>
                    <a:pt x="1956072" y="329586"/>
                  </a:moveTo>
                  <a:cubicBezTo>
                    <a:pt x="1960974" y="333349"/>
                    <a:pt x="1965876" y="339621"/>
                    <a:pt x="1970776" y="344638"/>
                  </a:cubicBezTo>
                  <a:lnTo>
                    <a:pt x="1832308" y="485120"/>
                  </a:lnTo>
                  <a:cubicBezTo>
                    <a:pt x="1829858" y="487629"/>
                    <a:pt x="1826182" y="487629"/>
                    <a:pt x="1824956" y="487629"/>
                  </a:cubicBezTo>
                  <a:cubicBezTo>
                    <a:pt x="1821280" y="487629"/>
                    <a:pt x="1818828" y="487629"/>
                    <a:pt x="1817604" y="485120"/>
                  </a:cubicBezTo>
                  <a:cubicBezTo>
                    <a:pt x="1812702" y="481357"/>
                    <a:pt x="1812702" y="473832"/>
                    <a:pt x="1817604" y="470069"/>
                  </a:cubicBezTo>
                  <a:close/>
                  <a:moveTo>
                    <a:pt x="344284" y="329586"/>
                  </a:moveTo>
                  <a:lnTo>
                    <a:pt x="483977" y="470069"/>
                  </a:lnTo>
                  <a:cubicBezTo>
                    <a:pt x="487654" y="473832"/>
                    <a:pt x="487654" y="481357"/>
                    <a:pt x="483977" y="485120"/>
                  </a:cubicBezTo>
                  <a:cubicBezTo>
                    <a:pt x="482752" y="487629"/>
                    <a:pt x="479076" y="487629"/>
                    <a:pt x="476625" y="487629"/>
                  </a:cubicBezTo>
                  <a:cubicBezTo>
                    <a:pt x="474174" y="487629"/>
                    <a:pt x="470498" y="487629"/>
                    <a:pt x="469273" y="485120"/>
                  </a:cubicBezTo>
                  <a:lnTo>
                    <a:pt x="329579" y="344638"/>
                  </a:lnTo>
                  <a:cubicBezTo>
                    <a:pt x="335706" y="339621"/>
                    <a:pt x="339382" y="333349"/>
                    <a:pt x="344284" y="329586"/>
                  </a:cubicBezTo>
                  <a:close/>
                  <a:moveTo>
                    <a:pt x="694280" y="93380"/>
                  </a:moveTo>
                  <a:lnTo>
                    <a:pt x="776282" y="274962"/>
                  </a:lnTo>
                  <a:cubicBezTo>
                    <a:pt x="778767" y="281181"/>
                    <a:pt x="776282" y="287399"/>
                    <a:pt x="770069" y="288643"/>
                  </a:cubicBezTo>
                  <a:cubicBezTo>
                    <a:pt x="768827" y="289887"/>
                    <a:pt x="767584" y="289887"/>
                    <a:pt x="766342" y="289887"/>
                  </a:cubicBezTo>
                  <a:cubicBezTo>
                    <a:pt x="761372" y="289887"/>
                    <a:pt x="757645" y="288643"/>
                    <a:pt x="756402" y="283668"/>
                  </a:cubicBezTo>
                  <a:lnTo>
                    <a:pt x="675643" y="100843"/>
                  </a:lnTo>
                  <a:cubicBezTo>
                    <a:pt x="681855" y="98355"/>
                    <a:pt x="688068" y="94624"/>
                    <a:pt x="694280" y="93380"/>
                  </a:cubicBezTo>
                  <a:close/>
                  <a:moveTo>
                    <a:pt x="1554672" y="71408"/>
                  </a:moveTo>
                  <a:cubicBezTo>
                    <a:pt x="1561950" y="73902"/>
                    <a:pt x="1568014" y="76396"/>
                    <a:pt x="1575290" y="78890"/>
                  </a:cubicBezTo>
                  <a:cubicBezTo>
                    <a:pt x="1574078" y="78890"/>
                    <a:pt x="1574078" y="78890"/>
                    <a:pt x="1574078" y="78890"/>
                  </a:cubicBezTo>
                  <a:lnTo>
                    <a:pt x="1504950" y="265924"/>
                  </a:lnTo>
                  <a:cubicBezTo>
                    <a:pt x="1502524" y="269665"/>
                    <a:pt x="1498886" y="273405"/>
                    <a:pt x="1495246" y="273405"/>
                  </a:cubicBezTo>
                  <a:cubicBezTo>
                    <a:pt x="1494034" y="273405"/>
                    <a:pt x="1491608" y="272158"/>
                    <a:pt x="1491608" y="272158"/>
                  </a:cubicBezTo>
                  <a:cubicBezTo>
                    <a:pt x="1485544" y="269665"/>
                    <a:pt x="1483118" y="263430"/>
                    <a:pt x="1485544" y="257196"/>
                  </a:cubicBezTo>
                  <a:close/>
                  <a:moveTo>
                    <a:pt x="1142550" y="0"/>
                  </a:moveTo>
                  <a:cubicBezTo>
                    <a:pt x="1146212" y="0"/>
                    <a:pt x="1149874" y="0"/>
                    <a:pt x="1153536" y="0"/>
                  </a:cubicBezTo>
                  <a:cubicBezTo>
                    <a:pt x="1157198" y="0"/>
                    <a:pt x="1160860" y="0"/>
                    <a:pt x="1163302" y="0"/>
                  </a:cubicBezTo>
                  <a:lnTo>
                    <a:pt x="1163302" y="202886"/>
                  </a:lnTo>
                  <a:cubicBezTo>
                    <a:pt x="1163302" y="207926"/>
                    <a:pt x="1159640" y="212967"/>
                    <a:pt x="1153536" y="212967"/>
                  </a:cubicBezTo>
                  <a:cubicBezTo>
                    <a:pt x="1147432" y="212967"/>
                    <a:pt x="1142550" y="207926"/>
                    <a:pt x="1142550" y="202886"/>
                  </a:cubicBezTo>
                  <a:close/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B686E0B2-F33C-1E48-BF8F-03689276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1184" y="5021948"/>
              <a:ext cx="4218660" cy="5542482"/>
            </a:xfrm>
            <a:custGeom>
              <a:avLst/>
              <a:gdLst>
                <a:gd name="T0" fmla="*/ 1692 w 3386"/>
                <a:gd name="T1" fmla="*/ 0 h 4451"/>
                <a:gd name="T2" fmla="*/ 84 w 3386"/>
                <a:gd name="T3" fmla="*/ 985 h 4451"/>
                <a:gd name="T4" fmla="*/ 84 w 3386"/>
                <a:gd name="T5" fmla="*/ 985 h 4451"/>
                <a:gd name="T6" fmla="*/ 0 w 3386"/>
                <a:gd name="T7" fmla="*/ 1132 h 4451"/>
                <a:gd name="T8" fmla="*/ 0 w 3386"/>
                <a:gd name="T9" fmla="*/ 1888 h 4451"/>
                <a:gd name="T10" fmla="*/ 0 w 3386"/>
                <a:gd name="T11" fmla="*/ 1888 h 4451"/>
                <a:gd name="T12" fmla="*/ 971 w 3386"/>
                <a:gd name="T13" fmla="*/ 3963 h 4451"/>
                <a:gd name="T14" fmla="*/ 971 w 3386"/>
                <a:gd name="T15" fmla="*/ 3963 h 4451"/>
                <a:gd name="T16" fmla="*/ 1731 w 3386"/>
                <a:gd name="T17" fmla="*/ 4450 h 4451"/>
                <a:gd name="T18" fmla="*/ 1731 w 3386"/>
                <a:gd name="T19" fmla="*/ 4450 h 4451"/>
                <a:gd name="T20" fmla="*/ 1732 w 3386"/>
                <a:gd name="T21" fmla="*/ 4450 h 4451"/>
                <a:gd name="T22" fmla="*/ 1732 w 3386"/>
                <a:gd name="T23" fmla="*/ 4450 h 4451"/>
                <a:gd name="T24" fmla="*/ 2464 w 3386"/>
                <a:gd name="T25" fmla="*/ 3958 h 4451"/>
                <a:gd name="T26" fmla="*/ 2464 w 3386"/>
                <a:gd name="T27" fmla="*/ 3958 h 4451"/>
                <a:gd name="T28" fmla="*/ 3385 w 3386"/>
                <a:gd name="T29" fmla="*/ 1928 h 4451"/>
                <a:gd name="T30" fmla="*/ 3385 w 3386"/>
                <a:gd name="T31" fmla="*/ 1132 h 4451"/>
                <a:gd name="T32" fmla="*/ 3385 w 3386"/>
                <a:gd name="T33" fmla="*/ 1132 h 4451"/>
                <a:gd name="T34" fmla="*/ 3301 w 3386"/>
                <a:gd name="T35" fmla="*/ 985 h 4451"/>
                <a:gd name="T36" fmla="*/ 1692 w 3386"/>
                <a:gd name="T37" fmla="*/ 0 h 4451"/>
                <a:gd name="T38" fmla="*/ 1692 w 3386"/>
                <a:gd name="T39" fmla="*/ 307 h 4451"/>
                <a:gd name="T40" fmla="*/ 3115 w 3386"/>
                <a:gd name="T41" fmla="*/ 1179 h 4451"/>
                <a:gd name="T42" fmla="*/ 3115 w 3386"/>
                <a:gd name="T43" fmla="*/ 1928 h 4451"/>
                <a:gd name="T44" fmla="*/ 3115 w 3386"/>
                <a:gd name="T45" fmla="*/ 1928 h 4451"/>
                <a:gd name="T46" fmla="*/ 2897 w 3386"/>
                <a:gd name="T47" fmla="*/ 2932 h 4451"/>
                <a:gd name="T48" fmla="*/ 2897 w 3386"/>
                <a:gd name="T49" fmla="*/ 2932 h 4451"/>
                <a:gd name="T50" fmla="*/ 2282 w 3386"/>
                <a:gd name="T51" fmla="*/ 3767 h 4451"/>
                <a:gd name="T52" fmla="*/ 2282 w 3386"/>
                <a:gd name="T53" fmla="*/ 3767 h 4451"/>
                <a:gd name="T54" fmla="*/ 2027 w 3386"/>
                <a:gd name="T55" fmla="*/ 3974 h 4451"/>
                <a:gd name="T56" fmla="*/ 2027 w 3386"/>
                <a:gd name="T57" fmla="*/ 3974 h 4451"/>
                <a:gd name="T58" fmla="*/ 1728 w 3386"/>
                <a:gd name="T59" fmla="*/ 4179 h 4451"/>
                <a:gd name="T60" fmla="*/ 1728 w 3386"/>
                <a:gd name="T61" fmla="*/ 4179 h 4451"/>
                <a:gd name="T62" fmla="*/ 1415 w 3386"/>
                <a:gd name="T63" fmla="*/ 3975 h 4451"/>
                <a:gd name="T64" fmla="*/ 1415 w 3386"/>
                <a:gd name="T65" fmla="*/ 3975 h 4451"/>
                <a:gd name="T66" fmla="*/ 1148 w 3386"/>
                <a:gd name="T67" fmla="*/ 3767 h 4451"/>
                <a:gd name="T68" fmla="*/ 1148 w 3386"/>
                <a:gd name="T69" fmla="*/ 3767 h 4451"/>
                <a:gd name="T70" fmla="*/ 269 w 3386"/>
                <a:gd name="T71" fmla="*/ 1888 h 4451"/>
                <a:gd name="T72" fmla="*/ 269 w 3386"/>
                <a:gd name="T73" fmla="*/ 1179 h 4451"/>
                <a:gd name="T74" fmla="*/ 1692 w 3386"/>
                <a:gd name="T75" fmla="*/ 307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6" h="4451">
                  <a:moveTo>
                    <a:pt x="1692" y="0"/>
                  </a:moveTo>
                  <a:lnTo>
                    <a:pt x="84" y="985"/>
                  </a:lnTo>
                  <a:lnTo>
                    <a:pt x="84" y="985"/>
                  </a:lnTo>
                  <a:cubicBezTo>
                    <a:pt x="31" y="1017"/>
                    <a:pt x="0" y="1073"/>
                    <a:pt x="0" y="1132"/>
                  </a:cubicBezTo>
                  <a:lnTo>
                    <a:pt x="0" y="1888"/>
                  </a:lnTo>
                  <a:lnTo>
                    <a:pt x="0" y="1888"/>
                  </a:lnTo>
                  <a:cubicBezTo>
                    <a:pt x="0" y="2682"/>
                    <a:pt x="353" y="3437"/>
                    <a:pt x="971" y="3963"/>
                  </a:cubicBezTo>
                  <a:lnTo>
                    <a:pt x="971" y="3963"/>
                  </a:lnTo>
                  <a:cubicBezTo>
                    <a:pt x="971" y="3963"/>
                    <a:pt x="1557" y="4450"/>
                    <a:pt x="1731" y="4450"/>
                  </a:cubicBezTo>
                  <a:lnTo>
                    <a:pt x="1731" y="4450"/>
                  </a:lnTo>
                  <a:lnTo>
                    <a:pt x="1732" y="4450"/>
                  </a:lnTo>
                  <a:lnTo>
                    <a:pt x="1732" y="4450"/>
                  </a:lnTo>
                  <a:cubicBezTo>
                    <a:pt x="1901" y="4447"/>
                    <a:pt x="2464" y="3958"/>
                    <a:pt x="2464" y="3958"/>
                  </a:cubicBezTo>
                  <a:lnTo>
                    <a:pt x="2464" y="3958"/>
                  </a:lnTo>
                  <a:cubicBezTo>
                    <a:pt x="3051" y="3434"/>
                    <a:pt x="3385" y="2698"/>
                    <a:pt x="3385" y="1928"/>
                  </a:cubicBezTo>
                  <a:lnTo>
                    <a:pt x="3385" y="1132"/>
                  </a:lnTo>
                  <a:lnTo>
                    <a:pt x="3385" y="1132"/>
                  </a:lnTo>
                  <a:cubicBezTo>
                    <a:pt x="3385" y="1073"/>
                    <a:pt x="3353" y="1017"/>
                    <a:pt x="3301" y="985"/>
                  </a:cubicBezTo>
                  <a:lnTo>
                    <a:pt x="1692" y="0"/>
                  </a:lnTo>
                  <a:close/>
                  <a:moveTo>
                    <a:pt x="1692" y="307"/>
                  </a:moveTo>
                  <a:lnTo>
                    <a:pt x="3115" y="1179"/>
                  </a:lnTo>
                  <a:lnTo>
                    <a:pt x="3115" y="1928"/>
                  </a:lnTo>
                  <a:lnTo>
                    <a:pt x="3115" y="1928"/>
                  </a:lnTo>
                  <a:cubicBezTo>
                    <a:pt x="3115" y="2276"/>
                    <a:pt x="3042" y="2613"/>
                    <a:pt x="2897" y="2932"/>
                  </a:cubicBezTo>
                  <a:lnTo>
                    <a:pt x="2897" y="2932"/>
                  </a:lnTo>
                  <a:cubicBezTo>
                    <a:pt x="2753" y="3250"/>
                    <a:pt x="2546" y="3531"/>
                    <a:pt x="2282" y="3767"/>
                  </a:cubicBezTo>
                  <a:lnTo>
                    <a:pt x="2282" y="3767"/>
                  </a:lnTo>
                  <a:cubicBezTo>
                    <a:pt x="2269" y="3778"/>
                    <a:pt x="2158" y="3874"/>
                    <a:pt x="2027" y="3974"/>
                  </a:cubicBezTo>
                  <a:lnTo>
                    <a:pt x="2027" y="3974"/>
                  </a:lnTo>
                  <a:cubicBezTo>
                    <a:pt x="1864" y="4100"/>
                    <a:pt x="1773" y="4155"/>
                    <a:pt x="1728" y="4179"/>
                  </a:cubicBezTo>
                  <a:lnTo>
                    <a:pt x="1728" y="4179"/>
                  </a:lnTo>
                  <a:cubicBezTo>
                    <a:pt x="1682" y="4156"/>
                    <a:pt x="1587" y="4102"/>
                    <a:pt x="1415" y="3975"/>
                  </a:cubicBezTo>
                  <a:lnTo>
                    <a:pt x="1415" y="3975"/>
                  </a:lnTo>
                  <a:cubicBezTo>
                    <a:pt x="1278" y="3874"/>
                    <a:pt x="1161" y="3778"/>
                    <a:pt x="1148" y="3767"/>
                  </a:cubicBezTo>
                  <a:lnTo>
                    <a:pt x="1148" y="3767"/>
                  </a:lnTo>
                  <a:cubicBezTo>
                    <a:pt x="589" y="3291"/>
                    <a:pt x="269" y="2606"/>
                    <a:pt x="269" y="1888"/>
                  </a:cubicBezTo>
                  <a:lnTo>
                    <a:pt x="269" y="1179"/>
                  </a:lnTo>
                  <a:lnTo>
                    <a:pt x="1692" y="30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E3DE40D-005B-414E-BC04-168BABD55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3017" y="5550525"/>
              <a:ext cx="1414714" cy="2804452"/>
            </a:xfrm>
            <a:custGeom>
              <a:avLst/>
              <a:gdLst>
                <a:gd name="connsiteX0" fmla="*/ 11186 w 1414714"/>
                <a:gd name="connsiteY0" fmla="*/ 1921322 h 2804452"/>
                <a:gd name="connsiteX1" fmla="*/ 21130 w 1414714"/>
                <a:gd name="connsiteY1" fmla="*/ 1931315 h 2804452"/>
                <a:gd name="connsiteX2" fmla="*/ 24859 w 1414714"/>
                <a:gd name="connsiteY2" fmla="*/ 2011259 h 2804452"/>
                <a:gd name="connsiteX3" fmla="*/ 166554 w 1414714"/>
                <a:gd name="connsiteY3" fmla="*/ 2790712 h 2804452"/>
                <a:gd name="connsiteX4" fmla="*/ 159097 w 1414714"/>
                <a:gd name="connsiteY4" fmla="*/ 2804452 h 2804452"/>
                <a:gd name="connsiteX5" fmla="*/ 156611 w 1414714"/>
                <a:gd name="connsiteY5" fmla="*/ 2804452 h 2804452"/>
                <a:gd name="connsiteX6" fmla="*/ 146667 w 1414714"/>
                <a:gd name="connsiteY6" fmla="*/ 2796957 h 2804452"/>
                <a:gd name="connsiteX7" fmla="*/ 3729 w 1414714"/>
                <a:gd name="connsiteY7" fmla="*/ 2012508 h 2804452"/>
                <a:gd name="connsiteX8" fmla="*/ 0 w 1414714"/>
                <a:gd name="connsiteY8" fmla="*/ 1932564 h 2804452"/>
                <a:gd name="connsiteX9" fmla="*/ 11186 w 1414714"/>
                <a:gd name="connsiteY9" fmla="*/ 1921322 h 2804452"/>
                <a:gd name="connsiteX10" fmla="*/ 1398496 w 1414714"/>
                <a:gd name="connsiteY10" fmla="*/ 1247 h 2804452"/>
                <a:gd name="connsiteX11" fmla="*/ 1413466 w 1414714"/>
                <a:gd name="connsiteY11" fmla="*/ 4984 h 2804452"/>
                <a:gd name="connsiteX12" fmla="*/ 1409724 w 1414714"/>
                <a:gd name="connsiteY12" fmla="*/ 19931 h 2804452"/>
                <a:gd name="connsiteX13" fmla="*/ 113529 w 1414714"/>
                <a:gd name="connsiteY13" fmla="*/ 813412 h 2804452"/>
                <a:gd name="connsiteX14" fmla="*/ 21211 w 1414714"/>
                <a:gd name="connsiteY14" fmla="*/ 974101 h 2804452"/>
                <a:gd name="connsiteX15" fmla="*/ 21211 w 1414714"/>
                <a:gd name="connsiteY15" fmla="*/ 1448694 h 2804452"/>
                <a:gd name="connsiteX16" fmla="*/ 9983 w 1414714"/>
                <a:gd name="connsiteY16" fmla="*/ 1458660 h 2804452"/>
                <a:gd name="connsiteX17" fmla="*/ 3 w 1414714"/>
                <a:gd name="connsiteY17" fmla="*/ 1448694 h 2804452"/>
                <a:gd name="connsiteX18" fmla="*/ 3 w 1414714"/>
                <a:gd name="connsiteY18" fmla="*/ 974101 h 2804452"/>
                <a:gd name="connsiteX19" fmla="*/ 102301 w 1414714"/>
                <a:gd name="connsiteY19" fmla="*/ 794727 h 28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4714" h="2804452">
                  <a:moveTo>
                    <a:pt x="11186" y="1921322"/>
                  </a:moveTo>
                  <a:cubicBezTo>
                    <a:pt x="16158" y="1921322"/>
                    <a:pt x="21130" y="1926319"/>
                    <a:pt x="21130" y="1931315"/>
                  </a:cubicBezTo>
                  <a:cubicBezTo>
                    <a:pt x="22373" y="1957547"/>
                    <a:pt x="23616" y="1985028"/>
                    <a:pt x="24859" y="2011259"/>
                  </a:cubicBezTo>
                  <a:cubicBezTo>
                    <a:pt x="38531" y="2276073"/>
                    <a:pt x="87006" y="2538389"/>
                    <a:pt x="166554" y="2790712"/>
                  </a:cubicBezTo>
                  <a:cubicBezTo>
                    <a:pt x="169040" y="2796957"/>
                    <a:pt x="165311" y="2801954"/>
                    <a:pt x="159097" y="2804452"/>
                  </a:cubicBezTo>
                  <a:cubicBezTo>
                    <a:pt x="159097" y="2804452"/>
                    <a:pt x="157854" y="2804452"/>
                    <a:pt x="156611" y="2804452"/>
                  </a:cubicBezTo>
                  <a:cubicBezTo>
                    <a:pt x="151639" y="2804452"/>
                    <a:pt x="149153" y="2801954"/>
                    <a:pt x="146667" y="2796957"/>
                  </a:cubicBezTo>
                  <a:cubicBezTo>
                    <a:pt x="65876" y="2543385"/>
                    <a:pt x="17401" y="2278571"/>
                    <a:pt x="3729" y="2012508"/>
                  </a:cubicBezTo>
                  <a:cubicBezTo>
                    <a:pt x="2486" y="1986277"/>
                    <a:pt x="1243" y="1958796"/>
                    <a:pt x="0" y="1932564"/>
                  </a:cubicBezTo>
                  <a:cubicBezTo>
                    <a:pt x="0" y="1926319"/>
                    <a:pt x="4972" y="1921322"/>
                    <a:pt x="11186" y="1921322"/>
                  </a:cubicBezTo>
                  <a:close/>
                  <a:moveTo>
                    <a:pt x="1398496" y="1247"/>
                  </a:moveTo>
                  <a:cubicBezTo>
                    <a:pt x="1403486" y="-1245"/>
                    <a:pt x="1409724" y="1"/>
                    <a:pt x="1413466" y="4984"/>
                  </a:cubicBezTo>
                  <a:cubicBezTo>
                    <a:pt x="1415962" y="9966"/>
                    <a:pt x="1414714" y="17440"/>
                    <a:pt x="1409724" y="19931"/>
                  </a:cubicBezTo>
                  <a:lnTo>
                    <a:pt x="113529" y="813412"/>
                  </a:lnTo>
                  <a:cubicBezTo>
                    <a:pt x="54895" y="848290"/>
                    <a:pt x="21211" y="909327"/>
                    <a:pt x="21211" y="974101"/>
                  </a:cubicBezTo>
                  <a:lnTo>
                    <a:pt x="21211" y="1448694"/>
                  </a:lnTo>
                  <a:cubicBezTo>
                    <a:pt x="21211" y="1454923"/>
                    <a:pt x="16221" y="1458660"/>
                    <a:pt x="9983" y="1458660"/>
                  </a:cubicBezTo>
                  <a:cubicBezTo>
                    <a:pt x="3746" y="1458660"/>
                    <a:pt x="3" y="1454923"/>
                    <a:pt x="3" y="1448694"/>
                  </a:cubicBezTo>
                  <a:lnTo>
                    <a:pt x="3" y="974101"/>
                  </a:lnTo>
                  <a:cubicBezTo>
                    <a:pt x="3" y="901853"/>
                    <a:pt x="37429" y="833342"/>
                    <a:pt x="102301" y="7947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FD5F57D-2B7C-D140-BCA9-DF3615A0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5509" y="8274834"/>
              <a:ext cx="1549677" cy="1980732"/>
            </a:xfrm>
            <a:custGeom>
              <a:avLst/>
              <a:gdLst>
                <a:gd name="connsiteX0" fmla="*/ 576850 w 1549677"/>
                <a:gd name="connsiteY0" fmla="*/ 1518832 h 1980732"/>
                <a:gd name="connsiteX1" fmla="*/ 591850 w 1549677"/>
                <a:gd name="connsiteY1" fmla="*/ 1520084 h 1980732"/>
                <a:gd name="connsiteX2" fmla="*/ 590600 w 1549677"/>
                <a:gd name="connsiteY2" fmla="*/ 1535105 h 1980732"/>
                <a:gd name="connsiteX3" fmla="*/ 16856 w 1549677"/>
                <a:gd name="connsiteY3" fmla="*/ 1979480 h 1980732"/>
                <a:gd name="connsiteX4" fmla="*/ 10606 w 1549677"/>
                <a:gd name="connsiteY4" fmla="*/ 1980732 h 1980732"/>
                <a:gd name="connsiteX5" fmla="*/ 1856 w 1549677"/>
                <a:gd name="connsiteY5" fmla="*/ 1976977 h 1980732"/>
                <a:gd name="connsiteX6" fmla="*/ 4356 w 1549677"/>
                <a:gd name="connsiteY6" fmla="*/ 1960704 h 1980732"/>
                <a:gd name="connsiteX7" fmla="*/ 576850 w 1549677"/>
                <a:gd name="connsiteY7" fmla="*/ 1518832 h 1980732"/>
                <a:gd name="connsiteX8" fmla="*/ 1541394 w 1549677"/>
                <a:gd name="connsiteY8" fmla="*/ 238 h 1980732"/>
                <a:gd name="connsiteX9" fmla="*/ 1548894 w 1549677"/>
                <a:gd name="connsiteY9" fmla="*/ 13937 h 1980732"/>
                <a:gd name="connsiteX10" fmla="*/ 918966 w 1549677"/>
                <a:gd name="connsiteY10" fmla="*/ 1196987 h 1980732"/>
                <a:gd name="connsiteX11" fmla="*/ 910218 w 1549677"/>
                <a:gd name="connsiteY11" fmla="*/ 1200723 h 1980732"/>
                <a:gd name="connsiteX12" fmla="*/ 903968 w 1549677"/>
                <a:gd name="connsiteY12" fmla="*/ 1198232 h 1980732"/>
                <a:gd name="connsiteX13" fmla="*/ 902718 w 1549677"/>
                <a:gd name="connsiteY13" fmla="*/ 1183288 h 1980732"/>
                <a:gd name="connsiteX14" fmla="*/ 1527646 w 1549677"/>
                <a:gd name="connsiteY14" fmla="*/ 8955 h 1980732"/>
                <a:gd name="connsiteX15" fmla="*/ 1541394 w 1549677"/>
                <a:gd name="connsiteY15" fmla="*/ 238 h 198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9677" h="1980732">
                  <a:moveTo>
                    <a:pt x="576850" y="1518832"/>
                  </a:moveTo>
                  <a:cubicBezTo>
                    <a:pt x="580600" y="1515077"/>
                    <a:pt x="588100" y="1515077"/>
                    <a:pt x="591850" y="1520084"/>
                  </a:cubicBezTo>
                  <a:cubicBezTo>
                    <a:pt x="595600" y="1525091"/>
                    <a:pt x="595600" y="1531350"/>
                    <a:pt x="590600" y="1535105"/>
                  </a:cubicBezTo>
                  <a:cubicBezTo>
                    <a:pt x="588100" y="1537609"/>
                    <a:pt x="273104" y="1811744"/>
                    <a:pt x="16856" y="1979480"/>
                  </a:cubicBezTo>
                  <a:cubicBezTo>
                    <a:pt x="14356" y="1980732"/>
                    <a:pt x="11856" y="1980732"/>
                    <a:pt x="10606" y="1980732"/>
                  </a:cubicBezTo>
                  <a:cubicBezTo>
                    <a:pt x="6856" y="1980732"/>
                    <a:pt x="4356" y="1979480"/>
                    <a:pt x="1856" y="1976977"/>
                  </a:cubicBezTo>
                  <a:cubicBezTo>
                    <a:pt x="-1894" y="1970718"/>
                    <a:pt x="606" y="1965711"/>
                    <a:pt x="4356" y="1960704"/>
                  </a:cubicBezTo>
                  <a:cubicBezTo>
                    <a:pt x="259354" y="1794220"/>
                    <a:pt x="573100" y="1521336"/>
                    <a:pt x="576850" y="1518832"/>
                  </a:cubicBezTo>
                  <a:close/>
                  <a:moveTo>
                    <a:pt x="1541394" y="238"/>
                  </a:moveTo>
                  <a:cubicBezTo>
                    <a:pt x="1547644" y="2729"/>
                    <a:pt x="1551394" y="8955"/>
                    <a:pt x="1548894" y="13937"/>
                  </a:cubicBezTo>
                  <a:cubicBezTo>
                    <a:pt x="1426408" y="448552"/>
                    <a:pt x="1213932" y="847053"/>
                    <a:pt x="918966" y="1196987"/>
                  </a:cubicBezTo>
                  <a:cubicBezTo>
                    <a:pt x="916466" y="1200723"/>
                    <a:pt x="913968" y="1200723"/>
                    <a:pt x="910218" y="1200723"/>
                  </a:cubicBezTo>
                  <a:cubicBezTo>
                    <a:pt x="907718" y="1200723"/>
                    <a:pt x="906468" y="1200723"/>
                    <a:pt x="903968" y="1198232"/>
                  </a:cubicBezTo>
                  <a:cubicBezTo>
                    <a:pt x="898970" y="1194496"/>
                    <a:pt x="898970" y="1188270"/>
                    <a:pt x="902718" y="1183288"/>
                  </a:cubicBezTo>
                  <a:cubicBezTo>
                    <a:pt x="1195184" y="835845"/>
                    <a:pt x="1406410" y="439835"/>
                    <a:pt x="1527646" y="8955"/>
                  </a:cubicBezTo>
                  <a:cubicBezTo>
                    <a:pt x="1530146" y="2729"/>
                    <a:pt x="1535146" y="-1007"/>
                    <a:pt x="1541394" y="238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6AA0DC2-47EE-CF4C-BF61-EB3545F5A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6663" y="3914148"/>
              <a:ext cx="2324873" cy="1782199"/>
            </a:xfrm>
            <a:custGeom>
              <a:avLst/>
              <a:gdLst>
                <a:gd name="connsiteX0" fmla="*/ 504170 w 2324873"/>
                <a:gd name="connsiteY0" fmla="*/ 905948 h 1782199"/>
                <a:gd name="connsiteX1" fmla="*/ 342800 w 2324873"/>
                <a:gd name="connsiteY1" fmla="*/ 1067182 h 1782199"/>
                <a:gd name="connsiteX2" fmla="*/ 201695 w 2324873"/>
                <a:gd name="connsiteY2" fmla="*/ 1232449 h 1782199"/>
                <a:gd name="connsiteX3" fmla="*/ 45949 w 2324873"/>
                <a:gd name="connsiteY3" fmla="*/ 1697622 h 1782199"/>
                <a:gd name="connsiteX4" fmla="*/ 536859 w 2324873"/>
                <a:gd name="connsiteY4" fmla="*/ 1695135 h 1782199"/>
                <a:gd name="connsiteX5" fmla="*/ 953322 w 2324873"/>
                <a:gd name="connsiteY5" fmla="*/ 1505614 h 1782199"/>
                <a:gd name="connsiteX6" fmla="*/ 1141497 w 2324873"/>
                <a:gd name="connsiteY6" fmla="*/ 1393974 h 1782199"/>
                <a:gd name="connsiteX7" fmla="*/ 1137841 w 2324873"/>
                <a:gd name="connsiteY7" fmla="*/ 1391808 h 1782199"/>
                <a:gd name="connsiteX8" fmla="*/ 911893 w 2324873"/>
                <a:gd name="connsiteY8" fmla="*/ 1238668 h 1782199"/>
                <a:gd name="connsiteX9" fmla="*/ 694142 w 2324873"/>
                <a:gd name="connsiteY9" fmla="*/ 1071730 h 1782199"/>
                <a:gd name="connsiteX10" fmla="*/ 1821186 w 2324873"/>
                <a:gd name="connsiteY10" fmla="*/ 905891 h 1782199"/>
                <a:gd name="connsiteX11" fmla="*/ 1631223 w 2324873"/>
                <a:gd name="connsiteY11" fmla="*/ 1071730 h 1782199"/>
                <a:gd name="connsiteX12" fmla="*/ 1414017 w 2324873"/>
                <a:gd name="connsiteY12" fmla="*/ 1238668 h 1782199"/>
                <a:gd name="connsiteX13" fmla="*/ 1187368 w 2324873"/>
                <a:gd name="connsiteY13" fmla="*/ 1391808 h 1782199"/>
                <a:gd name="connsiteX14" fmla="*/ 1183548 w 2324873"/>
                <a:gd name="connsiteY14" fmla="*/ 1394069 h 1782199"/>
                <a:gd name="connsiteX15" fmla="*/ 1371809 w 2324873"/>
                <a:gd name="connsiteY15" fmla="*/ 1505614 h 1782199"/>
                <a:gd name="connsiteX16" fmla="*/ 1787805 w 2324873"/>
                <a:gd name="connsiteY16" fmla="*/ 1695135 h 1782199"/>
                <a:gd name="connsiteX17" fmla="*/ 2278715 w 2324873"/>
                <a:gd name="connsiteY17" fmla="*/ 1697622 h 1782199"/>
                <a:gd name="connsiteX18" fmla="*/ 2122969 w 2324873"/>
                <a:gd name="connsiteY18" fmla="*/ 1233693 h 1782199"/>
                <a:gd name="connsiteX19" fmla="*/ 1982565 w 2324873"/>
                <a:gd name="connsiteY19" fmla="*/ 1067707 h 1782199"/>
                <a:gd name="connsiteX20" fmla="*/ 1162429 w 2324873"/>
                <a:gd name="connsiteY20" fmla="*/ 401029 h 1782199"/>
                <a:gd name="connsiteX21" fmla="*/ 1148801 w 2324873"/>
                <a:gd name="connsiteY21" fmla="*/ 409107 h 1782199"/>
                <a:gd name="connsiteX22" fmla="*/ 923107 w 2324873"/>
                <a:gd name="connsiteY22" fmla="*/ 562053 h 1782199"/>
                <a:gd name="connsiteX23" fmla="*/ 707711 w 2324873"/>
                <a:gd name="connsiteY23" fmla="*/ 727320 h 1782199"/>
                <a:gd name="connsiteX24" fmla="*/ 519829 w 2324873"/>
                <a:gd name="connsiteY24" fmla="*/ 891185 h 1782199"/>
                <a:gd name="connsiteX25" fmla="*/ 707711 w 2324873"/>
                <a:gd name="connsiteY25" fmla="*/ 1054900 h 1782199"/>
                <a:gd name="connsiteX26" fmla="*/ 923107 w 2324873"/>
                <a:gd name="connsiteY26" fmla="*/ 1220012 h 1782199"/>
                <a:gd name="connsiteX27" fmla="*/ 1148801 w 2324873"/>
                <a:gd name="connsiteY27" fmla="*/ 1373482 h 1782199"/>
                <a:gd name="connsiteX28" fmla="*/ 1162429 w 2324873"/>
                <a:gd name="connsiteY28" fmla="*/ 1381556 h 1782199"/>
                <a:gd name="connsiteX29" fmla="*/ 1176038 w 2324873"/>
                <a:gd name="connsiteY29" fmla="*/ 1373482 h 1782199"/>
                <a:gd name="connsiteX30" fmla="*/ 1401557 w 2324873"/>
                <a:gd name="connsiteY30" fmla="*/ 1220012 h 1782199"/>
                <a:gd name="connsiteX31" fmla="*/ 1617654 w 2324873"/>
                <a:gd name="connsiteY31" fmla="*/ 1054900 h 1782199"/>
                <a:gd name="connsiteX32" fmla="*/ 1805674 w 2324873"/>
                <a:gd name="connsiteY32" fmla="*/ 891260 h 1782199"/>
                <a:gd name="connsiteX33" fmla="*/ 1617654 w 2324873"/>
                <a:gd name="connsiteY33" fmla="*/ 727339 h 1782199"/>
                <a:gd name="connsiteX34" fmla="*/ 1401557 w 2324873"/>
                <a:gd name="connsiteY34" fmla="*/ 562053 h 1782199"/>
                <a:gd name="connsiteX35" fmla="*/ 1176038 w 2324873"/>
                <a:gd name="connsiteY35" fmla="*/ 409107 h 1782199"/>
                <a:gd name="connsiteX36" fmla="*/ 217892 w 2324873"/>
                <a:gd name="connsiteY36" fmla="*/ 22253 h 1782199"/>
                <a:gd name="connsiteX37" fmla="*/ 45949 w 2324873"/>
                <a:gd name="connsiteY37" fmla="*/ 84442 h 1782199"/>
                <a:gd name="connsiteX38" fmla="*/ 201695 w 2324873"/>
                <a:gd name="connsiteY38" fmla="*/ 548371 h 1782199"/>
                <a:gd name="connsiteX39" fmla="*/ 342800 w 2324873"/>
                <a:gd name="connsiteY39" fmla="*/ 714882 h 1782199"/>
                <a:gd name="connsiteX40" fmla="*/ 504352 w 2324873"/>
                <a:gd name="connsiteY40" fmla="*/ 876594 h 1782199"/>
                <a:gd name="connsiteX41" fmla="*/ 694142 w 2324873"/>
                <a:gd name="connsiteY41" fmla="*/ 711384 h 1782199"/>
                <a:gd name="connsiteX42" fmla="*/ 911893 w 2324873"/>
                <a:gd name="connsiteY42" fmla="*/ 544640 h 1782199"/>
                <a:gd name="connsiteX43" fmla="*/ 1137841 w 2324873"/>
                <a:gd name="connsiteY43" fmla="*/ 390956 h 1782199"/>
                <a:gd name="connsiteX44" fmla="*/ 1141651 w 2324873"/>
                <a:gd name="connsiteY44" fmla="*/ 388697 h 1782199"/>
                <a:gd name="connsiteX45" fmla="*/ 953322 w 2324873"/>
                <a:gd name="connsiteY45" fmla="*/ 276916 h 1782199"/>
                <a:gd name="connsiteX46" fmla="*/ 536859 w 2324873"/>
                <a:gd name="connsiteY46" fmla="*/ 86929 h 1782199"/>
                <a:gd name="connsiteX47" fmla="*/ 217892 w 2324873"/>
                <a:gd name="connsiteY47" fmla="*/ 22253 h 1782199"/>
                <a:gd name="connsiteX48" fmla="*/ 2104280 w 2324873"/>
                <a:gd name="connsiteY48" fmla="*/ 21786 h 1782199"/>
                <a:gd name="connsiteX49" fmla="*/ 1787805 w 2324873"/>
                <a:gd name="connsiteY49" fmla="*/ 86929 h 1782199"/>
                <a:gd name="connsiteX50" fmla="*/ 1371809 w 2324873"/>
                <a:gd name="connsiteY50" fmla="*/ 276916 h 1782199"/>
                <a:gd name="connsiteX51" fmla="*/ 1183394 w 2324873"/>
                <a:gd name="connsiteY51" fmla="*/ 388602 h 1782199"/>
                <a:gd name="connsiteX52" fmla="*/ 1187368 w 2324873"/>
                <a:gd name="connsiteY52" fmla="*/ 390956 h 1782199"/>
                <a:gd name="connsiteX53" fmla="*/ 1414017 w 2324873"/>
                <a:gd name="connsiteY53" fmla="*/ 544640 h 1782199"/>
                <a:gd name="connsiteX54" fmla="*/ 1631223 w 2324873"/>
                <a:gd name="connsiteY54" fmla="*/ 711384 h 1782199"/>
                <a:gd name="connsiteX55" fmla="*/ 1821097 w 2324873"/>
                <a:gd name="connsiteY55" fmla="*/ 876732 h 1782199"/>
                <a:gd name="connsiteX56" fmla="*/ 1982565 w 2324873"/>
                <a:gd name="connsiteY56" fmla="*/ 714882 h 1782199"/>
                <a:gd name="connsiteX57" fmla="*/ 2122969 w 2324873"/>
                <a:gd name="connsiteY57" fmla="*/ 548371 h 1782199"/>
                <a:gd name="connsiteX58" fmla="*/ 2278715 w 2324873"/>
                <a:gd name="connsiteY58" fmla="*/ 84442 h 1782199"/>
                <a:gd name="connsiteX59" fmla="*/ 2104280 w 2324873"/>
                <a:gd name="connsiteY59" fmla="*/ 21786 h 1782199"/>
                <a:gd name="connsiteX60" fmla="*/ 213064 w 2324873"/>
                <a:gd name="connsiteY60" fmla="*/ 20 h 1782199"/>
                <a:gd name="connsiteX61" fmla="*/ 544335 w 2324873"/>
                <a:gd name="connsiteY61" fmla="*/ 67029 h 1782199"/>
                <a:gd name="connsiteX62" fmla="*/ 963290 w 2324873"/>
                <a:gd name="connsiteY62" fmla="*/ 258260 h 1782199"/>
                <a:gd name="connsiteX63" fmla="*/ 1162592 w 2324873"/>
                <a:gd name="connsiteY63" fmla="*/ 376284 h 1782199"/>
                <a:gd name="connsiteX64" fmla="*/ 1361686 w 2324873"/>
                <a:gd name="connsiteY64" fmla="*/ 258260 h 1782199"/>
                <a:gd name="connsiteX65" fmla="*/ 1781575 w 2324873"/>
                <a:gd name="connsiteY65" fmla="*/ 67029 h 1782199"/>
                <a:gd name="connsiteX66" fmla="*/ 2296158 w 2324873"/>
                <a:gd name="connsiteY66" fmla="*/ 72004 h 1782199"/>
                <a:gd name="connsiteX67" fmla="*/ 2139167 w 2324873"/>
                <a:gd name="connsiteY67" fmla="*/ 562053 h 1782199"/>
                <a:gd name="connsiteX68" fmla="*/ 1998354 w 2324873"/>
                <a:gd name="connsiteY68" fmla="*/ 728991 h 1782199"/>
                <a:gd name="connsiteX69" fmla="*/ 1836521 w 2324873"/>
                <a:gd name="connsiteY69" fmla="*/ 891332 h 1782199"/>
                <a:gd name="connsiteX70" fmla="*/ 1998354 w 2324873"/>
                <a:gd name="connsiteY70" fmla="*/ 1053268 h 1782199"/>
                <a:gd name="connsiteX71" fmla="*/ 2139167 w 2324873"/>
                <a:gd name="connsiteY71" fmla="*/ 1220012 h 1782199"/>
                <a:gd name="connsiteX72" fmla="*/ 2296158 w 2324873"/>
                <a:gd name="connsiteY72" fmla="*/ 1710060 h 1782199"/>
                <a:gd name="connsiteX73" fmla="*/ 2106772 w 2324873"/>
                <a:gd name="connsiteY73" fmla="*/ 1782199 h 1782199"/>
                <a:gd name="connsiteX74" fmla="*/ 1781575 w 2324873"/>
                <a:gd name="connsiteY74" fmla="*/ 1715035 h 1782199"/>
                <a:gd name="connsiteX75" fmla="*/ 1361686 w 2324873"/>
                <a:gd name="connsiteY75" fmla="*/ 1524426 h 1782199"/>
                <a:gd name="connsiteX76" fmla="*/ 1162592 w 2324873"/>
                <a:gd name="connsiteY76" fmla="*/ 1406472 h 1782199"/>
                <a:gd name="connsiteX77" fmla="*/ 963290 w 2324873"/>
                <a:gd name="connsiteY77" fmla="*/ 1524426 h 1782199"/>
                <a:gd name="connsiteX78" fmla="*/ 544335 w 2324873"/>
                <a:gd name="connsiteY78" fmla="*/ 1715035 h 1782199"/>
                <a:gd name="connsiteX79" fmla="*/ 217892 w 2324873"/>
                <a:gd name="connsiteY79" fmla="*/ 1782199 h 1782199"/>
                <a:gd name="connsiteX80" fmla="*/ 28506 w 2324873"/>
                <a:gd name="connsiteY80" fmla="*/ 1710060 h 1782199"/>
                <a:gd name="connsiteX81" fmla="*/ 185497 w 2324873"/>
                <a:gd name="connsiteY81" fmla="*/ 1220012 h 1782199"/>
                <a:gd name="connsiteX82" fmla="*/ 326855 w 2324873"/>
                <a:gd name="connsiteY82" fmla="*/ 1053268 h 1782199"/>
                <a:gd name="connsiteX83" fmla="*/ 488762 w 2324873"/>
                <a:gd name="connsiteY83" fmla="*/ 891332 h 1782199"/>
                <a:gd name="connsiteX84" fmla="*/ 326855 w 2324873"/>
                <a:gd name="connsiteY84" fmla="*/ 728991 h 1782199"/>
                <a:gd name="connsiteX85" fmla="*/ 185497 w 2324873"/>
                <a:gd name="connsiteY85" fmla="*/ 562053 h 1782199"/>
                <a:gd name="connsiteX86" fmla="*/ 28506 w 2324873"/>
                <a:gd name="connsiteY86" fmla="*/ 72004 h 1782199"/>
                <a:gd name="connsiteX87" fmla="*/ 213064 w 2324873"/>
                <a:gd name="connsiteY87" fmla="*/ 20 h 178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24873" h="1782199">
                  <a:moveTo>
                    <a:pt x="504170" y="905948"/>
                  </a:moveTo>
                  <a:lnTo>
                    <a:pt x="342800" y="1067182"/>
                  </a:lnTo>
                  <a:cubicBezTo>
                    <a:pt x="290703" y="1123308"/>
                    <a:pt x="243435" y="1178656"/>
                    <a:pt x="201695" y="1232449"/>
                  </a:cubicBezTo>
                  <a:cubicBezTo>
                    <a:pt x="40966" y="1443892"/>
                    <a:pt x="-15103" y="1611802"/>
                    <a:pt x="45949" y="1697622"/>
                  </a:cubicBezTo>
                  <a:cubicBezTo>
                    <a:pt x="107002" y="1782199"/>
                    <a:pt x="286420" y="1780956"/>
                    <a:pt x="536859" y="1695135"/>
                  </a:cubicBezTo>
                  <a:cubicBezTo>
                    <a:pt x="665816" y="1650359"/>
                    <a:pt x="806921" y="1585994"/>
                    <a:pt x="953322" y="1505614"/>
                  </a:cubicBezTo>
                  <a:lnTo>
                    <a:pt x="1141497" y="1393974"/>
                  </a:lnTo>
                  <a:lnTo>
                    <a:pt x="1137841" y="1391808"/>
                  </a:lnTo>
                  <a:cubicBezTo>
                    <a:pt x="1062577" y="1344001"/>
                    <a:pt x="986963" y="1292773"/>
                    <a:pt x="911893" y="1238668"/>
                  </a:cubicBezTo>
                  <a:cubicBezTo>
                    <a:pt x="836201" y="1184253"/>
                    <a:pt x="763390" y="1128361"/>
                    <a:pt x="694142" y="1071730"/>
                  </a:cubicBezTo>
                  <a:close/>
                  <a:moveTo>
                    <a:pt x="1821186" y="905891"/>
                  </a:moveTo>
                  <a:lnTo>
                    <a:pt x="1631223" y="1071730"/>
                  </a:lnTo>
                  <a:cubicBezTo>
                    <a:pt x="1562053" y="1128361"/>
                    <a:pt x="1489397" y="1184253"/>
                    <a:pt x="1414017" y="1238668"/>
                  </a:cubicBezTo>
                  <a:cubicBezTo>
                    <a:pt x="1338636" y="1292773"/>
                    <a:pt x="1262788" y="1344001"/>
                    <a:pt x="1187368" y="1391808"/>
                  </a:cubicBezTo>
                  <a:lnTo>
                    <a:pt x="1183548" y="1394069"/>
                  </a:lnTo>
                  <a:lnTo>
                    <a:pt x="1371809" y="1505614"/>
                  </a:lnTo>
                  <a:cubicBezTo>
                    <a:pt x="1518366" y="1585994"/>
                    <a:pt x="1659471" y="1650359"/>
                    <a:pt x="1787805" y="1695135"/>
                  </a:cubicBezTo>
                  <a:cubicBezTo>
                    <a:pt x="2038244" y="1780956"/>
                    <a:pt x="2217663" y="1782199"/>
                    <a:pt x="2278715" y="1697622"/>
                  </a:cubicBezTo>
                  <a:cubicBezTo>
                    <a:pt x="2341013" y="1611802"/>
                    <a:pt x="2283699" y="1443892"/>
                    <a:pt x="2122969" y="1233693"/>
                  </a:cubicBezTo>
                  <a:cubicBezTo>
                    <a:pt x="2081541" y="1179589"/>
                    <a:pt x="2034506" y="1124008"/>
                    <a:pt x="1982565" y="1067707"/>
                  </a:cubicBezTo>
                  <a:close/>
                  <a:moveTo>
                    <a:pt x="1162429" y="401029"/>
                  </a:moveTo>
                  <a:lnTo>
                    <a:pt x="1148801" y="409107"/>
                  </a:lnTo>
                  <a:cubicBezTo>
                    <a:pt x="1073713" y="456798"/>
                    <a:pt x="998176" y="507948"/>
                    <a:pt x="923107" y="562053"/>
                  </a:cubicBezTo>
                  <a:cubicBezTo>
                    <a:pt x="848349" y="615846"/>
                    <a:pt x="776317" y="671194"/>
                    <a:pt x="707711" y="727320"/>
                  </a:cubicBezTo>
                  <a:lnTo>
                    <a:pt x="519829" y="891185"/>
                  </a:lnTo>
                  <a:lnTo>
                    <a:pt x="707711" y="1054900"/>
                  </a:lnTo>
                  <a:cubicBezTo>
                    <a:pt x="776317" y="1110948"/>
                    <a:pt x="848349" y="1166218"/>
                    <a:pt x="923107" y="1220012"/>
                  </a:cubicBezTo>
                  <a:cubicBezTo>
                    <a:pt x="998176" y="1274427"/>
                    <a:pt x="1073713" y="1325733"/>
                    <a:pt x="1148801" y="1373482"/>
                  </a:cubicBezTo>
                  <a:lnTo>
                    <a:pt x="1162429" y="1381556"/>
                  </a:lnTo>
                  <a:lnTo>
                    <a:pt x="1176038" y="1373482"/>
                  </a:lnTo>
                  <a:cubicBezTo>
                    <a:pt x="1251029" y="1325733"/>
                    <a:pt x="1326488" y="1274427"/>
                    <a:pt x="1401557" y="1220012"/>
                  </a:cubicBezTo>
                  <a:cubicBezTo>
                    <a:pt x="1476626" y="1166218"/>
                    <a:pt x="1548892" y="1110948"/>
                    <a:pt x="1617654" y="1054900"/>
                  </a:cubicBezTo>
                  <a:lnTo>
                    <a:pt x="1805674" y="891260"/>
                  </a:lnTo>
                  <a:lnTo>
                    <a:pt x="1617654" y="727339"/>
                  </a:lnTo>
                  <a:cubicBezTo>
                    <a:pt x="1548892" y="671194"/>
                    <a:pt x="1476626" y="615846"/>
                    <a:pt x="1401557" y="562053"/>
                  </a:cubicBezTo>
                  <a:cubicBezTo>
                    <a:pt x="1326488" y="507948"/>
                    <a:pt x="1251029" y="456798"/>
                    <a:pt x="1176038" y="409107"/>
                  </a:cubicBezTo>
                  <a:close/>
                  <a:moveTo>
                    <a:pt x="217892" y="22253"/>
                  </a:moveTo>
                  <a:cubicBezTo>
                    <a:pt x="135659" y="22253"/>
                    <a:pt x="77098" y="42153"/>
                    <a:pt x="45949" y="84442"/>
                  </a:cubicBezTo>
                  <a:cubicBezTo>
                    <a:pt x="-15103" y="169019"/>
                    <a:pt x="40966" y="339417"/>
                    <a:pt x="201695" y="548371"/>
                  </a:cubicBezTo>
                  <a:cubicBezTo>
                    <a:pt x="243435" y="602787"/>
                    <a:pt x="290703" y="658523"/>
                    <a:pt x="342800" y="714882"/>
                  </a:cubicBezTo>
                  <a:lnTo>
                    <a:pt x="504352" y="876594"/>
                  </a:lnTo>
                  <a:lnTo>
                    <a:pt x="694142" y="711384"/>
                  </a:lnTo>
                  <a:cubicBezTo>
                    <a:pt x="763390" y="654870"/>
                    <a:pt x="836201" y="599056"/>
                    <a:pt x="911893" y="544640"/>
                  </a:cubicBezTo>
                  <a:cubicBezTo>
                    <a:pt x="986963" y="490225"/>
                    <a:pt x="1062577" y="438841"/>
                    <a:pt x="1137841" y="390956"/>
                  </a:cubicBezTo>
                  <a:lnTo>
                    <a:pt x="1141651" y="388697"/>
                  </a:lnTo>
                  <a:lnTo>
                    <a:pt x="953322" y="276916"/>
                  </a:lnTo>
                  <a:cubicBezTo>
                    <a:pt x="806921" y="196382"/>
                    <a:pt x="665816" y="131705"/>
                    <a:pt x="536859" y="86929"/>
                  </a:cubicBezTo>
                  <a:cubicBezTo>
                    <a:pt x="411017" y="43397"/>
                    <a:pt x="302618" y="22253"/>
                    <a:pt x="217892" y="22253"/>
                  </a:cubicBezTo>
                  <a:close/>
                  <a:moveTo>
                    <a:pt x="2104280" y="21786"/>
                  </a:moveTo>
                  <a:cubicBezTo>
                    <a:pt x="2020489" y="22253"/>
                    <a:pt x="1913025" y="44019"/>
                    <a:pt x="1787805" y="86929"/>
                  </a:cubicBezTo>
                  <a:cubicBezTo>
                    <a:pt x="1659471" y="131705"/>
                    <a:pt x="1518366" y="196382"/>
                    <a:pt x="1371809" y="276916"/>
                  </a:cubicBezTo>
                  <a:lnTo>
                    <a:pt x="1183394" y="388602"/>
                  </a:lnTo>
                  <a:lnTo>
                    <a:pt x="1187368" y="390956"/>
                  </a:lnTo>
                  <a:cubicBezTo>
                    <a:pt x="1262788" y="438841"/>
                    <a:pt x="1338636" y="490225"/>
                    <a:pt x="1414017" y="544640"/>
                  </a:cubicBezTo>
                  <a:cubicBezTo>
                    <a:pt x="1489397" y="599056"/>
                    <a:pt x="1562053" y="654870"/>
                    <a:pt x="1631223" y="711384"/>
                  </a:cubicBezTo>
                  <a:lnTo>
                    <a:pt x="1821097" y="876732"/>
                  </a:lnTo>
                  <a:lnTo>
                    <a:pt x="1982565" y="714882"/>
                  </a:lnTo>
                  <a:cubicBezTo>
                    <a:pt x="2034506" y="658523"/>
                    <a:pt x="2081541" y="602787"/>
                    <a:pt x="2122969" y="548371"/>
                  </a:cubicBezTo>
                  <a:cubicBezTo>
                    <a:pt x="2283699" y="339417"/>
                    <a:pt x="2341013" y="169019"/>
                    <a:pt x="2278715" y="84442"/>
                  </a:cubicBezTo>
                  <a:cubicBezTo>
                    <a:pt x="2248189" y="42153"/>
                    <a:pt x="2188071" y="21320"/>
                    <a:pt x="2104280" y="21786"/>
                  </a:cubicBezTo>
                  <a:close/>
                  <a:moveTo>
                    <a:pt x="213064" y="20"/>
                  </a:moveTo>
                  <a:cubicBezTo>
                    <a:pt x="300437" y="-757"/>
                    <a:pt x="412263" y="21631"/>
                    <a:pt x="544335" y="67029"/>
                  </a:cubicBezTo>
                  <a:cubicBezTo>
                    <a:pt x="673915" y="112427"/>
                    <a:pt x="815955" y="177414"/>
                    <a:pt x="963290" y="258260"/>
                  </a:cubicBezTo>
                  <a:lnTo>
                    <a:pt x="1162592" y="376284"/>
                  </a:lnTo>
                  <a:lnTo>
                    <a:pt x="1361686" y="258260"/>
                  </a:lnTo>
                  <a:cubicBezTo>
                    <a:pt x="1509021" y="177414"/>
                    <a:pt x="1651372" y="112427"/>
                    <a:pt x="1781575" y="67029"/>
                  </a:cubicBezTo>
                  <a:cubicBezTo>
                    <a:pt x="2044474" y="-23767"/>
                    <a:pt x="2227630" y="-22523"/>
                    <a:pt x="2296158" y="72004"/>
                  </a:cubicBezTo>
                  <a:cubicBezTo>
                    <a:pt x="2364686" y="166531"/>
                    <a:pt x="2309864" y="340660"/>
                    <a:pt x="2139167" y="562053"/>
                  </a:cubicBezTo>
                  <a:cubicBezTo>
                    <a:pt x="2097739" y="616468"/>
                    <a:pt x="2050548" y="672360"/>
                    <a:pt x="1998354" y="728991"/>
                  </a:cubicBezTo>
                  <a:lnTo>
                    <a:pt x="1836521" y="891332"/>
                  </a:lnTo>
                  <a:lnTo>
                    <a:pt x="1998354" y="1053268"/>
                  </a:lnTo>
                  <a:cubicBezTo>
                    <a:pt x="2050548" y="1109782"/>
                    <a:pt x="2097739" y="1165596"/>
                    <a:pt x="2139167" y="1220012"/>
                  </a:cubicBezTo>
                  <a:cubicBezTo>
                    <a:pt x="2309864" y="1441404"/>
                    <a:pt x="2364686" y="1615533"/>
                    <a:pt x="2296158" y="1710060"/>
                  </a:cubicBezTo>
                  <a:cubicBezTo>
                    <a:pt x="2261271" y="1758568"/>
                    <a:pt x="2196481" y="1782199"/>
                    <a:pt x="2106772" y="1782199"/>
                  </a:cubicBezTo>
                  <a:cubicBezTo>
                    <a:pt x="2020800" y="1782199"/>
                    <a:pt x="1911156" y="1759811"/>
                    <a:pt x="1781575" y="1715035"/>
                  </a:cubicBezTo>
                  <a:cubicBezTo>
                    <a:pt x="1651372" y="1670259"/>
                    <a:pt x="1509021" y="1605272"/>
                    <a:pt x="1361686" y="1524426"/>
                  </a:cubicBezTo>
                  <a:lnTo>
                    <a:pt x="1162592" y="1406472"/>
                  </a:lnTo>
                  <a:lnTo>
                    <a:pt x="963290" y="1524426"/>
                  </a:lnTo>
                  <a:cubicBezTo>
                    <a:pt x="815955" y="1605272"/>
                    <a:pt x="673915" y="1670259"/>
                    <a:pt x="544335" y="1715035"/>
                  </a:cubicBezTo>
                  <a:cubicBezTo>
                    <a:pt x="414754" y="1759811"/>
                    <a:pt x="305110" y="1782199"/>
                    <a:pt x="217892" y="1782199"/>
                  </a:cubicBezTo>
                  <a:cubicBezTo>
                    <a:pt x="128183" y="1782199"/>
                    <a:pt x="63393" y="1758568"/>
                    <a:pt x="28506" y="1710060"/>
                  </a:cubicBezTo>
                  <a:cubicBezTo>
                    <a:pt x="-40022" y="1615533"/>
                    <a:pt x="16046" y="1441404"/>
                    <a:pt x="185497" y="1220012"/>
                  </a:cubicBezTo>
                  <a:cubicBezTo>
                    <a:pt x="227237" y="1165596"/>
                    <a:pt x="274583" y="1109782"/>
                    <a:pt x="326855" y="1053268"/>
                  </a:cubicBezTo>
                  <a:lnTo>
                    <a:pt x="488762" y="891332"/>
                  </a:lnTo>
                  <a:lnTo>
                    <a:pt x="326855" y="728991"/>
                  </a:lnTo>
                  <a:cubicBezTo>
                    <a:pt x="274583" y="672360"/>
                    <a:pt x="227237" y="616468"/>
                    <a:pt x="185497" y="562053"/>
                  </a:cubicBezTo>
                  <a:cubicBezTo>
                    <a:pt x="16046" y="340660"/>
                    <a:pt x="-40022" y="166531"/>
                    <a:pt x="28506" y="72004"/>
                  </a:cubicBezTo>
                  <a:cubicBezTo>
                    <a:pt x="62770" y="24741"/>
                    <a:pt x="125691" y="798"/>
                    <a:pt x="213064" y="20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2D6CA91-6FBB-474F-97F9-A5D2D8FE2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4665" y="4527570"/>
              <a:ext cx="657920" cy="745826"/>
            </a:xfrm>
            <a:custGeom>
              <a:avLst/>
              <a:gdLst>
                <a:gd name="connsiteX0" fmla="*/ 0 w 657920"/>
                <a:gd name="connsiteY0" fmla="*/ 0 h 745826"/>
                <a:gd name="connsiteX1" fmla="*/ 657920 w 657920"/>
                <a:gd name="connsiteY1" fmla="*/ 0 h 745826"/>
                <a:gd name="connsiteX2" fmla="*/ 657920 w 657920"/>
                <a:gd name="connsiteY2" fmla="*/ 147888 h 745826"/>
                <a:gd name="connsiteX3" fmla="*/ 540635 w 657920"/>
                <a:gd name="connsiteY3" fmla="*/ 178698 h 745826"/>
                <a:gd name="connsiteX4" fmla="*/ 512837 w 657920"/>
                <a:gd name="connsiteY4" fmla="*/ 181273 h 745826"/>
                <a:gd name="connsiteX5" fmla="*/ 657920 w 657920"/>
                <a:gd name="connsiteY5" fmla="*/ 181273 h 745826"/>
                <a:gd name="connsiteX6" fmla="*/ 657920 w 657920"/>
                <a:gd name="connsiteY6" fmla="*/ 329164 h 745826"/>
                <a:gd name="connsiteX7" fmla="*/ 540635 w 657920"/>
                <a:gd name="connsiteY7" fmla="*/ 359974 h 745826"/>
                <a:gd name="connsiteX8" fmla="*/ 453593 w 657920"/>
                <a:gd name="connsiteY8" fmla="*/ 368036 h 745826"/>
                <a:gd name="connsiteX9" fmla="*/ 657920 w 657920"/>
                <a:gd name="connsiteY9" fmla="*/ 368036 h 745826"/>
                <a:gd name="connsiteX10" fmla="*/ 657920 w 657920"/>
                <a:gd name="connsiteY10" fmla="*/ 515927 h 745826"/>
                <a:gd name="connsiteX11" fmla="*/ 540635 w 657920"/>
                <a:gd name="connsiteY11" fmla="*/ 546737 h 745826"/>
                <a:gd name="connsiteX12" fmla="*/ 453582 w 657920"/>
                <a:gd name="connsiteY12" fmla="*/ 554800 h 745826"/>
                <a:gd name="connsiteX13" fmla="*/ 657920 w 657920"/>
                <a:gd name="connsiteY13" fmla="*/ 554800 h 745826"/>
                <a:gd name="connsiteX14" fmla="*/ 657920 w 657920"/>
                <a:gd name="connsiteY14" fmla="*/ 702691 h 745826"/>
                <a:gd name="connsiteX15" fmla="*/ 328960 w 657920"/>
                <a:gd name="connsiteY15" fmla="*/ 745826 h 745826"/>
                <a:gd name="connsiteX16" fmla="*/ 0 w 657920"/>
                <a:gd name="connsiteY16" fmla="*/ 702691 h 745826"/>
                <a:gd name="connsiteX17" fmla="*/ 0 w 657920"/>
                <a:gd name="connsiteY17" fmla="*/ 554800 h 745826"/>
                <a:gd name="connsiteX18" fmla="*/ 203819 w 657920"/>
                <a:gd name="connsiteY18" fmla="*/ 554800 h 745826"/>
                <a:gd name="connsiteX19" fmla="*/ 116818 w 657920"/>
                <a:gd name="connsiteY19" fmla="*/ 546737 h 745826"/>
                <a:gd name="connsiteX20" fmla="*/ 0 w 657920"/>
                <a:gd name="connsiteY20" fmla="*/ 515927 h 745826"/>
                <a:gd name="connsiteX21" fmla="*/ 0 w 657920"/>
                <a:gd name="connsiteY21" fmla="*/ 368036 h 745826"/>
                <a:gd name="connsiteX22" fmla="*/ 203808 w 657920"/>
                <a:gd name="connsiteY22" fmla="*/ 368036 h 745826"/>
                <a:gd name="connsiteX23" fmla="*/ 116818 w 657920"/>
                <a:gd name="connsiteY23" fmla="*/ 359974 h 745826"/>
                <a:gd name="connsiteX24" fmla="*/ 0 w 657920"/>
                <a:gd name="connsiteY24" fmla="*/ 329164 h 745826"/>
                <a:gd name="connsiteX25" fmla="*/ 0 w 657920"/>
                <a:gd name="connsiteY25" fmla="*/ 181273 h 745826"/>
                <a:gd name="connsiteX26" fmla="*/ 144599 w 657920"/>
                <a:gd name="connsiteY26" fmla="*/ 181273 h 745826"/>
                <a:gd name="connsiteX27" fmla="*/ 116818 w 657920"/>
                <a:gd name="connsiteY27" fmla="*/ 178698 h 745826"/>
                <a:gd name="connsiteX28" fmla="*/ 0 w 657920"/>
                <a:gd name="connsiteY28" fmla="*/ 147888 h 7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7920" h="745826">
                  <a:moveTo>
                    <a:pt x="0" y="0"/>
                  </a:moveTo>
                  <a:lnTo>
                    <a:pt x="657920" y="0"/>
                  </a:lnTo>
                  <a:lnTo>
                    <a:pt x="657920" y="147888"/>
                  </a:lnTo>
                  <a:cubicBezTo>
                    <a:pt x="641098" y="160212"/>
                    <a:pt x="598732" y="170996"/>
                    <a:pt x="540635" y="178698"/>
                  </a:cubicBezTo>
                  <a:lnTo>
                    <a:pt x="512837" y="181273"/>
                  </a:lnTo>
                  <a:lnTo>
                    <a:pt x="657920" y="181273"/>
                  </a:lnTo>
                  <a:lnTo>
                    <a:pt x="657920" y="329164"/>
                  </a:lnTo>
                  <a:cubicBezTo>
                    <a:pt x="641098" y="341488"/>
                    <a:pt x="598732" y="352271"/>
                    <a:pt x="540635" y="359974"/>
                  </a:cubicBezTo>
                  <a:lnTo>
                    <a:pt x="453593" y="368036"/>
                  </a:lnTo>
                  <a:lnTo>
                    <a:pt x="657920" y="368036"/>
                  </a:lnTo>
                  <a:lnTo>
                    <a:pt x="657920" y="515927"/>
                  </a:lnTo>
                  <a:cubicBezTo>
                    <a:pt x="641098" y="528251"/>
                    <a:pt x="598732" y="539034"/>
                    <a:pt x="540635" y="546737"/>
                  </a:cubicBezTo>
                  <a:lnTo>
                    <a:pt x="453582" y="554800"/>
                  </a:lnTo>
                  <a:lnTo>
                    <a:pt x="657920" y="554800"/>
                  </a:lnTo>
                  <a:lnTo>
                    <a:pt x="657920" y="702691"/>
                  </a:lnTo>
                  <a:cubicBezTo>
                    <a:pt x="624276" y="727339"/>
                    <a:pt x="488456" y="745826"/>
                    <a:pt x="328960" y="745826"/>
                  </a:cubicBezTo>
                  <a:cubicBezTo>
                    <a:pt x="168218" y="745826"/>
                    <a:pt x="33644" y="727339"/>
                    <a:pt x="0" y="702691"/>
                  </a:cubicBezTo>
                  <a:lnTo>
                    <a:pt x="0" y="554800"/>
                  </a:lnTo>
                  <a:lnTo>
                    <a:pt x="203819" y="554800"/>
                  </a:lnTo>
                  <a:lnTo>
                    <a:pt x="116818" y="546737"/>
                  </a:lnTo>
                  <a:cubicBezTo>
                    <a:pt x="58877" y="539034"/>
                    <a:pt x="16822" y="528251"/>
                    <a:pt x="0" y="515927"/>
                  </a:cubicBezTo>
                  <a:lnTo>
                    <a:pt x="0" y="368036"/>
                  </a:lnTo>
                  <a:lnTo>
                    <a:pt x="203808" y="368036"/>
                  </a:lnTo>
                  <a:lnTo>
                    <a:pt x="116818" y="359974"/>
                  </a:lnTo>
                  <a:cubicBezTo>
                    <a:pt x="58877" y="352271"/>
                    <a:pt x="16822" y="341488"/>
                    <a:pt x="0" y="329164"/>
                  </a:cubicBezTo>
                  <a:lnTo>
                    <a:pt x="0" y="181273"/>
                  </a:lnTo>
                  <a:lnTo>
                    <a:pt x="144599" y="181273"/>
                  </a:lnTo>
                  <a:lnTo>
                    <a:pt x="116818" y="178698"/>
                  </a:lnTo>
                  <a:cubicBezTo>
                    <a:pt x="58877" y="170996"/>
                    <a:pt x="16822" y="160212"/>
                    <a:pt x="0" y="147888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1F9CC0F-4102-C545-BA00-804D7896C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4665" y="4675884"/>
              <a:ext cx="657920" cy="443719"/>
            </a:xfrm>
            <a:custGeom>
              <a:avLst/>
              <a:gdLst>
                <a:gd name="connsiteX0" fmla="*/ 0 w 657920"/>
                <a:gd name="connsiteY0" fmla="*/ 368036 h 443719"/>
                <a:gd name="connsiteX1" fmla="*/ 328960 w 657920"/>
                <a:gd name="connsiteY1" fmla="*/ 410760 h 443719"/>
                <a:gd name="connsiteX2" fmla="*/ 657920 w 657920"/>
                <a:gd name="connsiteY2" fmla="*/ 368036 h 443719"/>
                <a:gd name="connsiteX3" fmla="*/ 657920 w 657920"/>
                <a:gd name="connsiteY3" fmla="*/ 404657 h 443719"/>
                <a:gd name="connsiteX4" fmla="*/ 328960 w 657920"/>
                <a:gd name="connsiteY4" fmla="*/ 443719 h 443719"/>
                <a:gd name="connsiteX5" fmla="*/ 0 w 657920"/>
                <a:gd name="connsiteY5" fmla="*/ 404657 h 443719"/>
                <a:gd name="connsiteX6" fmla="*/ 0 w 657920"/>
                <a:gd name="connsiteY6" fmla="*/ 181273 h 443719"/>
                <a:gd name="connsiteX7" fmla="*/ 328960 w 657920"/>
                <a:gd name="connsiteY7" fmla="*/ 223997 h 443719"/>
                <a:gd name="connsiteX8" fmla="*/ 657920 w 657920"/>
                <a:gd name="connsiteY8" fmla="*/ 181273 h 443719"/>
                <a:gd name="connsiteX9" fmla="*/ 657920 w 657920"/>
                <a:gd name="connsiteY9" fmla="*/ 217893 h 443719"/>
                <a:gd name="connsiteX10" fmla="*/ 328960 w 657920"/>
                <a:gd name="connsiteY10" fmla="*/ 256955 h 443719"/>
                <a:gd name="connsiteX11" fmla="*/ 0 w 657920"/>
                <a:gd name="connsiteY11" fmla="*/ 217893 h 443719"/>
                <a:gd name="connsiteX12" fmla="*/ 0 w 657920"/>
                <a:gd name="connsiteY12" fmla="*/ 0 h 443719"/>
                <a:gd name="connsiteX13" fmla="*/ 328960 w 657920"/>
                <a:gd name="connsiteY13" fmla="*/ 43413 h 443719"/>
                <a:gd name="connsiteX14" fmla="*/ 657920 w 657920"/>
                <a:gd name="connsiteY14" fmla="*/ 0 h 443719"/>
                <a:gd name="connsiteX15" fmla="*/ 657920 w 657920"/>
                <a:gd name="connsiteY15" fmla="*/ 37211 h 443719"/>
                <a:gd name="connsiteX16" fmla="*/ 328960 w 657920"/>
                <a:gd name="connsiteY16" fmla="*/ 75662 h 443719"/>
                <a:gd name="connsiteX17" fmla="*/ 0 w 657920"/>
                <a:gd name="connsiteY17" fmla="*/ 37211 h 4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7920" h="443719">
                  <a:moveTo>
                    <a:pt x="0" y="368036"/>
                  </a:moveTo>
                  <a:cubicBezTo>
                    <a:pt x="33644" y="392450"/>
                    <a:pt x="168218" y="410760"/>
                    <a:pt x="328960" y="410760"/>
                  </a:cubicBezTo>
                  <a:cubicBezTo>
                    <a:pt x="488456" y="410760"/>
                    <a:pt x="624276" y="392450"/>
                    <a:pt x="657920" y="368036"/>
                  </a:cubicBezTo>
                  <a:lnTo>
                    <a:pt x="657920" y="404657"/>
                  </a:lnTo>
                  <a:cubicBezTo>
                    <a:pt x="593125" y="432732"/>
                    <a:pt x="444844" y="443719"/>
                    <a:pt x="328960" y="443719"/>
                  </a:cubicBezTo>
                  <a:cubicBezTo>
                    <a:pt x="213076" y="443719"/>
                    <a:pt x="64795" y="432732"/>
                    <a:pt x="0" y="404657"/>
                  </a:cubicBezTo>
                  <a:close/>
                  <a:moveTo>
                    <a:pt x="0" y="181273"/>
                  </a:moveTo>
                  <a:cubicBezTo>
                    <a:pt x="33644" y="205686"/>
                    <a:pt x="168218" y="223997"/>
                    <a:pt x="328960" y="223997"/>
                  </a:cubicBezTo>
                  <a:cubicBezTo>
                    <a:pt x="488456" y="223997"/>
                    <a:pt x="624276" y="205686"/>
                    <a:pt x="657920" y="181273"/>
                  </a:cubicBezTo>
                  <a:lnTo>
                    <a:pt x="657920" y="217893"/>
                  </a:lnTo>
                  <a:cubicBezTo>
                    <a:pt x="593125" y="245969"/>
                    <a:pt x="444844" y="256955"/>
                    <a:pt x="328960" y="256955"/>
                  </a:cubicBezTo>
                  <a:cubicBezTo>
                    <a:pt x="213076" y="256955"/>
                    <a:pt x="64795" y="245969"/>
                    <a:pt x="0" y="217893"/>
                  </a:cubicBezTo>
                  <a:close/>
                  <a:moveTo>
                    <a:pt x="0" y="0"/>
                  </a:moveTo>
                  <a:cubicBezTo>
                    <a:pt x="33644" y="24807"/>
                    <a:pt x="168218" y="43413"/>
                    <a:pt x="328960" y="43413"/>
                  </a:cubicBezTo>
                  <a:cubicBezTo>
                    <a:pt x="488456" y="43413"/>
                    <a:pt x="624276" y="24807"/>
                    <a:pt x="657920" y="0"/>
                  </a:cubicBezTo>
                  <a:lnTo>
                    <a:pt x="657920" y="37211"/>
                  </a:lnTo>
                  <a:cubicBezTo>
                    <a:pt x="593125" y="65739"/>
                    <a:pt x="444844" y="75662"/>
                    <a:pt x="328960" y="75662"/>
                  </a:cubicBezTo>
                  <a:cubicBezTo>
                    <a:pt x="213076" y="75662"/>
                    <a:pt x="64795" y="65739"/>
                    <a:pt x="0" y="37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09F4F57A-C030-FE4D-BE61-C2198646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4665" y="4467145"/>
              <a:ext cx="659166" cy="109861"/>
            </a:xfrm>
            <a:custGeom>
              <a:avLst/>
              <a:gdLst>
                <a:gd name="T0" fmla="*/ 528 w 529"/>
                <a:gd name="T1" fmla="*/ 45 h 90"/>
                <a:gd name="T2" fmla="*/ 528 w 529"/>
                <a:gd name="T3" fmla="*/ 45 h 90"/>
                <a:gd name="T4" fmla="*/ 264 w 529"/>
                <a:gd name="T5" fmla="*/ 89 h 90"/>
                <a:gd name="T6" fmla="*/ 264 w 529"/>
                <a:gd name="T7" fmla="*/ 89 h 90"/>
                <a:gd name="T8" fmla="*/ 0 w 529"/>
                <a:gd name="T9" fmla="*/ 45 h 90"/>
                <a:gd name="T10" fmla="*/ 0 w 529"/>
                <a:gd name="T11" fmla="*/ 45 h 90"/>
                <a:gd name="T12" fmla="*/ 264 w 529"/>
                <a:gd name="T13" fmla="*/ 0 h 90"/>
                <a:gd name="T14" fmla="*/ 264 w 529"/>
                <a:gd name="T15" fmla="*/ 0 h 90"/>
                <a:gd name="T16" fmla="*/ 528 w 529"/>
                <a:gd name="T1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90">
                  <a:moveTo>
                    <a:pt x="528" y="45"/>
                  </a:moveTo>
                  <a:lnTo>
                    <a:pt x="528" y="45"/>
                  </a:lnTo>
                  <a:cubicBezTo>
                    <a:pt x="528" y="69"/>
                    <a:pt x="409" y="89"/>
                    <a:pt x="264" y="89"/>
                  </a:cubicBezTo>
                  <a:lnTo>
                    <a:pt x="264" y="89"/>
                  </a:lnTo>
                  <a:cubicBezTo>
                    <a:pt x="118" y="89"/>
                    <a:pt x="0" y="69"/>
                    <a:pt x="0" y="45"/>
                  </a:cubicBezTo>
                  <a:lnTo>
                    <a:pt x="0" y="45"/>
                  </a:lnTo>
                  <a:cubicBezTo>
                    <a:pt x="0" y="20"/>
                    <a:pt x="118" y="0"/>
                    <a:pt x="264" y="0"/>
                  </a:cubicBezTo>
                  <a:lnTo>
                    <a:pt x="264" y="0"/>
                  </a:lnTo>
                  <a:cubicBezTo>
                    <a:pt x="409" y="0"/>
                    <a:pt x="528" y="20"/>
                    <a:pt x="528" y="45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7664A18-99BC-1240-92D7-57736CBC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2566" y="4055168"/>
              <a:ext cx="657920" cy="377787"/>
            </a:xfrm>
            <a:custGeom>
              <a:avLst/>
              <a:gdLst>
                <a:gd name="connsiteX0" fmla="*/ 0 w 657920"/>
                <a:gd name="connsiteY0" fmla="*/ 0 h 377787"/>
                <a:gd name="connsiteX1" fmla="*/ 657920 w 657920"/>
                <a:gd name="connsiteY1" fmla="*/ 0 h 377787"/>
                <a:gd name="connsiteX2" fmla="*/ 657920 w 657920"/>
                <a:gd name="connsiteY2" fmla="*/ 152406 h 377787"/>
                <a:gd name="connsiteX3" fmla="*/ 540167 w 657920"/>
                <a:gd name="connsiteY3" fmla="*/ 183422 h 377787"/>
                <a:gd name="connsiteX4" fmla="*/ 506061 w 657920"/>
                <a:gd name="connsiteY4" fmla="*/ 186764 h 377787"/>
                <a:gd name="connsiteX5" fmla="*/ 657920 w 657920"/>
                <a:gd name="connsiteY5" fmla="*/ 186764 h 377787"/>
                <a:gd name="connsiteX6" fmla="*/ 657920 w 657920"/>
                <a:gd name="connsiteY6" fmla="*/ 334653 h 377787"/>
                <a:gd name="connsiteX7" fmla="*/ 328960 w 657920"/>
                <a:gd name="connsiteY7" fmla="*/ 377787 h 377787"/>
                <a:gd name="connsiteX8" fmla="*/ 0 w 657920"/>
                <a:gd name="connsiteY8" fmla="*/ 334653 h 377787"/>
                <a:gd name="connsiteX9" fmla="*/ 0 w 657920"/>
                <a:gd name="connsiteY9" fmla="*/ 186764 h 377787"/>
                <a:gd name="connsiteX10" fmla="*/ 151006 w 657920"/>
                <a:gd name="connsiteY10" fmla="*/ 186764 h 377787"/>
                <a:gd name="connsiteX11" fmla="*/ 116818 w 657920"/>
                <a:gd name="connsiteY11" fmla="*/ 183422 h 377787"/>
                <a:gd name="connsiteX12" fmla="*/ 0 w 657920"/>
                <a:gd name="connsiteY12" fmla="*/ 152406 h 3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7920" h="377787">
                  <a:moveTo>
                    <a:pt x="0" y="0"/>
                  </a:moveTo>
                  <a:lnTo>
                    <a:pt x="657920" y="0"/>
                  </a:lnTo>
                  <a:lnTo>
                    <a:pt x="657920" y="152406"/>
                  </a:lnTo>
                  <a:cubicBezTo>
                    <a:pt x="640475" y="164372"/>
                    <a:pt x="598109" y="175393"/>
                    <a:pt x="540167" y="183422"/>
                  </a:cubicBezTo>
                  <a:lnTo>
                    <a:pt x="506061" y="186764"/>
                  </a:lnTo>
                  <a:lnTo>
                    <a:pt x="657920" y="186764"/>
                  </a:lnTo>
                  <a:lnTo>
                    <a:pt x="657920" y="334653"/>
                  </a:lnTo>
                  <a:cubicBezTo>
                    <a:pt x="623030" y="359301"/>
                    <a:pt x="488456" y="377787"/>
                    <a:pt x="328960" y="377787"/>
                  </a:cubicBezTo>
                  <a:cubicBezTo>
                    <a:pt x="168218" y="377787"/>
                    <a:pt x="33644" y="359301"/>
                    <a:pt x="0" y="334653"/>
                  </a:cubicBezTo>
                  <a:lnTo>
                    <a:pt x="0" y="186764"/>
                  </a:lnTo>
                  <a:lnTo>
                    <a:pt x="151006" y="186764"/>
                  </a:lnTo>
                  <a:lnTo>
                    <a:pt x="116818" y="183422"/>
                  </a:lnTo>
                  <a:cubicBezTo>
                    <a:pt x="58877" y="175393"/>
                    <a:pt x="16822" y="164372"/>
                    <a:pt x="0" y="152406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780868D-21FB-D940-89F5-17A4AA88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2566" y="4208976"/>
              <a:ext cx="657920" cy="256932"/>
            </a:xfrm>
            <a:custGeom>
              <a:avLst/>
              <a:gdLst>
                <a:gd name="connsiteX0" fmla="*/ 0 w 657920"/>
                <a:gd name="connsiteY0" fmla="*/ 181269 h 256932"/>
                <a:gd name="connsiteX1" fmla="*/ 328960 w 657920"/>
                <a:gd name="connsiteY1" fmla="*/ 224682 h 256932"/>
                <a:gd name="connsiteX2" fmla="*/ 657920 w 657920"/>
                <a:gd name="connsiteY2" fmla="*/ 181269 h 256932"/>
                <a:gd name="connsiteX3" fmla="*/ 657920 w 657920"/>
                <a:gd name="connsiteY3" fmla="*/ 218480 h 256932"/>
                <a:gd name="connsiteX4" fmla="*/ 328960 w 657920"/>
                <a:gd name="connsiteY4" fmla="*/ 256932 h 256932"/>
                <a:gd name="connsiteX5" fmla="*/ 0 w 657920"/>
                <a:gd name="connsiteY5" fmla="*/ 218480 h 256932"/>
                <a:gd name="connsiteX6" fmla="*/ 0 w 657920"/>
                <a:gd name="connsiteY6" fmla="*/ 0 h 256932"/>
                <a:gd name="connsiteX7" fmla="*/ 328960 w 657920"/>
                <a:gd name="connsiteY7" fmla="*/ 43413 h 256932"/>
                <a:gd name="connsiteX8" fmla="*/ 657920 w 657920"/>
                <a:gd name="connsiteY8" fmla="*/ 0 h 256932"/>
                <a:gd name="connsiteX9" fmla="*/ 657920 w 657920"/>
                <a:gd name="connsiteY9" fmla="*/ 35971 h 256932"/>
                <a:gd name="connsiteX10" fmla="*/ 328960 w 657920"/>
                <a:gd name="connsiteY10" fmla="*/ 75662 h 256932"/>
                <a:gd name="connsiteX11" fmla="*/ 0 w 657920"/>
                <a:gd name="connsiteY11" fmla="*/ 35971 h 25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920" h="256932">
                  <a:moveTo>
                    <a:pt x="0" y="181269"/>
                  </a:moveTo>
                  <a:cubicBezTo>
                    <a:pt x="33644" y="206077"/>
                    <a:pt x="168218" y="224682"/>
                    <a:pt x="328960" y="224682"/>
                  </a:cubicBezTo>
                  <a:cubicBezTo>
                    <a:pt x="488456" y="224682"/>
                    <a:pt x="623030" y="206077"/>
                    <a:pt x="657920" y="181269"/>
                  </a:cubicBezTo>
                  <a:lnTo>
                    <a:pt x="657920" y="218480"/>
                  </a:lnTo>
                  <a:cubicBezTo>
                    <a:pt x="591879" y="247009"/>
                    <a:pt x="444844" y="256932"/>
                    <a:pt x="328960" y="256932"/>
                  </a:cubicBezTo>
                  <a:cubicBezTo>
                    <a:pt x="213076" y="256932"/>
                    <a:pt x="64795" y="247009"/>
                    <a:pt x="0" y="218480"/>
                  </a:cubicBezTo>
                  <a:close/>
                  <a:moveTo>
                    <a:pt x="0" y="0"/>
                  </a:moveTo>
                  <a:cubicBezTo>
                    <a:pt x="33644" y="23567"/>
                    <a:pt x="168218" y="43413"/>
                    <a:pt x="328960" y="43413"/>
                  </a:cubicBezTo>
                  <a:cubicBezTo>
                    <a:pt x="488456" y="43413"/>
                    <a:pt x="623030" y="23567"/>
                    <a:pt x="657920" y="0"/>
                  </a:cubicBezTo>
                  <a:lnTo>
                    <a:pt x="657920" y="35971"/>
                  </a:lnTo>
                  <a:cubicBezTo>
                    <a:pt x="591879" y="64499"/>
                    <a:pt x="444844" y="75662"/>
                    <a:pt x="328960" y="75662"/>
                  </a:cubicBezTo>
                  <a:cubicBezTo>
                    <a:pt x="213076" y="75662"/>
                    <a:pt x="64795" y="64499"/>
                    <a:pt x="0" y="359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426EB79C-4725-574C-9750-7EF8093D9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2566" y="4000238"/>
              <a:ext cx="659166" cy="109861"/>
            </a:xfrm>
            <a:custGeom>
              <a:avLst/>
              <a:gdLst>
                <a:gd name="T0" fmla="*/ 528 w 529"/>
                <a:gd name="T1" fmla="*/ 44 h 89"/>
                <a:gd name="T2" fmla="*/ 528 w 529"/>
                <a:gd name="T3" fmla="*/ 44 h 89"/>
                <a:gd name="T4" fmla="*/ 264 w 529"/>
                <a:gd name="T5" fmla="*/ 88 h 89"/>
                <a:gd name="T6" fmla="*/ 264 w 529"/>
                <a:gd name="T7" fmla="*/ 88 h 89"/>
                <a:gd name="T8" fmla="*/ 0 w 529"/>
                <a:gd name="T9" fmla="*/ 44 h 89"/>
                <a:gd name="T10" fmla="*/ 0 w 529"/>
                <a:gd name="T11" fmla="*/ 44 h 89"/>
                <a:gd name="T12" fmla="*/ 264 w 529"/>
                <a:gd name="T13" fmla="*/ 0 h 89"/>
                <a:gd name="T14" fmla="*/ 264 w 529"/>
                <a:gd name="T15" fmla="*/ 0 h 89"/>
                <a:gd name="T16" fmla="*/ 528 w 529"/>
                <a:gd name="T1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89">
                  <a:moveTo>
                    <a:pt x="528" y="44"/>
                  </a:moveTo>
                  <a:lnTo>
                    <a:pt x="528" y="44"/>
                  </a:lnTo>
                  <a:cubicBezTo>
                    <a:pt x="528" y="69"/>
                    <a:pt x="409" y="88"/>
                    <a:pt x="264" y="88"/>
                  </a:cubicBezTo>
                  <a:lnTo>
                    <a:pt x="264" y="88"/>
                  </a:lnTo>
                  <a:cubicBezTo>
                    <a:pt x="118" y="88"/>
                    <a:pt x="0" y="69"/>
                    <a:pt x="0" y="44"/>
                  </a:cubicBezTo>
                  <a:lnTo>
                    <a:pt x="0" y="44"/>
                  </a:lnTo>
                  <a:cubicBezTo>
                    <a:pt x="0" y="20"/>
                    <a:pt x="118" y="0"/>
                    <a:pt x="264" y="0"/>
                  </a:cubicBezTo>
                  <a:lnTo>
                    <a:pt x="264" y="0"/>
                  </a:lnTo>
                  <a:cubicBezTo>
                    <a:pt x="409" y="0"/>
                    <a:pt x="528" y="20"/>
                    <a:pt x="528" y="44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AC2F1D5-53C4-054B-8C00-D613B34B3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8495" y="4527570"/>
              <a:ext cx="657920" cy="745826"/>
            </a:xfrm>
            <a:custGeom>
              <a:avLst/>
              <a:gdLst>
                <a:gd name="connsiteX0" fmla="*/ 0 w 657920"/>
                <a:gd name="connsiteY0" fmla="*/ 0 h 745826"/>
                <a:gd name="connsiteX1" fmla="*/ 657920 w 657920"/>
                <a:gd name="connsiteY1" fmla="*/ 0 h 745826"/>
                <a:gd name="connsiteX2" fmla="*/ 657920 w 657920"/>
                <a:gd name="connsiteY2" fmla="*/ 147888 h 745826"/>
                <a:gd name="connsiteX3" fmla="*/ 540167 w 657920"/>
                <a:gd name="connsiteY3" fmla="*/ 178698 h 745826"/>
                <a:gd name="connsiteX4" fmla="*/ 512453 w 657920"/>
                <a:gd name="connsiteY4" fmla="*/ 181273 h 745826"/>
                <a:gd name="connsiteX5" fmla="*/ 657920 w 657920"/>
                <a:gd name="connsiteY5" fmla="*/ 181273 h 745826"/>
                <a:gd name="connsiteX6" fmla="*/ 657920 w 657920"/>
                <a:gd name="connsiteY6" fmla="*/ 329164 h 745826"/>
                <a:gd name="connsiteX7" fmla="*/ 540167 w 657920"/>
                <a:gd name="connsiteY7" fmla="*/ 359974 h 745826"/>
                <a:gd name="connsiteX8" fmla="*/ 453386 w 657920"/>
                <a:gd name="connsiteY8" fmla="*/ 368036 h 745826"/>
                <a:gd name="connsiteX9" fmla="*/ 657920 w 657920"/>
                <a:gd name="connsiteY9" fmla="*/ 368036 h 745826"/>
                <a:gd name="connsiteX10" fmla="*/ 657920 w 657920"/>
                <a:gd name="connsiteY10" fmla="*/ 515927 h 745826"/>
                <a:gd name="connsiteX11" fmla="*/ 540167 w 657920"/>
                <a:gd name="connsiteY11" fmla="*/ 546737 h 745826"/>
                <a:gd name="connsiteX12" fmla="*/ 453375 w 657920"/>
                <a:gd name="connsiteY12" fmla="*/ 554800 h 745826"/>
                <a:gd name="connsiteX13" fmla="*/ 657920 w 657920"/>
                <a:gd name="connsiteY13" fmla="*/ 554800 h 745826"/>
                <a:gd name="connsiteX14" fmla="*/ 657920 w 657920"/>
                <a:gd name="connsiteY14" fmla="*/ 702691 h 745826"/>
                <a:gd name="connsiteX15" fmla="*/ 328960 w 657920"/>
                <a:gd name="connsiteY15" fmla="*/ 745826 h 745826"/>
                <a:gd name="connsiteX16" fmla="*/ 0 w 657920"/>
                <a:gd name="connsiteY16" fmla="*/ 702691 h 745826"/>
                <a:gd name="connsiteX17" fmla="*/ 0 w 657920"/>
                <a:gd name="connsiteY17" fmla="*/ 554800 h 745826"/>
                <a:gd name="connsiteX18" fmla="*/ 203819 w 657920"/>
                <a:gd name="connsiteY18" fmla="*/ 554800 h 745826"/>
                <a:gd name="connsiteX19" fmla="*/ 116818 w 657920"/>
                <a:gd name="connsiteY19" fmla="*/ 546737 h 745826"/>
                <a:gd name="connsiteX20" fmla="*/ 0 w 657920"/>
                <a:gd name="connsiteY20" fmla="*/ 515927 h 745826"/>
                <a:gd name="connsiteX21" fmla="*/ 0 w 657920"/>
                <a:gd name="connsiteY21" fmla="*/ 368036 h 745826"/>
                <a:gd name="connsiteX22" fmla="*/ 203808 w 657920"/>
                <a:gd name="connsiteY22" fmla="*/ 368036 h 745826"/>
                <a:gd name="connsiteX23" fmla="*/ 116818 w 657920"/>
                <a:gd name="connsiteY23" fmla="*/ 359974 h 745826"/>
                <a:gd name="connsiteX24" fmla="*/ 0 w 657920"/>
                <a:gd name="connsiteY24" fmla="*/ 329164 h 745826"/>
                <a:gd name="connsiteX25" fmla="*/ 0 w 657920"/>
                <a:gd name="connsiteY25" fmla="*/ 181273 h 745826"/>
                <a:gd name="connsiteX26" fmla="*/ 144599 w 657920"/>
                <a:gd name="connsiteY26" fmla="*/ 181273 h 745826"/>
                <a:gd name="connsiteX27" fmla="*/ 116818 w 657920"/>
                <a:gd name="connsiteY27" fmla="*/ 178698 h 745826"/>
                <a:gd name="connsiteX28" fmla="*/ 0 w 657920"/>
                <a:gd name="connsiteY28" fmla="*/ 147888 h 7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7920" h="745826">
                  <a:moveTo>
                    <a:pt x="0" y="0"/>
                  </a:moveTo>
                  <a:lnTo>
                    <a:pt x="657920" y="0"/>
                  </a:lnTo>
                  <a:lnTo>
                    <a:pt x="657920" y="147888"/>
                  </a:lnTo>
                  <a:cubicBezTo>
                    <a:pt x="640475" y="160212"/>
                    <a:pt x="598109" y="170996"/>
                    <a:pt x="540167" y="178698"/>
                  </a:cubicBezTo>
                  <a:lnTo>
                    <a:pt x="512453" y="181273"/>
                  </a:lnTo>
                  <a:lnTo>
                    <a:pt x="657920" y="181273"/>
                  </a:lnTo>
                  <a:lnTo>
                    <a:pt x="657920" y="329164"/>
                  </a:lnTo>
                  <a:cubicBezTo>
                    <a:pt x="640475" y="341488"/>
                    <a:pt x="598109" y="352271"/>
                    <a:pt x="540167" y="359974"/>
                  </a:cubicBezTo>
                  <a:lnTo>
                    <a:pt x="453386" y="368036"/>
                  </a:lnTo>
                  <a:lnTo>
                    <a:pt x="657920" y="368036"/>
                  </a:lnTo>
                  <a:lnTo>
                    <a:pt x="657920" y="515927"/>
                  </a:lnTo>
                  <a:cubicBezTo>
                    <a:pt x="640475" y="528251"/>
                    <a:pt x="598109" y="539034"/>
                    <a:pt x="540167" y="546737"/>
                  </a:cubicBezTo>
                  <a:lnTo>
                    <a:pt x="453375" y="554800"/>
                  </a:lnTo>
                  <a:lnTo>
                    <a:pt x="657920" y="554800"/>
                  </a:lnTo>
                  <a:lnTo>
                    <a:pt x="657920" y="702691"/>
                  </a:lnTo>
                  <a:cubicBezTo>
                    <a:pt x="623030" y="727339"/>
                    <a:pt x="488456" y="745826"/>
                    <a:pt x="328960" y="745826"/>
                  </a:cubicBezTo>
                  <a:cubicBezTo>
                    <a:pt x="168218" y="745826"/>
                    <a:pt x="33644" y="727339"/>
                    <a:pt x="0" y="702691"/>
                  </a:cubicBezTo>
                  <a:lnTo>
                    <a:pt x="0" y="554800"/>
                  </a:lnTo>
                  <a:lnTo>
                    <a:pt x="203819" y="554800"/>
                  </a:lnTo>
                  <a:lnTo>
                    <a:pt x="116818" y="546737"/>
                  </a:lnTo>
                  <a:cubicBezTo>
                    <a:pt x="58877" y="539034"/>
                    <a:pt x="16822" y="528251"/>
                    <a:pt x="0" y="515927"/>
                  </a:cubicBezTo>
                  <a:lnTo>
                    <a:pt x="0" y="368036"/>
                  </a:lnTo>
                  <a:lnTo>
                    <a:pt x="203808" y="368036"/>
                  </a:lnTo>
                  <a:lnTo>
                    <a:pt x="116818" y="359974"/>
                  </a:lnTo>
                  <a:cubicBezTo>
                    <a:pt x="58877" y="352271"/>
                    <a:pt x="16822" y="341488"/>
                    <a:pt x="0" y="329164"/>
                  </a:cubicBezTo>
                  <a:lnTo>
                    <a:pt x="0" y="181273"/>
                  </a:lnTo>
                  <a:lnTo>
                    <a:pt x="144599" y="181273"/>
                  </a:lnTo>
                  <a:lnTo>
                    <a:pt x="116818" y="178698"/>
                  </a:lnTo>
                  <a:cubicBezTo>
                    <a:pt x="58877" y="170996"/>
                    <a:pt x="16822" y="160212"/>
                    <a:pt x="0" y="147888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505D00E-AF21-5E4D-AF5F-5618FB92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8495" y="4675884"/>
              <a:ext cx="657920" cy="443719"/>
            </a:xfrm>
            <a:custGeom>
              <a:avLst/>
              <a:gdLst>
                <a:gd name="connsiteX0" fmla="*/ 0 w 657920"/>
                <a:gd name="connsiteY0" fmla="*/ 368036 h 443719"/>
                <a:gd name="connsiteX1" fmla="*/ 328960 w 657920"/>
                <a:gd name="connsiteY1" fmla="*/ 410760 h 443719"/>
                <a:gd name="connsiteX2" fmla="*/ 657920 w 657920"/>
                <a:gd name="connsiteY2" fmla="*/ 368036 h 443719"/>
                <a:gd name="connsiteX3" fmla="*/ 657920 w 657920"/>
                <a:gd name="connsiteY3" fmla="*/ 404657 h 443719"/>
                <a:gd name="connsiteX4" fmla="*/ 328960 w 657920"/>
                <a:gd name="connsiteY4" fmla="*/ 443719 h 443719"/>
                <a:gd name="connsiteX5" fmla="*/ 0 w 657920"/>
                <a:gd name="connsiteY5" fmla="*/ 404657 h 443719"/>
                <a:gd name="connsiteX6" fmla="*/ 0 w 657920"/>
                <a:gd name="connsiteY6" fmla="*/ 181273 h 443719"/>
                <a:gd name="connsiteX7" fmla="*/ 328960 w 657920"/>
                <a:gd name="connsiteY7" fmla="*/ 223997 h 443719"/>
                <a:gd name="connsiteX8" fmla="*/ 657920 w 657920"/>
                <a:gd name="connsiteY8" fmla="*/ 181273 h 443719"/>
                <a:gd name="connsiteX9" fmla="*/ 657920 w 657920"/>
                <a:gd name="connsiteY9" fmla="*/ 217893 h 443719"/>
                <a:gd name="connsiteX10" fmla="*/ 328960 w 657920"/>
                <a:gd name="connsiteY10" fmla="*/ 256955 h 443719"/>
                <a:gd name="connsiteX11" fmla="*/ 0 w 657920"/>
                <a:gd name="connsiteY11" fmla="*/ 217893 h 443719"/>
                <a:gd name="connsiteX12" fmla="*/ 0 w 657920"/>
                <a:gd name="connsiteY12" fmla="*/ 0 h 443719"/>
                <a:gd name="connsiteX13" fmla="*/ 328960 w 657920"/>
                <a:gd name="connsiteY13" fmla="*/ 43413 h 443719"/>
                <a:gd name="connsiteX14" fmla="*/ 657920 w 657920"/>
                <a:gd name="connsiteY14" fmla="*/ 0 h 443719"/>
                <a:gd name="connsiteX15" fmla="*/ 657920 w 657920"/>
                <a:gd name="connsiteY15" fmla="*/ 37211 h 443719"/>
                <a:gd name="connsiteX16" fmla="*/ 328960 w 657920"/>
                <a:gd name="connsiteY16" fmla="*/ 75662 h 443719"/>
                <a:gd name="connsiteX17" fmla="*/ 0 w 657920"/>
                <a:gd name="connsiteY17" fmla="*/ 37211 h 4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7920" h="443719">
                  <a:moveTo>
                    <a:pt x="0" y="368036"/>
                  </a:moveTo>
                  <a:cubicBezTo>
                    <a:pt x="33644" y="392450"/>
                    <a:pt x="168218" y="410760"/>
                    <a:pt x="328960" y="410760"/>
                  </a:cubicBezTo>
                  <a:cubicBezTo>
                    <a:pt x="488456" y="410760"/>
                    <a:pt x="623030" y="392450"/>
                    <a:pt x="657920" y="368036"/>
                  </a:cubicBezTo>
                  <a:lnTo>
                    <a:pt x="657920" y="404657"/>
                  </a:lnTo>
                  <a:cubicBezTo>
                    <a:pt x="593125" y="432732"/>
                    <a:pt x="444844" y="443719"/>
                    <a:pt x="328960" y="443719"/>
                  </a:cubicBezTo>
                  <a:cubicBezTo>
                    <a:pt x="213076" y="443719"/>
                    <a:pt x="66041" y="432732"/>
                    <a:pt x="0" y="404657"/>
                  </a:cubicBezTo>
                  <a:close/>
                  <a:moveTo>
                    <a:pt x="0" y="181273"/>
                  </a:moveTo>
                  <a:cubicBezTo>
                    <a:pt x="33644" y="205686"/>
                    <a:pt x="168218" y="223997"/>
                    <a:pt x="328960" y="223997"/>
                  </a:cubicBezTo>
                  <a:cubicBezTo>
                    <a:pt x="488456" y="223997"/>
                    <a:pt x="623030" y="205686"/>
                    <a:pt x="657920" y="181273"/>
                  </a:cubicBezTo>
                  <a:lnTo>
                    <a:pt x="657920" y="217893"/>
                  </a:lnTo>
                  <a:cubicBezTo>
                    <a:pt x="593125" y="245969"/>
                    <a:pt x="444844" y="256955"/>
                    <a:pt x="328960" y="256955"/>
                  </a:cubicBezTo>
                  <a:cubicBezTo>
                    <a:pt x="213076" y="256955"/>
                    <a:pt x="66041" y="245969"/>
                    <a:pt x="0" y="217893"/>
                  </a:cubicBezTo>
                  <a:close/>
                  <a:moveTo>
                    <a:pt x="0" y="0"/>
                  </a:moveTo>
                  <a:cubicBezTo>
                    <a:pt x="33644" y="24807"/>
                    <a:pt x="168218" y="43413"/>
                    <a:pt x="328960" y="43413"/>
                  </a:cubicBezTo>
                  <a:cubicBezTo>
                    <a:pt x="488456" y="43413"/>
                    <a:pt x="623030" y="24807"/>
                    <a:pt x="657920" y="0"/>
                  </a:cubicBezTo>
                  <a:lnTo>
                    <a:pt x="657920" y="37211"/>
                  </a:lnTo>
                  <a:cubicBezTo>
                    <a:pt x="593125" y="65739"/>
                    <a:pt x="444844" y="75662"/>
                    <a:pt x="328960" y="75662"/>
                  </a:cubicBezTo>
                  <a:cubicBezTo>
                    <a:pt x="213076" y="75662"/>
                    <a:pt x="66041" y="65739"/>
                    <a:pt x="0" y="37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73">
              <a:extLst>
                <a:ext uri="{FF2B5EF4-FFF2-40B4-BE49-F238E27FC236}">
                  <a16:creationId xmlns:a16="http://schemas.microsoft.com/office/drawing/2014/main" id="{D1801E67-72FF-B94A-AAFA-EA9780962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8495" y="4467145"/>
              <a:ext cx="659166" cy="109861"/>
            </a:xfrm>
            <a:custGeom>
              <a:avLst/>
              <a:gdLst>
                <a:gd name="T0" fmla="*/ 528 w 529"/>
                <a:gd name="T1" fmla="*/ 45 h 90"/>
                <a:gd name="T2" fmla="*/ 528 w 529"/>
                <a:gd name="T3" fmla="*/ 45 h 90"/>
                <a:gd name="T4" fmla="*/ 264 w 529"/>
                <a:gd name="T5" fmla="*/ 89 h 90"/>
                <a:gd name="T6" fmla="*/ 264 w 529"/>
                <a:gd name="T7" fmla="*/ 89 h 90"/>
                <a:gd name="T8" fmla="*/ 0 w 529"/>
                <a:gd name="T9" fmla="*/ 45 h 90"/>
                <a:gd name="T10" fmla="*/ 0 w 529"/>
                <a:gd name="T11" fmla="*/ 45 h 90"/>
                <a:gd name="T12" fmla="*/ 264 w 529"/>
                <a:gd name="T13" fmla="*/ 0 h 90"/>
                <a:gd name="T14" fmla="*/ 264 w 529"/>
                <a:gd name="T15" fmla="*/ 0 h 90"/>
                <a:gd name="T16" fmla="*/ 528 w 529"/>
                <a:gd name="T1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90">
                  <a:moveTo>
                    <a:pt x="528" y="45"/>
                  </a:moveTo>
                  <a:lnTo>
                    <a:pt x="528" y="45"/>
                  </a:lnTo>
                  <a:cubicBezTo>
                    <a:pt x="528" y="69"/>
                    <a:pt x="410" y="89"/>
                    <a:pt x="264" y="89"/>
                  </a:cubicBezTo>
                  <a:lnTo>
                    <a:pt x="264" y="89"/>
                  </a:lnTo>
                  <a:cubicBezTo>
                    <a:pt x="118" y="89"/>
                    <a:pt x="0" y="69"/>
                    <a:pt x="0" y="45"/>
                  </a:cubicBezTo>
                  <a:lnTo>
                    <a:pt x="0" y="45"/>
                  </a:lnTo>
                  <a:cubicBezTo>
                    <a:pt x="0" y="20"/>
                    <a:pt x="118" y="0"/>
                    <a:pt x="264" y="0"/>
                  </a:cubicBezTo>
                  <a:lnTo>
                    <a:pt x="264" y="0"/>
                  </a:lnTo>
                  <a:cubicBezTo>
                    <a:pt x="410" y="0"/>
                    <a:pt x="528" y="20"/>
                    <a:pt x="528" y="45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3A84C17D-EBEF-CA49-AA9E-65DBC575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4398" y="4340810"/>
              <a:ext cx="1175512" cy="1175512"/>
            </a:xfrm>
            <a:custGeom>
              <a:avLst/>
              <a:gdLst>
                <a:gd name="T0" fmla="*/ 941 w 942"/>
                <a:gd name="T1" fmla="*/ 471 h 942"/>
                <a:gd name="T2" fmla="*/ 941 w 942"/>
                <a:gd name="T3" fmla="*/ 471 h 942"/>
                <a:gd name="T4" fmla="*/ 471 w 942"/>
                <a:gd name="T5" fmla="*/ 941 h 942"/>
                <a:gd name="T6" fmla="*/ 471 w 942"/>
                <a:gd name="T7" fmla="*/ 941 h 942"/>
                <a:gd name="T8" fmla="*/ 0 w 942"/>
                <a:gd name="T9" fmla="*/ 471 h 942"/>
                <a:gd name="T10" fmla="*/ 0 w 942"/>
                <a:gd name="T11" fmla="*/ 471 h 942"/>
                <a:gd name="T12" fmla="*/ 471 w 942"/>
                <a:gd name="T13" fmla="*/ 0 h 942"/>
                <a:gd name="T14" fmla="*/ 471 w 942"/>
                <a:gd name="T15" fmla="*/ 0 h 942"/>
                <a:gd name="T16" fmla="*/ 941 w 942"/>
                <a:gd name="T17" fmla="*/ 47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2" h="942">
                  <a:moveTo>
                    <a:pt x="941" y="471"/>
                  </a:moveTo>
                  <a:lnTo>
                    <a:pt x="941" y="471"/>
                  </a:lnTo>
                  <a:cubicBezTo>
                    <a:pt x="941" y="730"/>
                    <a:pt x="731" y="941"/>
                    <a:pt x="471" y="941"/>
                  </a:cubicBezTo>
                  <a:lnTo>
                    <a:pt x="471" y="941"/>
                  </a:lnTo>
                  <a:cubicBezTo>
                    <a:pt x="211" y="941"/>
                    <a:pt x="0" y="730"/>
                    <a:pt x="0" y="471"/>
                  </a:cubicBezTo>
                  <a:lnTo>
                    <a:pt x="0" y="471"/>
                  </a:lnTo>
                  <a:cubicBezTo>
                    <a:pt x="0" y="211"/>
                    <a:pt x="211" y="0"/>
                    <a:pt x="471" y="0"/>
                  </a:cubicBezTo>
                  <a:lnTo>
                    <a:pt x="471" y="0"/>
                  </a:lnTo>
                  <a:cubicBezTo>
                    <a:pt x="731" y="0"/>
                    <a:pt x="941" y="211"/>
                    <a:pt x="941" y="4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75">
              <a:extLst>
                <a:ext uri="{FF2B5EF4-FFF2-40B4-BE49-F238E27FC236}">
                  <a16:creationId xmlns:a16="http://schemas.microsoft.com/office/drawing/2014/main" id="{9B483600-7C2C-B54C-872E-738FC86B2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3412" y="4329824"/>
              <a:ext cx="1191989" cy="1197484"/>
            </a:xfrm>
            <a:custGeom>
              <a:avLst/>
              <a:gdLst>
                <a:gd name="T0" fmla="*/ 479 w 959"/>
                <a:gd name="T1" fmla="*/ 17 h 960"/>
                <a:gd name="T2" fmla="*/ 479 w 959"/>
                <a:gd name="T3" fmla="*/ 17 h 960"/>
                <a:gd name="T4" fmla="*/ 17 w 959"/>
                <a:gd name="T5" fmla="*/ 480 h 960"/>
                <a:gd name="T6" fmla="*/ 17 w 959"/>
                <a:gd name="T7" fmla="*/ 480 h 960"/>
                <a:gd name="T8" fmla="*/ 479 w 959"/>
                <a:gd name="T9" fmla="*/ 942 h 960"/>
                <a:gd name="T10" fmla="*/ 479 w 959"/>
                <a:gd name="T11" fmla="*/ 942 h 960"/>
                <a:gd name="T12" fmla="*/ 940 w 959"/>
                <a:gd name="T13" fmla="*/ 480 h 960"/>
                <a:gd name="T14" fmla="*/ 940 w 959"/>
                <a:gd name="T15" fmla="*/ 480 h 960"/>
                <a:gd name="T16" fmla="*/ 479 w 959"/>
                <a:gd name="T17" fmla="*/ 17 h 960"/>
                <a:gd name="T18" fmla="*/ 479 w 959"/>
                <a:gd name="T19" fmla="*/ 959 h 960"/>
                <a:gd name="T20" fmla="*/ 479 w 959"/>
                <a:gd name="T21" fmla="*/ 959 h 960"/>
                <a:gd name="T22" fmla="*/ 0 w 959"/>
                <a:gd name="T23" fmla="*/ 480 h 960"/>
                <a:gd name="T24" fmla="*/ 0 w 959"/>
                <a:gd name="T25" fmla="*/ 480 h 960"/>
                <a:gd name="T26" fmla="*/ 479 w 959"/>
                <a:gd name="T27" fmla="*/ 0 h 960"/>
                <a:gd name="T28" fmla="*/ 479 w 959"/>
                <a:gd name="T29" fmla="*/ 0 h 960"/>
                <a:gd name="T30" fmla="*/ 958 w 959"/>
                <a:gd name="T31" fmla="*/ 480 h 960"/>
                <a:gd name="T32" fmla="*/ 958 w 959"/>
                <a:gd name="T33" fmla="*/ 480 h 960"/>
                <a:gd name="T34" fmla="*/ 479 w 959"/>
                <a:gd name="T35" fmla="*/ 95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9" h="960">
                  <a:moveTo>
                    <a:pt x="479" y="17"/>
                  </a:moveTo>
                  <a:lnTo>
                    <a:pt x="479" y="17"/>
                  </a:lnTo>
                  <a:cubicBezTo>
                    <a:pt x="224" y="17"/>
                    <a:pt x="17" y="225"/>
                    <a:pt x="17" y="480"/>
                  </a:cubicBezTo>
                  <a:lnTo>
                    <a:pt x="17" y="480"/>
                  </a:lnTo>
                  <a:cubicBezTo>
                    <a:pt x="17" y="734"/>
                    <a:pt x="224" y="942"/>
                    <a:pt x="479" y="942"/>
                  </a:cubicBezTo>
                  <a:lnTo>
                    <a:pt x="479" y="942"/>
                  </a:lnTo>
                  <a:cubicBezTo>
                    <a:pt x="733" y="942"/>
                    <a:pt x="940" y="734"/>
                    <a:pt x="940" y="480"/>
                  </a:cubicBezTo>
                  <a:lnTo>
                    <a:pt x="940" y="480"/>
                  </a:lnTo>
                  <a:cubicBezTo>
                    <a:pt x="940" y="225"/>
                    <a:pt x="733" y="17"/>
                    <a:pt x="479" y="17"/>
                  </a:cubicBezTo>
                  <a:close/>
                  <a:moveTo>
                    <a:pt x="479" y="959"/>
                  </a:moveTo>
                  <a:lnTo>
                    <a:pt x="479" y="959"/>
                  </a:lnTo>
                  <a:cubicBezTo>
                    <a:pt x="215" y="959"/>
                    <a:pt x="0" y="743"/>
                    <a:pt x="0" y="480"/>
                  </a:cubicBezTo>
                  <a:lnTo>
                    <a:pt x="0" y="480"/>
                  </a:lnTo>
                  <a:cubicBezTo>
                    <a:pt x="0" y="216"/>
                    <a:pt x="215" y="0"/>
                    <a:pt x="479" y="0"/>
                  </a:cubicBezTo>
                  <a:lnTo>
                    <a:pt x="479" y="0"/>
                  </a:lnTo>
                  <a:cubicBezTo>
                    <a:pt x="743" y="0"/>
                    <a:pt x="958" y="216"/>
                    <a:pt x="958" y="480"/>
                  </a:cubicBezTo>
                  <a:lnTo>
                    <a:pt x="958" y="480"/>
                  </a:lnTo>
                  <a:cubicBezTo>
                    <a:pt x="958" y="743"/>
                    <a:pt x="743" y="959"/>
                    <a:pt x="479" y="959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76">
              <a:extLst>
                <a:ext uri="{FF2B5EF4-FFF2-40B4-BE49-F238E27FC236}">
                  <a16:creationId xmlns:a16="http://schemas.microsoft.com/office/drawing/2014/main" id="{3332EA2F-FCCB-7440-AE95-46B8DE735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936" y="4478131"/>
              <a:ext cx="455921" cy="510855"/>
            </a:xfrm>
            <a:custGeom>
              <a:avLst/>
              <a:gdLst>
                <a:gd name="T0" fmla="*/ 69 w 366"/>
                <a:gd name="T1" fmla="*/ 340 h 410"/>
                <a:gd name="T2" fmla="*/ 297 w 366"/>
                <a:gd name="T3" fmla="*/ 340 h 410"/>
                <a:gd name="T4" fmla="*/ 297 w 366"/>
                <a:gd name="T5" fmla="*/ 92 h 410"/>
                <a:gd name="T6" fmla="*/ 297 w 366"/>
                <a:gd name="T7" fmla="*/ 92 h 410"/>
                <a:gd name="T8" fmla="*/ 273 w 366"/>
                <a:gd name="T9" fmla="*/ 69 h 410"/>
                <a:gd name="T10" fmla="*/ 92 w 366"/>
                <a:gd name="T11" fmla="*/ 69 h 410"/>
                <a:gd name="T12" fmla="*/ 92 w 366"/>
                <a:gd name="T13" fmla="*/ 69 h 410"/>
                <a:gd name="T14" fmla="*/ 69 w 366"/>
                <a:gd name="T15" fmla="*/ 92 h 410"/>
                <a:gd name="T16" fmla="*/ 69 w 366"/>
                <a:gd name="T17" fmla="*/ 340 h 410"/>
                <a:gd name="T18" fmla="*/ 365 w 366"/>
                <a:gd name="T19" fmla="*/ 409 h 410"/>
                <a:gd name="T20" fmla="*/ 0 w 366"/>
                <a:gd name="T21" fmla="*/ 409 h 410"/>
                <a:gd name="T22" fmla="*/ 0 w 366"/>
                <a:gd name="T23" fmla="*/ 92 h 410"/>
                <a:gd name="T24" fmla="*/ 0 w 366"/>
                <a:gd name="T25" fmla="*/ 92 h 410"/>
                <a:gd name="T26" fmla="*/ 92 w 366"/>
                <a:gd name="T27" fmla="*/ 0 h 410"/>
                <a:gd name="T28" fmla="*/ 273 w 366"/>
                <a:gd name="T29" fmla="*/ 0 h 410"/>
                <a:gd name="T30" fmla="*/ 273 w 366"/>
                <a:gd name="T31" fmla="*/ 0 h 410"/>
                <a:gd name="T32" fmla="*/ 365 w 366"/>
                <a:gd name="T33" fmla="*/ 92 h 410"/>
                <a:gd name="T34" fmla="*/ 365 w 366"/>
                <a:gd name="T35" fmla="*/ 4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410">
                  <a:moveTo>
                    <a:pt x="69" y="340"/>
                  </a:moveTo>
                  <a:lnTo>
                    <a:pt x="297" y="340"/>
                  </a:lnTo>
                  <a:lnTo>
                    <a:pt x="297" y="92"/>
                  </a:lnTo>
                  <a:lnTo>
                    <a:pt x="297" y="92"/>
                  </a:lnTo>
                  <a:cubicBezTo>
                    <a:pt x="297" y="79"/>
                    <a:pt x="286" y="69"/>
                    <a:pt x="273" y="69"/>
                  </a:cubicBezTo>
                  <a:lnTo>
                    <a:pt x="92" y="69"/>
                  </a:lnTo>
                  <a:lnTo>
                    <a:pt x="92" y="69"/>
                  </a:lnTo>
                  <a:cubicBezTo>
                    <a:pt x="79" y="69"/>
                    <a:pt x="69" y="79"/>
                    <a:pt x="69" y="92"/>
                  </a:cubicBezTo>
                  <a:lnTo>
                    <a:pt x="69" y="340"/>
                  </a:lnTo>
                  <a:close/>
                  <a:moveTo>
                    <a:pt x="365" y="409"/>
                  </a:moveTo>
                  <a:lnTo>
                    <a:pt x="0" y="409"/>
                  </a:lnTo>
                  <a:lnTo>
                    <a:pt x="0" y="92"/>
                  </a:lnTo>
                  <a:lnTo>
                    <a:pt x="0" y="92"/>
                  </a:lnTo>
                  <a:cubicBezTo>
                    <a:pt x="0" y="41"/>
                    <a:pt x="41" y="0"/>
                    <a:pt x="92" y="0"/>
                  </a:cubicBezTo>
                  <a:lnTo>
                    <a:pt x="273" y="0"/>
                  </a:lnTo>
                  <a:lnTo>
                    <a:pt x="273" y="0"/>
                  </a:lnTo>
                  <a:cubicBezTo>
                    <a:pt x="324" y="0"/>
                    <a:pt x="365" y="41"/>
                    <a:pt x="365" y="92"/>
                  </a:cubicBezTo>
                  <a:lnTo>
                    <a:pt x="365" y="409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77">
              <a:extLst>
                <a:ext uri="{FF2B5EF4-FFF2-40B4-BE49-F238E27FC236}">
                  <a16:creationId xmlns:a16="http://schemas.microsoft.com/office/drawing/2014/main" id="{A686345B-FEB9-394E-B5F9-94B8BE0D9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9047" y="4813209"/>
              <a:ext cx="637193" cy="505360"/>
            </a:xfrm>
            <a:custGeom>
              <a:avLst/>
              <a:gdLst>
                <a:gd name="T0" fmla="*/ 486 w 510"/>
                <a:gd name="T1" fmla="*/ 405 h 406"/>
                <a:gd name="T2" fmla="*/ 23 w 510"/>
                <a:gd name="T3" fmla="*/ 405 h 406"/>
                <a:gd name="T4" fmla="*/ 23 w 510"/>
                <a:gd name="T5" fmla="*/ 405 h 406"/>
                <a:gd name="T6" fmla="*/ 0 w 510"/>
                <a:gd name="T7" fmla="*/ 383 h 406"/>
                <a:gd name="T8" fmla="*/ 0 w 510"/>
                <a:gd name="T9" fmla="*/ 23 h 406"/>
                <a:gd name="T10" fmla="*/ 0 w 510"/>
                <a:gd name="T11" fmla="*/ 23 h 406"/>
                <a:gd name="T12" fmla="*/ 23 w 510"/>
                <a:gd name="T13" fmla="*/ 0 h 406"/>
                <a:gd name="T14" fmla="*/ 486 w 510"/>
                <a:gd name="T15" fmla="*/ 0 h 406"/>
                <a:gd name="T16" fmla="*/ 486 w 510"/>
                <a:gd name="T17" fmla="*/ 0 h 406"/>
                <a:gd name="T18" fmla="*/ 509 w 510"/>
                <a:gd name="T19" fmla="*/ 23 h 406"/>
                <a:gd name="T20" fmla="*/ 509 w 510"/>
                <a:gd name="T21" fmla="*/ 383 h 406"/>
                <a:gd name="T22" fmla="*/ 509 w 510"/>
                <a:gd name="T23" fmla="*/ 383 h 406"/>
                <a:gd name="T24" fmla="*/ 486 w 510"/>
                <a:gd name="T25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06">
                  <a:moveTo>
                    <a:pt x="486" y="405"/>
                  </a:moveTo>
                  <a:lnTo>
                    <a:pt x="23" y="405"/>
                  </a:lnTo>
                  <a:lnTo>
                    <a:pt x="23" y="405"/>
                  </a:lnTo>
                  <a:cubicBezTo>
                    <a:pt x="11" y="405"/>
                    <a:pt x="0" y="395"/>
                    <a:pt x="0" y="383"/>
                  </a:cubicBezTo>
                  <a:lnTo>
                    <a:pt x="0" y="23"/>
                  </a:lnTo>
                  <a:lnTo>
                    <a:pt x="0" y="23"/>
                  </a:lnTo>
                  <a:cubicBezTo>
                    <a:pt x="0" y="11"/>
                    <a:pt x="11" y="0"/>
                    <a:pt x="23" y="0"/>
                  </a:cubicBezTo>
                  <a:lnTo>
                    <a:pt x="486" y="0"/>
                  </a:lnTo>
                  <a:lnTo>
                    <a:pt x="486" y="0"/>
                  </a:lnTo>
                  <a:cubicBezTo>
                    <a:pt x="499" y="0"/>
                    <a:pt x="509" y="11"/>
                    <a:pt x="509" y="23"/>
                  </a:cubicBezTo>
                  <a:lnTo>
                    <a:pt x="509" y="383"/>
                  </a:lnTo>
                  <a:lnTo>
                    <a:pt x="509" y="383"/>
                  </a:lnTo>
                  <a:cubicBezTo>
                    <a:pt x="509" y="395"/>
                    <a:pt x="499" y="405"/>
                    <a:pt x="486" y="405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ECE4ADD9-5302-D44C-BEA4-FD418BAAA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6236" y="4939547"/>
              <a:ext cx="170286" cy="269161"/>
            </a:xfrm>
            <a:custGeom>
              <a:avLst/>
              <a:gdLst>
                <a:gd name="T0" fmla="*/ 135 w 136"/>
                <a:gd name="T1" fmla="*/ 67 h 215"/>
                <a:gd name="T2" fmla="*/ 135 w 136"/>
                <a:gd name="T3" fmla="*/ 67 h 215"/>
                <a:gd name="T4" fmla="*/ 67 w 136"/>
                <a:gd name="T5" fmla="*/ 0 h 215"/>
                <a:gd name="T6" fmla="*/ 67 w 136"/>
                <a:gd name="T7" fmla="*/ 0 h 215"/>
                <a:gd name="T8" fmla="*/ 0 w 136"/>
                <a:gd name="T9" fmla="*/ 67 h 215"/>
                <a:gd name="T10" fmla="*/ 0 w 136"/>
                <a:gd name="T11" fmla="*/ 67 h 215"/>
                <a:gd name="T12" fmla="*/ 37 w 136"/>
                <a:gd name="T13" fmla="*/ 127 h 215"/>
                <a:gd name="T14" fmla="*/ 17 w 136"/>
                <a:gd name="T15" fmla="*/ 214 h 215"/>
                <a:gd name="T16" fmla="*/ 118 w 136"/>
                <a:gd name="T17" fmla="*/ 214 h 215"/>
                <a:gd name="T18" fmla="*/ 98 w 136"/>
                <a:gd name="T19" fmla="*/ 127 h 215"/>
                <a:gd name="T20" fmla="*/ 98 w 136"/>
                <a:gd name="T21" fmla="*/ 127 h 215"/>
                <a:gd name="T22" fmla="*/ 135 w 136"/>
                <a:gd name="T23" fmla="*/ 6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15">
                  <a:moveTo>
                    <a:pt x="135" y="67"/>
                  </a:moveTo>
                  <a:lnTo>
                    <a:pt x="135" y="67"/>
                  </a:lnTo>
                  <a:cubicBezTo>
                    <a:pt x="135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1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93"/>
                    <a:pt x="15" y="116"/>
                    <a:pt x="37" y="127"/>
                  </a:cubicBezTo>
                  <a:lnTo>
                    <a:pt x="17" y="214"/>
                  </a:lnTo>
                  <a:lnTo>
                    <a:pt x="118" y="214"/>
                  </a:lnTo>
                  <a:lnTo>
                    <a:pt x="98" y="127"/>
                  </a:lnTo>
                  <a:lnTo>
                    <a:pt x="98" y="127"/>
                  </a:lnTo>
                  <a:cubicBezTo>
                    <a:pt x="120" y="116"/>
                    <a:pt x="135" y="93"/>
                    <a:pt x="135" y="67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1A7B088-E794-2346-8DD6-14B12D09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1140" y="6408759"/>
              <a:ext cx="2324674" cy="1781430"/>
            </a:xfrm>
            <a:custGeom>
              <a:avLst/>
              <a:gdLst>
                <a:gd name="connsiteX0" fmla="*/ 1820728 w 2324674"/>
                <a:gd name="connsiteY0" fmla="*/ 904776 h 1781430"/>
                <a:gd name="connsiteX1" fmla="*/ 1630868 w 2324674"/>
                <a:gd name="connsiteY1" fmla="*/ 1069911 h 1781430"/>
                <a:gd name="connsiteX2" fmla="*/ 1413529 w 2324674"/>
                <a:gd name="connsiteY2" fmla="*/ 1236655 h 1781430"/>
                <a:gd name="connsiteX3" fmla="*/ 1187465 w 2324674"/>
                <a:gd name="connsiteY3" fmla="*/ 1390340 h 1781430"/>
                <a:gd name="connsiteX4" fmla="*/ 1183791 w 2324674"/>
                <a:gd name="connsiteY4" fmla="*/ 1392516 h 1781430"/>
                <a:gd name="connsiteX5" fmla="*/ 1371612 w 2324674"/>
                <a:gd name="connsiteY5" fmla="*/ 1504224 h 1781430"/>
                <a:gd name="connsiteX6" fmla="*/ 1787512 w 2324674"/>
                <a:gd name="connsiteY6" fmla="*/ 1693122 h 1781430"/>
                <a:gd name="connsiteX7" fmla="*/ 2278675 w 2324674"/>
                <a:gd name="connsiteY7" fmla="*/ 1696853 h 1781430"/>
                <a:gd name="connsiteX8" fmla="*/ 2121603 w 2324674"/>
                <a:gd name="connsiteY8" fmla="*/ 1231680 h 1781430"/>
                <a:gd name="connsiteX9" fmla="*/ 1981671 w 2324674"/>
                <a:gd name="connsiteY9" fmla="*/ 1065869 h 1781430"/>
                <a:gd name="connsiteX10" fmla="*/ 504245 w 2324674"/>
                <a:gd name="connsiteY10" fmla="*/ 904627 h 1781430"/>
                <a:gd name="connsiteX11" fmla="*/ 343024 w 2324674"/>
                <a:gd name="connsiteY11" fmla="*/ 1065869 h 1781430"/>
                <a:gd name="connsiteX12" fmla="*/ 203073 w 2324674"/>
                <a:gd name="connsiteY12" fmla="*/ 1231680 h 1781430"/>
                <a:gd name="connsiteX13" fmla="*/ 46000 w 2324674"/>
                <a:gd name="connsiteY13" fmla="*/ 1696853 h 1781430"/>
                <a:gd name="connsiteX14" fmla="*/ 537164 w 2324674"/>
                <a:gd name="connsiteY14" fmla="*/ 1693122 h 1781430"/>
                <a:gd name="connsiteX15" fmla="*/ 953687 w 2324674"/>
                <a:gd name="connsiteY15" fmla="*/ 1504224 h 1781430"/>
                <a:gd name="connsiteX16" fmla="*/ 1141640 w 2324674"/>
                <a:gd name="connsiteY16" fmla="*/ 1392653 h 1781430"/>
                <a:gd name="connsiteX17" fmla="*/ 1137737 w 2324674"/>
                <a:gd name="connsiteY17" fmla="*/ 1390340 h 1781430"/>
                <a:gd name="connsiteX18" fmla="*/ 911146 w 2324674"/>
                <a:gd name="connsiteY18" fmla="*/ 1236655 h 1781430"/>
                <a:gd name="connsiteX19" fmla="*/ 694333 w 2324674"/>
                <a:gd name="connsiteY19" fmla="*/ 1069911 h 1781430"/>
                <a:gd name="connsiteX20" fmla="*/ 1162851 w 2324674"/>
                <a:gd name="connsiteY20" fmla="*/ 400154 h 1781430"/>
                <a:gd name="connsiteX21" fmla="*/ 1149580 w 2324674"/>
                <a:gd name="connsiteY21" fmla="*/ 408008 h 1781430"/>
                <a:gd name="connsiteX22" fmla="*/ 924859 w 2324674"/>
                <a:gd name="connsiteY22" fmla="*/ 560040 h 1781430"/>
                <a:gd name="connsiteX23" fmla="*/ 708475 w 2324674"/>
                <a:gd name="connsiteY23" fmla="*/ 725852 h 1781430"/>
                <a:gd name="connsiteX24" fmla="*/ 520161 w 2324674"/>
                <a:gd name="connsiteY24" fmla="*/ 889641 h 1781430"/>
                <a:gd name="connsiteX25" fmla="*/ 708475 w 2324674"/>
                <a:gd name="connsiteY25" fmla="*/ 1053432 h 1781430"/>
                <a:gd name="connsiteX26" fmla="*/ 924859 w 2324674"/>
                <a:gd name="connsiteY26" fmla="*/ 1219243 h 1781430"/>
                <a:gd name="connsiteX27" fmla="*/ 1149580 w 2324674"/>
                <a:gd name="connsiteY27" fmla="*/ 1372169 h 1781430"/>
                <a:gd name="connsiteX28" fmla="*/ 1162851 w 2324674"/>
                <a:gd name="connsiteY28" fmla="*/ 1380062 h 1781430"/>
                <a:gd name="connsiteX29" fmla="*/ 1176148 w 2324674"/>
                <a:gd name="connsiteY29" fmla="*/ 1372169 h 1781430"/>
                <a:gd name="connsiteX30" fmla="*/ 1401063 w 2324674"/>
                <a:gd name="connsiteY30" fmla="*/ 1219243 h 1781430"/>
                <a:gd name="connsiteX31" fmla="*/ 1616726 w 2324674"/>
                <a:gd name="connsiteY31" fmla="*/ 1053432 h 1781430"/>
                <a:gd name="connsiteX32" fmla="*/ 1804684 w 2324674"/>
                <a:gd name="connsiteY32" fmla="*/ 889641 h 1781430"/>
                <a:gd name="connsiteX33" fmla="*/ 1616726 w 2324674"/>
                <a:gd name="connsiteY33" fmla="*/ 725852 h 1781430"/>
                <a:gd name="connsiteX34" fmla="*/ 1401063 w 2324674"/>
                <a:gd name="connsiteY34" fmla="*/ 560040 h 1781430"/>
                <a:gd name="connsiteX35" fmla="*/ 1176148 w 2324674"/>
                <a:gd name="connsiteY35" fmla="*/ 408008 h 1781430"/>
                <a:gd name="connsiteX36" fmla="*/ 2103683 w 2324674"/>
                <a:gd name="connsiteY36" fmla="*/ 21639 h 1781430"/>
                <a:gd name="connsiteX37" fmla="*/ 1787512 w 2324674"/>
                <a:gd name="connsiteY37" fmla="*/ 87404 h 1781430"/>
                <a:gd name="connsiteX38" fmla="*/ 1371612 w 2324674"/>
                <a:gd name="connsiteY38" fmla="*/ 276614 h 1781430"/>
                <a:gd name="connsiteX39" fmla="*/ 1184002 w 2324674"/>
                <a:gd name="connsiteY39" fmla="*/ 387637 h 1781430"/>
                <a:gd name="connsiteX40" fmla="*/ 1187465 w 2324674"/>
                <a:gd name="connsiteY40" fmla="*/ 389681 h 1781430"/>
                <a:gd name="connsiteX41" fmla="*/ 1413529 w 2324674"/>
                <a:gd name="connsiteY41" fmla="*/ 542627 h 1781430"/>
                <a:gd name="connsiteX42" fmla="*/ 1630868 w 2324674"/>
                <a:gd name="connsiteY42" fmla="*/ 709391 h 1781430"/>
                <a:gd name="connsiteX43" fmla="*/ 1820647 w 2324674"/>
                <a:gd name="connsiteY43" fmla="*/ 874588 h 1781430"/>
                <a:gd name="connsiteX44" fmla="*/ 1981671 w 2324674"/>
                <a:gd name="connsiteY44" fmla="*/ 713414 h 1781430"/>
                <a:gd name="connsiteX45" fmla="*/ 2121603 w 2324674"/>
                <a:gd name="connsiteY45" fmla="*/ 547602 h 1781430"/>
                <a:gd name="connsiteX46" fmla="*/ 2278675 w 2324674"/>
                <a:gd name="connsiteY46" fmla="*/ 83673 h 1781430"/>
                <a:gd name="connsiteX47" fmla="*/ 2103683 w 2324674"/>
                <a:gd name="connsiteY47" fmla="*/ 21639 h 1781430"/>
                <a:gd name="connsiteX48" fmla="*/ 218032 w 2324674"/>
                <a:gd name="connsiteY48" fmla="*/ 21484 h 1781430"/>
                <a:gd name="connsiteX49" fmla="*/ 46000 w 2324674"/>
                <a:gd name="connsiteY49" fmla="*/ 83673 h 1781430"/>
                <a:gd name="connsiteX50" fmla="*/ 203073 w 2324674"/>
                <a:gd name="connsiteY50" fmla="*/ 547602 h 1781430"/>
                <a:gd name="connsiteX51" fmla="*/ 343024 w 2324674"/>
                <a:gd name="connsiteY51" fmla="*/ 713414 h 1781430"/>
                <a:gd name="connsiteX52" fmla="*/ 504326 w 2324674"/>
                <a:gd name="connsiteY52" fmla="*/ 874737 h 1781430"/>
                <a:gd name="connsiteX53" fmla="*/ 694333 w 2324674"/>
                <a:gd name="connsiteY53" fmla="*/ 709391 h 1781430"/>
                <a:gd name="connsiteX54" fmla="*/ 911146 w 2324674"/>
                <a:gd name="connsiteY54" fmla="*/ 542627 h 1781430"/>
                <a:gd name="connsiteX55" fmla="*/ 1137737 w 2324674"/>
                <a:gd name="connsiteY55" fmla="*/ 389681 h 1781430"/>
                <a:gd name="connsiteX56" fmla="*/ 1141429 w 2324674"/>
                <a:gd name="connsiteY56" fmla="*/ 387501 h 1781430"/>
                <a:gd name="connsiteX57" fmla="*/ 953687 w 2324674"/>
                <a:gd name="connsiteY57" fmla="*/ 276614 h 1781430"/>
                <a:gd name="connsiteX58" fmla="*/ 537164 w 2324674"/>
                <a:gd name="connsiteY58" fmla="*/ 87404 h 1781430"/>
                <a:gd name="connsiteX59" fmla="*/ 218032 w 2324674"/>
                <a:gd name="connsiteY59" fmla="*/ 21484 h 1781430"/>
                <a:gd name="connsiteX60" fmla="*/ 213045 w 2324674"/>
                <a:gd name="connsiteY60" fmla="*/ 29 h 1781430"/>
                <a:gd name="connsiteX61" fmla="*/ 543397 w 2324674"/>
                <a:gd name="connsiteY61" fmla="*/ 67504 h 1781430"/>
                <a:gd name="connsiteX62" fmla="*/ 963504 w 2324674"/>
                <a:gd name="connsiteY62" fmla="*/ 257491 h 1781430"/>
                <a:gd name="connsiteX63" fmla="*/ 1162597 w 2324674"/>
                <a:gd name="connsiteY63" fmla="*/ 375004 h 1781430"/>
                <a:gd name="connsiteX64" fmla="*/ 1361639 w 2324674"/>
                <a:gd name="connsiteY64" fmla="*/ 257491 h 1781430"/>
                <a:gd name="connsiteX65" fmla="*/ 1781279 w 2324674"/>
                <a:gd name="connsiteY65" fmla="*/ 67504 h 1781430"/>
                <a:gd name="connsiteX66" fmla="*/ 2296128 w 2324674"/>
                <a:gd name="connsiteY66" fmla="*/ 72479 h 1781430"/>
                <a:gd name="connsiteX67" fmla="*/ 2140302 w 2324674"/>
                <a:gd name="connsiteY67" fmla="*/ 561284 h 1781430"/>
                <a:gd name="connsiteX68" fmla="*/ 1998695 w 2324674"/>
                <a:gd name="connsiteY68" fmla="*/ 728028 h 1781430"/>
                <a:gd name="connsiteX69" fmla="*/ 1836663 w 2324674"/>
                <a:gd name="connsiteY69" fmla="*/ 889729 h 1781430"/>
                <a:gd name="connsiteX70" fmla="*/ 1998695 w 2324674"/>
                <a:gd name="connsiteY70" fmla="*/ 1051780 h 1781430"/>
                <a:gd name="connsiteX71" fmla="*/ 2140302 w 2324674"/>
                <a:gd name="connsiteY71" fmla="*/ 1219243 h 1781430"/>
                <a:gd name="connsiteX72" fmla="*/ 2296128 w 2324674"/>
                <a:gd name="connsiteY72" fmla="*/ 1708047 h 1781430"/>
                <a:gd name="connsiteX73" fmla="*/ 2106643 w 2324674"/>
                <a:gd name="connsiteY73" fmla="*/ 1781430 h 1781430"/>
                <a:gd name="connsiteX74" fmla="*/ 1781279 w 2324674"/>
                <a:gd name="connsiteY74" fmla="*/ 1714266 h 1781430"/>
                <a:gd name="connsiteX75" fmla="*/ 1361639 w 2324674"/>
                <a:gd name="connsiteY75" fmla="*/ 1523036 h 1781430"/>
                <a:gd name="connsiteX76" fmla="*/ 1162597 w 2324674"/>
                <a:gd name="connsiteY76" fmla="*/ 1405074 h 1781430"/>
                <a:gd name="connsiteX77" fmla="*/ 963504 w 2324674"/>
                <a:gd name="connsiteY77" fmla="*/ 1523036 h 1781430"/>
                <a:gd name="connsiteX78" fmla="*/ 543397 w 2324674"/>
                <a:gd name="connsiteY78" fmla="*/ 1714266 h 1781430"/>
                <a:gd name="connsiteX79" fmla="*/ 218032 w 2324674"/>
                <a:gd name="connsiteY79" fmla="*/ 1781430 h 1781430"/>
                <a:gd name="connsiteX80" fmla="*/ 28547 w 2324674"/>
                <a:gd name="connsiteY80" fmla="*/ 1708047 h 1781430"/>
                <a:gd name="connsiteX81" fmla="*/ 184373 w 2324674"/>
                <a:gd name="connsiteY81" fmla="*/ 1219243 h 1781430"/>
                <a:gd name="connsiteX82" fmla="*/ 326155 w 2324674"/>
                <a:gd name="connsiteY82" fmla="*/ 1051780 h 1781430"/>
                <a:gd name="connsiteX83" fmla="*/ 488464 w 2324674"/>
                <a:gd name="connsiteY83" fmla="*/ 889729 h 1781430"/>
                <a:gd name="connsiteX84" fmla="*/ 326155 w 2324674"/>
                <a:gd name="connsiteY84" fmla="*/ 728028 h 1781430"/>
                <a:gd name="connsiteX85" fmla="*/ 184373 w 2324674"/>
                <a:gd name="connsiteY85" fmla="*/ 561284 h 1781430"/>
                <a:gd name="connsiteX86" fmla="*/ 28547 w 2324674"/>
                <a:gd name="connsiteY86" fmla="*/ 72479 h 1781430"/>
                <a:gd name="connsiteX87" fmla="*/ 213045 w 2324674"/>
                <a:gd name="connsiteY87" fmla="*/ 29 h 178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24674" h="1781430">
                  <a:moveTo>
                    <a:pt x="1820728" y="904776"/>
                  </a:moveTo>
                  <a:lnTo>
                    <a:pt x="1630868" y="1069911"/>
                  </a:lnTo>
                  <a:cubicBezTo>
                    <a:pt x="1561642" y="1126426"/>
                    <a:pt x="1488949" y="1182240"/>
                    <a:pt x="1413529" y="1236655"/>
                  </a:cubicBezTo>
                  <a:cubicBezTo>
                    <a:pt x="1338421" y="1291071"/>
                    <a:pt x="1262768" y="1342454"/>
                    <a:pt x="1187465" y="1390340"/>
                  </a:cubicBezTo>
                  <a:lnTo>
                    <a:pt x="1183791" y="1392516"/>
                  </a:lnTo>
                  <a:lnTo>
                    <a:pt x="1371612" y="1504224"/>
                  </a:lnTo>
                  <a:cubicBezTo>
                    <a:pt x="1517621" y="1584603"/>
                    <a:pt x="1658488" y="1648968"/>
                    <a:pt x="1787512" y="1693122"/>
                  </a:cubicBezTo>
                  <a:cubicBezTo>
                    <a:pt x="2038080" y="1780187"/>
                    <a:pt x="2216345" y="1781430"/>
                    <a:pt x="2278675" y="1696853"/>
                  </a:cubicBezTo>
                  <a:cubicBezTo>
                    <a:pt x="2341006" y="1611033"/>
                    <a:pt x="2283662" y="1441879"/>
                    <a:pt x="2121603" y="1231680"/>
                  </a:cubicBezTo>
                  <a:cubicBezTo>
                    <a:pt x="2080465" y="1177576"/>
                    <a:pt x="2033561" y="1122072"/>
                    <a:pt x="1981671" y="1065869"/>
                  </a:cubicBezTo>
                  <a:close/>
                  <a:moveTo>
                    <a:pt x="504245" y="904627"/>
                  </a:moveTo>
                  <a:lnTo>
                    <a:pt x="343024" y="1065869"/>
                  </a:lnTo>
                  <a:cubicBezTo>
                    <a:pt x="291115" y="1122072"/>
                    <a:pt x="244211" y="1177576"/>
                    <a:pt x="203073" y="1231680"/>
                  </a:cubicBezTo>
                  <a:cubicBezTo>
                    <a:pt x="41014" y="1441879"/>
                    <a:pt x="-16330" y="1611033"/>
                    <a:pt x="46000" y="1696853"/>
                  </a:cubicBezTo>
                  <a:cubicBezTo>
                    <a:pt x="108330" y="1781430"/>
                    <a:pt x="286595" y="1780187"/>
                    <a:pt x="537164" y="1693122"/>
                  </a:cubicBezTo>
                  <a:cubicBezTo>
                    <a:pt x="666188" y="1648968"/>
                    <a:pt x="807366" y="1584603"/>
                    <a:pt x="953687" y="1504224"/>
                  </a:cubicBezTo>
                  <a:lnTo>
                    <a:pt x="1141640" y="1392653"/>
                  </a:lnTo>
                  <a:lnTo>
                    <a:pt x="1137737" y="1390340"/>
                  </a:lnTo>
                  <a:cubicBezTo>
                    <a:pt x="1062375" y="1342454"/>
                    <a:pt x="986566" y="1291071"/>
                    <a:pt x="911146" y="1236655"/>
                  </a:cubicBezTo>
                  <a:cubicBezTo>
                    <a:pt x="836038" y="1182240"/>
                    <a:pt x="763501" y="1126426"/>
                    <a:pt x="694333" y="1069911"/>
                  </a:cubicBezTo>
                  <a:close/>
                  <a:moveTo>
                    <a:pt x="1162851" y="400154"/>
                  </a:moveTo>
                  <a:lnTo>
                    <a:pt x="1149580" y="408008"/>
                  </a:lnTo>
                  <a:cubicBezTo>
                    <a:pt x="1074842" y="455407"/>
                    <a:pt x="999656" y="506247"/>
                    <a:pt x="924859" y="560040"/>
                  </a:cubicBezTo>
                  <a:cubicBezTo>
                    <a:pt x="849751" y="614145"/>
                    <a:pt x="777370" y="669648"/>
                    <a:pt x="708475" y="725852"/>
                  </a:cubicBezTo>
                  <a:lnTo>
                    <a:pt x="520161" y="889641"/>
                  </a:lnTo>
                  <a:lnTo>
                    <a:pt x="708475" y="1053432"/>
                  </a:lnTo>
                  <a:cubicBezTo>
                    <a:pt x="777370" y="1109635"/>
                    <a:pt x="849751" y="1165138"/>
                    <a:pt x="924859" y="1219243"/>
                  </a:cubicBezTo>
                  <a:cubicBezTo>
                    <a:pt x="999656" y="1273347"/>
                    <a:pt x="1074842" y="1324498"/>
                    <a:pt x="1149580" y="1372169"/>
                  </a:cubicBezTo>
                  <a:lnTo>
                    <a:pt x="1162851" y="1380062"/>
                  </a:lnTo>
                  <a:lnTo>
                    <a:pt x="1176148" y="1372169"/>
                  </a:lnTo>
                  <a:cubicBezTo>
                    <a:pt x="1251003" y="1324498"/>
                    <a:pt x="1326267" y="1273347"/>
                    <a:pt x="1401063" y="1219243"/>
                  </a:cubicBezTo>
                  <a:cubicBezTo>
                    <a:pt x="1475859" y="1165138"/>
                    <a:pt x="1548007" y="1109635"/>
                    <a:pt x="1616726" y="1053432"/>
                  </a:cubicBezTo>
                  <a:lnTo>
                    <a:pt x="1804684" y="889641"/>
                  </a:lnTo>
                  <a:lnTo>
                    <a:pt x="1616726" y="725852"/>
                  </a:lnTo>
                  <a:cubicBezTo>
                    <a:pt x="1548007" y="669648"/>
                    <a:pt x="1475859" y="614145"/>
                    <a:pt x="1401063" y="560040"/>
                  </a:cubicBezTo>
                  <a:cubicBezTo>
                    <a:pt x="1326267" y="506247"/>
                    <a:pt x="1251003" y="455407"/>
                    <a:pt x="1176148" y="408008"/>
                  </a:cubicBezTo>
                  <a:close/>
                  <a:moveTo>
                    <a:pt x="2103683" y="21639"/>
                  </a:moveTo>
                  <a:cubicBezTo>
                    <a:pt x="2020004" y="22106"/>
                    <a:pt x="1912796" y="43872"/>
                    <a:pt x="1787512" y="87404"/>
                  </a:cubicBezTo>
                  <a:cubicBezTo>
                    <a:pt x="1658488" y="132180"/>
                    <a:pt x="1517621" y="196546"/>
                    <a:pt x="1371612" y="276614"/>
                  </a:cubicBezTo>
                  <a:lnTo>
                    <a:pt x="1184002" y="387637"/>
                  </a:lnTo>
                  <a:lnTo>
                    <a:pt x="1187465" y="389681"/>
                  </a:lnTo>
                  <a:cubicBezTo>
                    <a:pt x="1262768" y="437372"/>
                    <a:pt x="1338421" y="488523"/>
                    <a:pt x="1413529" y="542627"/>
                  </a:cubicBezTo>
                  <a:cubicBezTo>
                    <a:pt x="1488949" y="597043"/>
                    <a:pt x="1561642" y="652857"/>
                    <a:pt x="1630868" y="709391"/>
                  </a:cubicBezTo>
                  <a:lnTo>
                    <a:pt x="1820647" y="874588"/>
                  </a:lnTo>
                  <a:lnTo>
                    <a:pt x="1981671" y="713414"/>
                  </a:lnTo>
                  <a:cubicBezTo>
                    <a:pt x="2033561" y="657210"/>
                    <a:pt x="2080465" y="601707"/>
                    <a:pt x="2121603" y="547602"/>
                  </a:cubicBezTo>
                  <a:cubicBezTo>
                    <a:pt x="2283662" y="338648"/>
                    <a:pt x="2341006" y="169494"/>
                    <a:pt x="2278675" y="83673"/>
                  </a:cubicBezTo>
                  <a:cubicBezTo>
                    <a:pt x="2247510" y="42006"/>
                    <a:pt x="2187361" y="21173"/>
                    <a:pt x="2103683" y="21639"/>
                  </a:cubicBezTo>
                  <a:close/>
                  <a:moveTo>
                    <a:pt x="218032" y="21484"/>
                  </a:moveTo>
                  <a:cubicBezTo>
                    <a:pt x="135756" y="21484"/>
                    <a:pt x="75919" y="42628"/>
                    <a:pt x="46000" y="83673"/>
                  </a:cubicBezTo>
                  <a:cubicBezTo>
                    <a:pt x="-16330" y="169494"/>
                    <a:pt x="41014" y="338648"/>
                    <a:pt x="203073" y="547602"/>
                  </a:cubicBezTo>
                  <a:cubicBezTo>
                    <a:pt x="244211" y="601707"/>
                    <a:pt x="291115" y="657210"/>
                    <a:pt x="343024" y="713414"/>
                  </a:cubicBezTo>
                  <a:lnTo>
                    <a:pt x="504326" y="874737"/>
                  </a:lnTo>
                  <a:lnTo>
                    <a:pt x="694333" y="709391"/>
                  </a:lnTo>
                  <a:cubicBezTo>
                    <a:pt x="763501" y="652857"/>
                    <a:pt x="836038" y="597043"/>
                    <a:pt x="911146" y="542627"/>
                  </a:cubicBezTo>
                  <a:cubicBezTo>
                    <a:pt x="986566" y="488523"/>
                    <a:pt x="1062375" y="437372"/>
                    <a:pt x="1137737" y="389681"/>
                  </a:cubicBezTo>
                  <a:lnTo>
                    <a:pt x="1141429" y="387501"/>
                  </a:lnTo>
                  <a:lnTo>
                    <a:pt x="953687" y="276614"/>
                  </a:lnTo>
                  <a:cubicBezTo>
                    <a:pt x="807366" y="196546"/>
                    <a:pt x="666188" y="132180"/>
                    <a:pt x="537164" y="87404"/>
                  </a:cubicBezTo>
                  <a:cubicBezTo>
                    <a:pt x="410010" y="42628"/>
                    <a:pt x="302801" y="21484"/>
                    <a:pt x="218032" y="21484"/>
                  </a:cubicBezTo>
                  <a:close/>
                  <a:moveTo>
                    <a:pt x="213045" y="29"/>
                  </a:moveTo>
                  <a:cubicBezTo>
                    <a:pt x="300308" y="-904"/>
                    <a:pt x="411880" y="21484"/>
                    <a:pt x="543397" y="67504"/>
                  </a:cubicBezTo>
                  <a:cubicBezTo>
                    <a:pt x="673668" y="112280"/>
                    <a:pt x="816093" y="176956"/>
                    <a:pt x="963504" y="257491"/>
                  </a:cubicBezTo>
                  <a:lnTo>
                    <a:pt x="1162597" y="375004"/>
                  </a:lnTo>
                  <a:lnTo>
                    <a:pt x="1361639" y="257491"/>
                  </a:lnTo>
                  <a:cubicBezTo>
                    <a:pt x="1508895" y="176956"/>
                    <a:pt x="1651009" y="112280"/>
                    <a:pt x="1781279" y="67504"/>
                  </a:cubicBezTo>
                  <a:cubicBezTo>
                    <a:pt x="2044313" y="-24536"/>
                    <a:pt x="2227565" y="-22048"/>
                    <a:pt x="2296128" y="72479"/>
                  </a:cubicBezTo>
                  <a:cubicBezTo>
                    <a:pt x="2364691" y="167006"/>
                    <a:pt x="2308594" y="341135"/>
                    <a:pt x="2140302" y="561284"/>
                  </a:cubicBezTo>
                  <a:cubicBezTo>
                    <a:pt x="2098541" y="615699"/>
                    <a:pt x="2051091" y="671514"/>
                    <a:pt x="1998695" y="728028"/>
                  </a:cubicBezTo>
                  <a:lnTo>
                    <a:pt x="1836663" y="889729"/>
                  </a:lnTo>
                  <a:lnTo>
                    <a:pt x="1998695" y="1051780"/>
                  </a:lnTo>
                  <a:cubicBezTo>
                    <a:pt x="2051091" y="1108469"/>
                    <a:pt x="2098541" y="1164517"/>
                    <a:pt x="2140302" y="1219243"/>
                  </a:cubicBezTo>
                  <a:cubicBezTo>
                    <a:pt x="2308594" y="1440635"/>
                    <a:pt x="2364691" y="1614764"/>
                    <a:pt x="2296128" y="1708047"/>
                  </a:cubicBezTo>
                  <a:cubicBezTo>
                    <a:pt x="2261223" y="1756555"/>
                    <a:pt x="2197646" y="1781430"/>
                    <a:pt x="2106643" y="1781430"/>
                  </a:cubicBezTo>
                  <a:cubicBezTo>
                    <a:pt x="2020627" y="1781430"/>
                    <a:pt x="1910926" y="1759042"/>
                    <a:pt x="1781279" y="1714266"/>
                  </a:cubicBezTo>
                  <a:cubicBezTo>
                    <a:pt x="1651009" y="1668869"/>
                    <a:pt x="1508895" y="1603881"/>
                    <a:pt x="1361639" y="1523036"/>
                  </a:cubicBezTo>
                  <a:lnTo>
                    <a:pt x="1162597" y="1405074"/>
                  </a:lnTo>
                  <a:lnTo>
                    <a:pt x="963504" y="1523036"/>
                  </a:lnTo>
                  <a:cubicBezTo>
                    <a:pt x="816093" y="1603881"/>
                    <a:pt x="673668" y="1668869"/>
                    <a:pt x="543397" y="1714266"/>
                  </a:cubicBezTo>
                  <a:cubicBezTo>
                    <a:pt x="413749" y="1759042"/>
                    <a:pt x="304048" y="1781430"/>
                    <a:pt x="218032" y="1781430"/>
                  </a:cubicBezTo>
                  <a:cubicBezTo>
                    <a:pt x="128276" y="1781430"/>
                    <a:pt x="63452" y="1756555"/>
                    <a:pt x="28547" y="1708047"/>
                  </a:cubicBezTo>
                  <a:cubicBezTo>
                    <a:pt x="-40016" y="1614764"/>
                    <a:pt x="16081" y="1440635"/>
                    <a:pt x="184373" y="1219243"/>
                  </a:cubicBezTo>
                  <a:cubicBezTo>
                    <a:pt x="226135" y="1164517"/>
                    <a:pt x="273662" y="1108469"/>
                    <a:pt x="326155" y="1051780"/>
                  </a:cubicBezTo>
                  <a:lnTo>
                    <a:pt x="488464" y="889729"/>
                  </a:lnTo>
                  <a:lnTo>
                    <a:pt x="326155" y="728028"/>
                  </a:lnTo>
                  <a:cubicBezTo>
                    <a:pt x="273662" y="671514"/>
                    <a:pt x="226135" y="615699"/>
                    <a:pt x="184373" y="561284"/>
                  </a:cubicBezTo>
                  <a:cubicBezTo>
                    <a:pt x="16081" y="341135"/>
                    <a:pt x="-40016" y="167006"/>
                    <a:pt x="28547" y="72479"/>
                  </a:cubicBezTo>
                  <a:cubicBezTo>
                    <a:pt x="62829" y="25215"/>
                    <a:pt x="125783" y="962"/>
                    <a:pt x="213045" y="29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A7688A7F-7454-F140-AE7B-B7DBA10E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7467" y="6625914"/>
              <a:ext cx="1356781" cy="1356781"/>
            </a:xfrm>
            <a:custGeom>
              <a:avLst/>
              <a:gdLst>
                <a:gd name="T0" fmla="*/ 1086 w 1087"/>
                <a:gd name="T1" fmla="*/ 543 h 1088"/>
                <a:gd name="T2" fmla="*/ 1086 w 1087"/>
                <a:gd name="T3" fmla="*/ 543 h 1088"/>
                <a:gd name="T4" fmla="*/ 544 w 1087"/>
                <a:gd name="T5" fmla="*/ 1087 h 1088"/>
                <a:gd name="T6" fmla="*/ 544 w 1087"/>
                <a:gd name="T7" fmla="*/ 1087 h 1088"/>
                <a:gd name="T8" fmla="*/ 0 w 1087"/>
                <a:gd name="T9" fmla="*/ 543 h 1088"/>
                <a:gd name="T10" fmla="*/ 0 w 1087"/>
                <a:gd name="T11" fmla="*/ 543 h 1088"/>
                <a:gd name="T12" fmla="*/ 544 w 1087"/>
                <a:gd name="T13" fmla="*/ 0 h 1088"/>
                <a:gd name="T14" fmla="*/ 544 w 1087"/>
                <a:gd name="T15" fmla="*/ 0 h 1088"/>
                <a:gd name="T16" fmla="*/ 1086 w 1087"/>
                <a:gd name="T17" fmla="*/ 543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" h="1088">
                  <a:moveTo>
                    <a:pt x="1086" y="543"/>
                  </a:moveTo>
                  <a:lnTo>
                    <a:pt x="1086" y="543"/>
                  </a:lnTo>
                  <a:cubicBezTo>
                    <a:pt x="1086" y="844"/>
                    <a:pt x="843" y="1087"/>
                    <a:pt x="544" y="1087"/>
                  </a:cubicBezTo>
                  <a:lnTo>
                    <a:pt x="544" y="1087"/>
                  </a:lnTo>
                  <a:cubicBezTo>
                    <a:pt x="243" y="1087"/>
                    <a:pt x="0" y="844"/>
                    <a:pt x="0" y="543"/>
                  </a:cubicBezTo>
                  <a:lnTo>
                    <a:pt x="0" y="543"/>
                  </a:lnTo>
                  <a:cubicBezTo>
                    <a:pt x="0" y="243"/>
                    <a:pt x="243" y="0"/>
                    <a:pt x="544" y="0"/>
                  </a:cubicBezTo>
                  <a:lnTo>
                    <a:pt x="544" y="0"/>
                  </a:lnTo>
                  <a:cubicBezTo>
                    <a:pt x="843" y="0"/>
                    <a:pt x="1086" y="243"/>
                    <a:pt x="1086" y="5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82">
              <a:extLst>
                <a:ext uri="{FF2B5EF4-FFF2-40B4-BE49-F238E27FC236}">
                  <a16:creationId xmlns:a16="http://schemas.microsoft.com/office/drawing/2014/main" id="{C97A6D50-39DA-994C-90A8-38891BAC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8309" y="6351265"/>
              <a:ext cx="1900594" cy="1900594"/>
            </a:xfrm>
            <a:custGeom>
              <a:avLst/>
              <a:gdLst>
                <a:gd name="T0" fmla="*/ 762 w 1524"/>
                <a:gd name="T1" fmla="*/ 1251 h 1524"/>
                <a:gd name="T2" fmla="*/ 272 w 1524"/>
                <a:gd name="T3" fmla="*/ 761 h 1524"/>
                <a:gd name="T4" fmla="*/ 762 w 1524"/>
                <a:gd name="T5" fmla="*/ 272 h 1524"/>
                <a:gd name="T6" fmla="*/ 1251 w 1524"/>
                <a:gd name="T7" fmla="*/ 761 h 1524"/>
                <a:gd name="T8" fmla="*/ 839 w 1524"/>
                <a:gd name="T9" fmla="*/ 0 h 1524"/>
                <a:gd name="T10" fmla="*/ 685 w 1524"/>
                <a:gd name="T11" fmla="*/ 139 h 1524"/>
                <a:gd name="T12" fmla="*/ 598 w 1524"/>
                <a:gd name="T13" fmla="*/ 156 h 1524"/>
                <a:gd name="T14" fmla="*/ 403 w 1524"/>
                <a:gd name="T15" fmla="*/ 85 h 1524"/>
                <a:gd name="T16" fmla="*/ 456 w 1524"/>
                <a:gd name="T17" fmla="*/ 214 h 1524"/>
                <a:gd name="T18" fmla="*/ 277 w 1524"/>
                <a:gd name="T19" fmla="*/ 169 h 1524"/>
                <a:gd name="T20" fmla="*/ 267 w 1524"/>
                <a:gd name="T21" fmla="*/ 376 h 1524"/>
                <a:gd name="T22" fmla="*/ 217 w 1524"/>
                <a:gd name="T23" fmla="*/ 449 h 1524"/>
                <a:gd name="T24" fmla="*/ 30 w 1524"/>
                <a:gd name="T25" fmla="*/ 536 h 1524"/>
                <a:gd name="T26" fmla="*/ 158 w 1524"/>
                <a:gd name="T27" fmla="*/ 590 h 1524"/>
                <a:gd name="T28" fmla="*/ 0 w 1524"/>
                <a:gd name="T29" fmla="*/ 684 h 1524"/>
                <a:gd name="T30" fmla="*/ 139 w 1524"/>
                <a:gd name="T31" fmla="*/ 838 h 1524"/>
                <a:gd name="T32" fmla="*/ 156 w 1524"/>
                <a:gd name="T33" fmla="*/ 925 h 1524"/>
                <a:gd name="T34" fmla="*/ 85 w 1524"/>
                <a:gd name="T35" fmla="*/ 1120 h 1524"/>
                <a:gd name="T36" fmla="*/ 214 w 1524"/>
                <a:gd name="T37" fmla="*/ 1067 h 1524"/>
                <a:gd name="T38" fmla="*/ 169 w 1524"/>
                <a:gd name="T39" fmla="*/ 1246 h 1524"/>
                <a:gd name="T40" fmla="*/ 376 w 1524"/>
                <a:gd name="T41" fmla="*/ 1256 h 1524"/>
                <a:gd name="T42" fmla="*/ 450 w 1524"/>
                <a:gd name="T43" fmla="*/ 1306 h 1524"/>
                <a:gd name="T44" fmla="*/ 537 w 1524"/>
                <a:gd name="T45" fmla="*/ 1493 h 1524"/>
                <a:gd name="T46" fmla="*/ 591 w 1524"/>
                <a:gd name="T47" fmla="*/ 1365 h 1524"/>
                <a:gd name="T48" fmla="*/ 685 w 1524"/>
                <a:gd name="T49" fmla="*/ 1523 h 1524"/>
                <a:gd name="T50" fmla="*/ 839 w 1524"/>
                <a:gd name="T51" fmla="*/ 1384 h 1524"/>
                <a:gd name="T52" fmla="*/ 925 w 1524"/>
                <a:gd name="T53" fmla="*/ 1367 h 1524"/>
                <a:gd name="T54" fmla="*/ 1119 w 1524"/>
                <a:gd name="T55" fmla="*/ 1438 h 1524"/>
                <a:gd name="T56" fmla="*/ 1067 w 1524"/>
                <a:gd name="T57" fmla="*/ 1309 h 1524"/>
                <a:gd name="T58" fmla="*/ 1245 w 1524"/>
                <a:gd name="T59" fmla="*/ 1354 h 1524"/>
                <a:gd name="T60" fmla="*/ 1256 w 1524"/>
                <a:gd name="T61" fmla="*/ 1147 h 1524"/>
                <a:gd name="T62" fmla="*/ 1306 w 1524"/>
                <a:gd name="T63" fmla="*/ 1073 h 1524"/>
                <a:gd name="T64" fmla="*/ 1493 w 1524"/>
                <a:gd name="T65" fmla="*/ 986 h 1524"/>
                <a:gd name="T66" fmla="*/ 1365 w 1524"/>
                <a:gd name="T67" fmla="*/ 932 h 1524"/>
                <a:gd name="T68" fmla="*/ 1523 w 1524"/>
                <a:gd name="T69" fmla="*/ 838 h 1524"/>
                <a:gd name="T70" fmla="*/ 1384 w 1524"/>
                <a:gd name="T71" fmla="*/ 684 h 1524"/>
                <a:gd name="T72" fmla="*/ 1367 w 1524"/>
                <a:gd name="T73" fmla="*/ 597 h 1524"/>
                <a:gd name="T74" fmla="*/ 1437 w 1524"/>
                <a:gd name="T75" fmla="*/ 403 h 1524"/>
                <a:gd name="T76" fmla="*/ 1309 w 1524"/>
                <a:gd name="T77" fmla="*/ 455 h 1524"/>
                <a:gd name="T78" fmla="*/ 1354 w 1524"/>
                <a:gd name="T79" fmla="*/ 278 h 1524"/>
                <a:gd name="T80" fmla="*/ 1147 w 1524"/>
                <a:gd name="T81" fmla="*/ 268 h 1524"/>
                <a:gd name="T82" fmla="*/ 1073 w 1524"/>
                <a:gd name="T83" fmla="*/ 217 h 1524"/>
                <a:gd name="T84" fmla="*/ 986 w 1524"/>
                <a:gd name="T85" fmla="*/ 30 h 1524"/>
                <a:gd name="T86" fmla="*/ 932 w 1524"/>
                <a:gd name="T87" fmla="*/ 158 h 1524"/>
                <a:gd name="T88" fmla="*/ 839 w 1524"/>
                <a:gd name="T89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4" h="1524">
                  <a:moveTo>
                    <a:pt x="762" y="1251"/>
                  </a:moveTo>
                  <a:lnTo>
                    <a:pt x="762" y="1251"/>
                  </a:lnTo>
                  <a:cubicBezTo>
                    <a:pt x="491" y="1251"/>
                    <a:pt x="272" y="1031"/>
                    <a:pt x="272" y="761"/>
                  </a:cubicBezTo>
                  <a:lnTo>
                    <a:pt x="272" y="761"/>
                  </a:lnTo>
                  <a:cubicBezTo>
                    <a:pt x="272" y="491"/>
                    <a:pt x="491" y="272"/>
                    <a:pt x="762" y="272"/>
                  </a:cubicBezTo>
                  <a:lnTo>
                    <a:pt x="762" y="272"/>
                  </a:lnTo>
                  <a:cubicBezTo>
                    <a:pt x="1031" y="272"/>
                    <a:pt x="1251" y="491"/>
                    <a:pt x="1251" y="761"/>
                  </a:cubicBezTo>
                  <a:lnTo>
                    <a:pt x="1251" y="761"/>
                  </a:lnTo>
                  <a:cubicBezTo>
                    <a:pt x="1251" y="1031"/>
                    <a:pt x="1031" y="1251"/>
                    <a:pt x="762" y="1251"/>
                  </a:cubicBezTo>
                  <a:close/>
                  <a:moveTo>
                    <a:pt x="839" y="0"/>
                  </a:moveTo>
                  <a:lnTo>
                    <a:pt x="685" y="0"/>
                  </a:lnTo>
                  <a:lnTo>
                    <a:pt x="685" y="139"/>
                  </a:lnTo>
                  <a:lnTo>
                    <a:pt x="685" y="139"/>
                  </a:lnTo>
                  <a:cubicBezTo>
                    <a:pt x="655" y="143"/>
                    <a:pt x="626" y="148"/>
                    <a:pt x="598" y="156"/>
                  </a:cubicBezTo>
                  <a:lnTo>
                    <a:pt x="545" y="28"/>
                  </a:lnTo>
                  <a:lnTo>
                    <a:pt x="403" y="85"/>
                  </a:lnTo>
                  <a:lnTo>
                    <a:pt x="456" y="214"/>
                  </a:lnTo>
                  <a:lnTo>
                    <a:pt x="456" y="214"/>
                  </a:lnTo>
                  <a:cubicBezTo>
                    <a:pt x="428" y="230"/>
                    <a:pt x="401" y="247"/>
                    <a:pt x="376" y="268"/>
                  </a:cubicBezTo>
                  <a:lnTo>
                    <a:pt x="277" y="169"/>
                  </a:lnTo>
                  <a:lnTo>
                    <a:pt x="169" y="278"/>
                  </a:lnTo>
                  <a:lnTo>
                    <a:pt x="267" y="376"/>
                  </a:lnTo>
                  <a:lnTo>
                    <a:pt x="267" y="376"/>
                  </a:lnTo>
                  <a:cubicBezTo>
                    <a:pt x="248" y="399"/>
                    <a:pt x="232" y="424"/>
                    <a:pt x="217" y="449"/>
                  </a:cubicBezTo>
                  <a:lnTo>
                    <a:pt x="90" y="396"/>
                  </a:lnTo>
                  <a:lnTo>
                    <a:pt x="30" y="536"/>
                  </a:lnTo>
                  <a:lnTo>
                    <a:pt x="158" y="590"/>
                  </a:lnTo>
                  <a:lnTo>
                    <a:pt x="158" y="590"/>
                  </a:lnTo>
                  <a:cubicBezTo>
                    <a:pt x="149" y="621"/>
                    <a:pt x="143" y="652"/>
                    <a:pt x="139" y="684"/>
                  </a:cubicBezTo>
                  <a:lnTo>
                    <a:pt x="0" y="684"/>
                  </a:lnTo>
                  <a:lnTo>
                    <a:pt x="0" y="838"/>
                  </a:lnTo>
                  <a:lnTo>
                    <a:pt x="139" y="838"/>
                  </a:lnTo>
                  <a:lnTo>
                    <a:pt x="139" y="838"/>
                  </a:lnTo>
                  <a:cubicBezTo>
                    <a:pt x="143" y="868"/>
                    <a:pt x="148" y="897"/>
                    <a:pt x="156" y="925"/>
                  </a:cubicBezTo>
                  <a:lnTo>
                    <a:pt x="27" y="977"/>
                  </a:lnTo>
                  <a:lnTo>
                    <a:pt x="85" y="1120"/>
                  </a:lnTo>
                  <a:lnTo>
                    <a:pt x="214" y="1067"/>
                  </a:lnTo>
                  <a:lnTo>
                    <a:pt x="214" y="1067"/>
                  </a:lnTo>
                  <a:cubicBezTo>
                    <a:pt x="230" y="1095"/>
                    <a:pt x="247" y="1122"/>
                    <a:pt x="267" y="1147"/>
                  </a:cubicBezTo>
                  <a:lnTo>
                    <a:pt x="169" y="1246"/>
                  </a:lnTo>
                  <a:lnTo>
                    <a:pt x="277" y="1354"/>
                  </a:lnTo>
                  <a:lnTo>
                    <a:pt x="376" y="1256"/>
                  </a:lnTo>
                  <a:lnTo>
                    <a:pt x="376" y="1256"/>
                  </a:lnTo>
                  <a:cubicBezTo>
                    <a:pt x="399" y="1274"/>
                    <a:pt x="424" y="1290"/>
                    <a:pt x="450" y="1306"/>
                  </a:cubicBezTo>
                  <a:lnTo>
                    <a:pt x="396" y="1433"/>
                  </a:lnTo>
                  <a:lnTo>
                    <a:pt x="537" y="1493"/>
                  </a:lnTo>
                  <a:lnTo>
                    <a:pt x="591" y="1365"/>
                  </a:lnTo>
                  <a:lnTo>
                    <a:pt x="591" y="1365"/>
                  </a:lnTo>
                  <a:cubicBezTo>
                    <a:pt x="621" y="1374"/>
                    <a:pt x="653" y="1380"/>
                    <a:pt x="685" y="1384"/>
                  </a:cubicBezTo>
                  <a:lnTo>
                    <a:pt x="685" y="1523"/>
                  </a:lnTo>
                  <a:lnTo>
                    <a:pt x="839" y="1523"/>
                  </a:lnTo>
                  <a:lnTo>
                    <a:pt x="839" y="1384"/>
                  </a:lnTo>
                  <a:lnTo>
                    <a:pt x="839" y="1384"/>
                  </a:lnTo>
                  <a:cubicBezTo>
                    <a:pt x="868" y="1380"/>
                    <a:pt x="897" y="1375"/>
                    <a:pt x="925" y="1367"/>
                  </a:cubicBezTo>
                  <a:lnTo>
                    <a:pt x="977" y="1495"/>
                  </a:lnTo>
                  <a:lnTo>
                    <a:pt x="1119" y="1438"/>
                  </a:lnTo>
                  <a:lnTo>
                    <a:pt x="1067" y="1309"/>
                  </a:lnTo>
                  <a:lnTo>
                    <a:pt x="1067" y="1309"/>
                  </a:lnTo>
                  <a:cubicBezTo>
                    <a:pt x="1095" y="1294"/>
                    <a:pt x="1122" y="1276"/>
                    <a:pt x="1147" y="1256"/>
                  </a:cubicBezTo>
                  <a:lnTo>
                    <a:pt x="1245" y="1354"/>
                  </a:lnTo>
                  <a:lnTo>
                    <a:pt x="1354" y="1246"/>
                  </a:lnTo>
                  <a:lnTo>
                    <a:pt x="1256" y="1147"/>
                  </a:lnTo>
                  <a:lnTo>
                    <a:pt x="1256" y="1147"/>
                  </a:lnTo>
                  <a:cubicBezTo>
                    <a:pt x="1274" y="1124"/>
                    <a:pt x="1290" y="1099"/>
                    <a:pt x="1306" y="1073"/>
                  </a:cubicBezTo>
                  <a:lnTo>
                    <a:pt x="1433" y="1127"/>
                  </a:lnTo>
                  <a:lnTo>
                    <a:pt x="1493" y="986"/>
                  </a:lnTo>
                  <a:lnTo>
                    <a:pt x="1365" y="932"/>
                  </a:lnTo>
                  <a:lnTo>
                    <a:pt x="1365" y="932"/>
                  </a:lnTo>
                  <a:cubicBezTo>
                    <a:pt x="1373" y="901"/>
                    <a:pt x="1380" y="870"/>
                    <a:pt x="1384" y="838"/>
                  </a:cubicBezTo>
                  <a:lnTo>
                    <a:pt x="1523" y="838"/>
                  </a:lnTo>
                  <a:lnTo>
                    <a:pt x="1523" y="684"/>
                  </a:lnTo>
                  <a:lnTo>
                    <a:pt x="1384" y="684"/>
                  </a:lnTo>
                  <a:lnTo>
                    <a:pt x="1384" y="684"/>
                  </a:lnTo>
                  <a:cubicBezTo>
                    <a:pt x="1380" y="654"/>
                    <a:pt x="1375" y="625"/>
                    <a:pt x="1367" y="597"/>
                  </a:cubicBezTo>
                  <a:lnTo>
                    <a:pt x="1495" y="544"/>
                  </a:lnTo>
                  <a:lnTo>
                    <a:pt x="1437" y="403"/>
                  </a:lnTo>
                  <a:lnTo>
                    <a:pt x="1309" y="455"/>
                  </a:lnTo>
                  <a:lnTo>
                    <a:pt x="1309" y="455"/>
                  </a:lnTo>
                  <a:cubicBezTo>
                    <a:pt x="1293" y="428"/>
                    <a:pt x="1275" y="401"/>
                    <a:pt x="1256" y="376"/>
                  </a:cubicBezTo>
                  <a:lnTo>
                    <a:pt x="1354" y="278"/>
                  </a:lnTo>
                  <a:lnTo>
                    <a:pt x="1245" y="169"/>
                  </a:lnTo>
                  <a:lnTo>
                    <a:pt x="1147" y="268"/>
                  </a:lnTo>
                  <a:lnTo>
                    <a:pt x="1147" y="268"/>
                  </a:lnTo>
                  <a:cubicBezTo>
                    <a:pt x="1124" y="249"/>
                    <a:pt x="1099" y="232"/>
                    <a:pt x="1073" y="217"/>
                  </a:cubicBezTo>
                  <a:lnTo>
                    <a:pt x="1127" y="90"/>
                  </a:lnTo>
                  <a:lnTo>
                    <a:pt x="986" y="30"/>
                  </a:lnTo>
                  <a:lnTo>
                    <a:pt x="932" y="158"/>
                  </a:lnTo>
                  <a:lnTo>
                    <a:pt x="932" y="158"/>
                  </a:lnTo>
                  <a:cubicBezTo>
                    <a:pt x="902" y="150"/>
                    <a:pt x="871" y="143"/>
                    <a:pt x="839" y="139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83">
              <a:extLst>
                <a:ext uri="{FF2B5EF4-FFF2-40B4-BE49-F238E27FC236}">
                  <a16:creationId xmlns:a16="http://schemas.microsoft.com/office/drawing/2014/main" id="{E0E1E74D-4E11-B84C-9D21-B54D69B2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6911" y="6840141"/>
              <a:ext cx="455921" cy="510855"/>
            </a:xfrm>
            <a:custGeom>
              <a:avLst/>
              <a:gdLst>
                <a:gd name="T0" fmla="*/ 68 w 364"/>
                <a:gd name="T1" fmla="*/ 340 h 410"/>
                <a:gd name="T2" fmla="*/ 296 w 364"/>
                <a:gd name="T3" fmla="*/ 340 h 410"/>
                <a:gd name="T4" fmla="*/ 296 w 364"/>
                <a:gd name="T5" fmla="*/ 91 h 410"/>
                <a:gd name="T6" fmla="*/ 296 w 364"/>
                <a:gd name="T7" fmla="*/ 91 h 410"/>
                <a:gd name="T8" fmla="*/ 273 w 364"/>
                <a:gd name="T9" fmla="*/ 68 h 410"/>
                <a:gd name="T10" fmla="*/ 91 w 364"/>
                <a:gd name="T11" fmla="*/ 68 h 410"/>
                <a:gd name="T12" fmla="*/ 91 w 364"/>
                <a:gd name="T13" fmla="*/ 68 h 410"/>
                <a:gd name="T14" fmla="*/ 68 w 364"/>
                <a:gd name="T15" fmla="*/ 91 h 410"/>
                <a:gd name="T16" fmla="*/ 68 w 364"/>
                <a:gd name="T17" fmla="*/ 340 h 410"/>
                <a:gd name="T18" fmla="*/ 363 w 364"/>
                <a:gd name="T19" fmla="*/ 409 h 410"/>
                <a:gd name="T20" fmla="*/ 0 w 364"/>
                <a:gd name="T21" fmla="*/ 409 h 410"/>
                <a:gd name="T22" fmla="*/ 0 w 364"/>
                <a:gd name="T23" fmla="*/ 91 h 410"/>
                <a:gd name="T24" fmla="*/ 0 w 364"/>
                <a:gd name="T25" fmla="*/ 91 h 410"/>
                <a:gd name="T26" fmla="*/ 91 w 364"/>
                <a:gd name="T27" fmla="*/ 0 h 410"/>
                <a:gd name="T28" fmla="*/ 273 w 364"/>
                <a:gd name="T29" fmla="*/ 0 h 410"/>
                <a:gd name="T30" fmla="*/ 273 w 364"/>
                <a:gd name="T31" fmla="*/ 0 h 410"/>
                <a:gd name="T32" fmla="*/ 363 w 364"/>
                <a:gd name="T33" fmla="*/ 91 h 410"/>
                <a:gd name="T34" fmla="*/ 363 w 364"/>
                <a:gd name="T35" fmla="*/ 4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4" h="410">
                  <a:moveTo>
                    <a:pt x="68" y="340"/>
                  </a:moveTo>
                  <a:lnTo>
                    <a:pt x="296" y="340"/>
                  </a:lnTo>
                  <a:lnTo>
                    <a:pt x="296" y="91"/>
                  </a:lnTo>
                  <a:lnTo>
                    <a:pt x="296" y="91"/>
                  </a:lnTo>
                  <a:cubicBezTo>
                    <a:pt x="296" y="78"/>
                    <a:pt x="285" y="68"/>
                    <a:pt x="273" y="68"/>
                  </a:cubicBezTo>
                  <a:lnTo>
                    <a:pt x="91" y="68"/>
                  </a:lnTo>
                  <a:lnTo>
                    <a:pt x="91" y="68"/>
                  </a:lnTo>
                  <a:cubicBezTo>
                    <a:pt x="79" y="68"/>
                    <a:pt x="68" y="78"/>
                    <a:pt x="68" y="91"/>
                  </a:cubicBezTo>
                  <a:lnTo>
                    <a:pt x="68" y="340"/>
                  </a:lnTo>
                  <a:close/>
                  <a:moveTo>
                    <a:pt x="363" y="409"/>
                  </a:moveTo>
                  <a:lnTo>
                    <a:pt x="0" y="409"/>
                  </a:lnTo>
                  <a:lnTo>
                    <a:pt x="0" y="91"/>
                  </a:ln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lnTo>
                    <a:pt x="273" y="0"/>
                  </a:lnTo>
                  <a:lnTo>
                    <a:pt x="273" y="0"/>
                  </a:lnTo>
                  <a:cubicBezTo>
                    <a:pt x="323" y="0"/>
                    <a:pt x="363" y="41"/>
                    <a:pt x="363" y="91"/>
                  </a:cubicBezTo>
                  <a:lnTo>
                    <a:pt x="363" y="409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9372749D-3DB6-5F4C-885C-8E167488D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022" y="7175219"/>
              <a:ext cx="631699" cy="505360"/>
            </a:xfrm>
            <a:custGeom>
              <a:avLst/>
              <a:gdLst>
                <a:gd name="T0" fmla="*/ 485 w 508"/>
                <a:gd name="T1" fmla="*/ 405 h 406"/>
                <a:gd name="T2" fmla="*/ 22 w 508"/>
                <a:gd name="T3" fmla="*/ 405 h 406"/>
                <a:gd name="T4" fmla="*/ 22 w 508"/>
                <a:gd name="T5" fmla="*/ 405 h 406"/>
                <a:gd name="T6" fmla="*/ 0 w 508"/>
                <a:gd name="T7" fmla="*/ 382 h 406"/>
                <a:gd name="T8" fmla="*/ 0 w 508"/>
                <a:gd name="T9" fmla="*/ 22 h 406"/>
                <a:gd name="T10" fmla="*/ 0 w 508"/>
                <a:gd name="T11" fmla="*/ 22 h 406"/>
                <a:gd name="T12" fmla="*/ 22 w 508"/>
                <a:gd name="T13" fmla="*/ 0 h 406"/>
                <a:gd name="T14" fmla="*/ 485 w 508"/>
                <a:gd name="T15" fmla="*/ 0 h 406"/>
                <a:gd name="T16" fmla="*/ 485 w 508"/>
                <a:gd name="T17" fmla="*/ 0 h 406"/>
                <a:gd name="T18" fmla="*/ 507 w 508"/>
                <a:gd name="T19" fmla="*/ 22 h 406"/>
                <a:gd name="T20" fmla="*/ 507 w 508"/>
                <a:gd name="T21" fmla="*/ 382 h 406"/>
                <a:gd name="T22" fmla="*/ 507 w 508"/>
                <a:gd name="T23" fmla="*/ 382 h 406"/>
                <a:gd name="T24" fmla="*/ 485 w 508"/>
                <a:gd name="T25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8" h="406">
                  <a:moveTo>
                    <a:pt x="485" y="405"/>
                  </a:moveTo>
                  <a:lnTo>
                    <a:pt x="22" y="405"/>
                  </a:lnTo>
                  <a:lnTo>
                    <a:pt x="22" y="405"/>
                  </a:lnTo>
                  <a:cubicBezTo>
                    <a:pt x="10" y="405"/>
                    <a:pt x="0" y="394"/>
                    <a:pt x="0" y="382"/>
                  </a:cubicBezTo>
                  <a:lnTo>
                    <a:pt x="0" y="22"/>
                  </a:ln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485" y="0"/>
                  </a:lnTo>
                  <a:lnTo>
                    <a:pt x="485" y="0"/>
                  </a:lnTo>
                  <a:cubicBezTo>
                    <a:pt x="497" y="0"/>
                    <a:pt x="507" y="10"/>
                    <a:pt x="507" y="22"/>
                  </a:cubicBezTo>
                  <a:lnTo>
                    <a:pt x="507" y="382"/>
                  </a:lnTo>
                  <a:lnTo>
                    <a:pt x="507" y="382"/>
                  </a:lnTo>
                  <a:cubicBezTo>
                    <a:pt x="507" y="394"/>
                    <a:pt x="497" y="405"/>
                    <a:pt x="485" y="405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id="{D60991A0-BD6F-C049-B4F1-0F1D3690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0716" y="7296069"/>
              <a:ext cx="170283" cy="269158"/>
            </a:xfrm>
            <a:custGeom>
              <a:avLst/>
              <a:gdLst>
                <a:gd name="T0" fmla="*/ 135 w 136"/>
                <a:gd name="T1" fmla="*/ 67 h 215"/>
                <a:gd name="T2" fmla="*/ 135 w 136"/>
                <a:gd name="T3" fmla="*/ 67 h 215"/>
                <a:gd name="T4" fmla="*/ 68 w 136"/>
                <a:gd name="T5" fmla="*/ 0 h 215"/>
                <a:gd name="T6" fmla="*/ 68 w 136"/>
                <a:gd name="T7" fmla="*/ 0 h 215"/>
                <a:gd name="T8" fmla="*/ 0 w 136"/>
                <a:gd name="T9" fmla="*/ 67 h 215"/>
                <a:gd name="T10" fmla="*/ 0 w 136"/>
                <a:gd name="T11" fmla="*/ 67 h 215"/>
                <a:gd name="T12" fmla="*/ 38 w 136"/>
                <a:gd name="T13" fmla="*/ 127 h 215"/>
                <a:gd name="T14" fmla="*/ 17 w 136"/>
                <a:gd name="T15" fmla="*/ 214 h 215"/>
                <a:gd name="T16" fmla="*/ 118 w 136"/>
                <a:gd name="T17" fmla="*/ 214 h 215"/>
                <a:gd name="T18" fmla="*/ 98 w 136"/>
                <a:gd name="T19" fmla="*/ 127 h 215"/>
                <a:gd name="T20" fmla="*/ 98 w 136"/>
                <a:gd name="T21" fmla="*/ 127 h 215"/>
                <a:gd name="T22" fmla="*/ 135 w 136"/>
                <a:gd name="T23" fmla="*/ 6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15">
                  <a:moveTo>
                    <a:pt x="135" y="67"/>
                  </a:moveTo>
                  <a:lnTo>
                    <a:pt x="135" y="67"/>
                  </a:lnTo>
                  <a:cubicBezTo>
                    <a:pt x="135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93"/>
                    <a:pt x="16" y="116"/>
                    <a:pt x="38" y="127"/>
                  </a:cubicBezTo>
                  <a:lnTo>
                    <a:pt x="17" y="214"/>
                  </a:lnTo>
                  <a:lnTo>
                    <a:pt x="118" y="214"/>
                  </a:lnTo>
                  <a:lnTo>
                    <a:pt x="98" y="127"/>
                  </a:lnTo>
                  <a:lnTo>
                    <a:pt x="98" y="127"/>
                  </a:lnTo>
                  <a:cubicBezTo>
                    <a:pt x="120" y="116"/>
                    <a:pt x="135" y="93"/>
                    <a:pt x="135" y="67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ECD530D-3107-134D-BA0C-43A87A86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3619" y="10407387"/>
              <a:ext cx="2324901" cy="1781741"/>
            </a:xfrm>
            <a:custGeom>
              <a:avLst/>
              <a:gdLst>
                <a:gd name="connsiteX0" fmla="*/ 1820799 w 2324901"/>
                <a:gd name="connsiteY0" fmla="*/ 905889 h 1781741"/>
                <a:gd name="connsiteX1" fmla="*/ 1630760 w 2324901"/>
                <a:gd name="connsiteY1" fmla="*/ 1071447 h 1781741"/>
                <a:gd name="connsiteX2" fmla="*/ 1413009 w 2324901"/>
                <a:gd name="connsiteY2" fmla="*/ 1238210 h 1781741"/>
                <a:gd name="connsiteX3" fmla="*/ 1187061 w 2324901"/>
                <a:gd name="connsiteY3" fmla="*/ 1391875 h 1781741"/>
                <a:gd name="connsiteX4" fmla="*/ 1183888 w 2324901"/>
                <a:gd name="connsiteY4" fmla="*/ 1393754 h 1781741"/>
                <a:gd name="connsiteX5" fmla="*/ 1371580 w 2324901"/>
                <a:gd name="connsiteY5" fmla="*/ 1504845 h 1781741"/>
                <a:gd name="connsiteX6" fmla="*/ 1788043 w 2324901"/>
                <a:gd name="connsiteY6" fmla="*/ 1694677 h 1781741"/>
                <a:gd name="connsiteX7" fmla="*/ 2278953 w 2324901"/>
                <a:gd name="connsiteY7" fmla="*/ 1697164 h 1781741"/>
                <a:gd name="connsiteX8" fmla="*/ 2121961 w 2324901"/>
                <a:gd name="connsiteY8" fmla="*/ 1233235 h 1781741"/>
                <a:gd name="connsiteX9" fmla="*/ 1981576 w 2324901"/>
                <a:gd name="connsiteY9" fmla="*/ 1066899 h 1781741"/>
                <a:gd name="connsiteX10" fmla="*/ 503392 w 2324901"/>
                <a:gd name="connsiteY10" fmla="*/ 905739 h 1781741"/>
                <a:gd name="connsiteX11" fmla="*/ 342337 w 2324901"/>
                <a:gd name="connsiteY11" fmla="*/ 1066899 h 1781741"/>
                <a:gd name="connsiteX12" fmla="*/ 201933 w 2324901"/>
                <a:gd name="connsiteY12" fmla="*/ 1233235 h 1781741"/>
                <a:gd name="connsiteX13" fmla="*/ 46187 w 2324901"/>
                <a:gd name="connsiteY13" fmla="*/ 1697164 h 1781741"/>
                <a:gd name="connsiteX14" fmla="*/ 537097 w 2324901"/>
                <a:gd name="connsiteY14" fmla="*/ 1694677 h 1781741"/>
                <a:gd name="connsiteX15" fmla="*/ 953093 w 2324901"/>
                <a:gd name="connsiteY15" fmla="*/ 1504845 h 1781741"/>
                <a:gd name="connsiteX16" fmla="*/ 1140871 w 2324901"/>
                <a:gd name="connsiteY16" fmla="*/ 1393849 h 1781741"/>
                <a:gd name="connsiteX17" fmla="*/ 1137534 w 2324901"/>
                <a:gd name="connsiteY17" fmla="*/ 1391875 h 1781741"/>
                <a:gd name="connsiteX18" fmla="*/ 910886 w 2324901"/>
                <a:gd name="connsiteY18" fmla="*/ 1238210 h 1781741"/>
                <a:gd name="connsiteX19" fmla="*/ 693660 w 2324901"/>
                <a:gd name="connsiteY19" fmla="*/ 1071447 h 1781741"/>
                <a:gd name="connsiteX20" fmla="*/ 1162473 w 2324901"/>
                <a:gd name="connsiteY20" fmla="*/ 400599 h 1781741"/>
                <a:gd name="connsiteX21" fmla="*/ 1148864 w 2324901"/>
                <a:gd name="connsiteY21" fmla="*/ 408668 h 1781741"/>
                <a:gd name="connsiteX22" fmla="*/ 923345 w 2324901"/>
                <a:gd name="connsiteY22" fmla="*/ 561595 h 1781741"/>
                <a:gd name="connsiteX23" fmla="*/ 707248 w 2324901"/>
                <a:gd name="connsiteY23" fmla="*/ 727231 h 1781741"/>
                <a:gd name="connsiteX24" fmla="*/ 519052 w 2324901"/>
                <a:gd name="connsiteY24" fmla="*/ 890968 h 1781741"/>
                <a:gd name="connsiteX25" fmla="*/ 707248 w 2324901"/>
                <a:gd name="connsiteY25" fmla="*/ 1054986 h 1781741"/>
                <a:gd name="connsiteX26" fmla="*/ 923345 w 2324901"/>
                <a:gd name="connsiteY26" fmla="*/ 1220797 h 1781741"/>
                <a:gd name="connsiteX27" fmla="*/ 1148864 w 2324901"/>
                <a:gd name="connsiteY27" fmla="*/ 1373024 h 1781741"/>
                <a:gd name="connsiteX28" fmla="*/ 1162473 w 2324901"/>
                <a:gd name="connsiteY28" fmla="*/ 1381079 h 1781741"/>
                <a:gd name="connsiteX29" fmla="*/ 1176101 w 2324901"/>
                <a:gd name="connsiteY29" fmla="*/ 1373024 h 1781741"/>
                <a:gd name="connsiteX30" fmla="*/ 1401795 w 2324901"/>
                <a:gd name="connsiteY30" fmla="*/ 1220797 h 1781741"/>
                <a:gd name="connsiteX31" fmla="*/ 1617171 w 2324901"/>
                <a:gd name="connsiteY31" fmla="*/ 1054986 h 1781741"/>
                <a:gd name="connsiteX32" fmla="*/ 1805011 w 2324901"/>
                <a:gd name="connsiteY32" fmla="*/ 890968 h 1781741"/>
                <a:gd name="connsiteX33" fmla="*/ 1617171 w 2324901"/>
                <a:gd name="connsiteY33" fmla="*/ 727231 h 1781741"/>
                <a:gd name="connsiteX34" fmla="*/ 1401795 w 2324901"/>
                <a:gd name="connsiteY34" fmla="*/ 561595 h 1781741"/>
                <a:gd name="connsiteX35" fmla="*/ 1176101 w 2324901"/>
                <a:gd name="connsiteY35" fmla="*/ 408668 h 1781741"/>
                <a:gd name="connsiteX36" fmla="*/ 218130 w 2324901"/>
                <a:gd name="connsiteY36" fmla="*/ 21795 h 1781741"/>
                <a:gd name="connsiteX37" fmla="*/ 46187 w 2324901"/>
                <a:gd name="connsiteY37" fmla="*/ 83984 h 1781741"/>
                <a:gd name="connsiteX38" fmla="*/ 201933 w 2324901"/>
                <a:gd name="connsiteY38" fmla="*/ 549157 h 1781741"/>
                <a:gd name="connsiteX39" fmla="*/ 342337 w 2324901"/>
                <a:gd name="connsiteY39" fmla="*/ 714968 h 1781741"/>
                <a:gd name="connsiteX40" fmla="*/ 503562 w 2324901"/>
                <a:gd name="connsiteY40" fmla="*/ 876353 h 1781741"/>
                <a:gd name="connsiteX41" fmla="*/ 693660 w 2324901"/>
                <a:gd name="connsiteY41" fmla="*/ 710926 h 1781741"/>
                <a:gd name="connsiteX42" fmla="*/ 910886 w 2324901"/>
                <a:gd name="connsiteY42" fmla="*/ 544182 h 1781741"/>
                <a:gd name="connsiteX43" fmla="*/ 1137534 w 2324901"/>
                <a:gd name="connsiteY43" fmla="*/ 390498 h 1781741"/>
                <a:gd name="connsiteX44" fmla="*/ 1141475 w 2324901"/>
                <a:gd name="connsiteY44" fmla="*/ 388164 h 1781741"/>
                <a:gd name="connsiteX45" fmla="*/ 953093 w 2324901"/>
                <a:gd name="connsiteY45" fmla="*/ 276614 h 1781741"/>
                <a:gd name="connsiteX46" fmla="*/ 537097 w 2324901"/>
                <a:gd name="connsiteY46" fmla="*/ 87715 h 1781741"/>
                <a:gd name="connsiteX47" fmla="*/ 218130 w 2324901"/>
                <a:gd name="connsiteY47" fmla="*/ 21795 h 1781741"/>
                <a:gd name="connsiteX48" fmla="*/ 2104051 w 2324901"/>
                <a:gd name="connsiteY48" fmla="*/ 21484 h 1781741"/>
                <a:gd name="connsiteX49" fmla="*/ 1788043 w 2324901"/>
                <a:gd name="connsiteY49" fmla="*/ 87715 h 1781741"/>
                <a:gd name="connsiteX50" fmla="*/ 1371580 w 2324901"/>
                <a:gd name="connsiteY50" fmla="*/ 276614 h 1781741"/>
                <a:gd name="connsiteX51" fmla="*/ 1183285 w 2324901"/>
                <a:gd name="connsiteY51" fmla="*/ 388259 h 1781741"/>
                <a:gd name="connsiteX52" fmla="*/ 1187061 w 2324901"/>
                <a:gd name="connsiteY52" fmla="*/ 390498 h 1781741"/>
                <a:gd name="connsiteX53" fmla="*/ 1413009 w 2324901"/>
                <a:gd name="connsiteY53" fmla="*/ 544182 h 1781741"/>
                <a:gd name="connsiteX54" fmla="*/ 1630760 w 2324901"/>
                <a:gd name="connsiteY54" fmla="*/ 710926 h 1781741"/>
                <a:gd name="connsiteX55" fmla="*/ 1820629 w 2324901"/>
                <a:gd name="connsiteY55" fmla="*/ 876204 h 1781741"/>
                <a:gd name="connsiteX56" fmla="*/ 1981576 w 2324901"/>
                <a:gd name="connsiteY56" fmla="*/ 714968 h 1781741"/>
                <a:gd name="connsiteX57" fmla="*/ 2121961 w 2324901"/>
                <a:gd name="connsiteY57" fmla="*/ 549157 h 1781741"/>
                <a:gd name="connsiteX58" fmla="*/ 2278953 w 2324901"/>
                <a:gd name="connsiteY58" fmla="*/ 83984 h 1781741"/>
                <a:gd name="connsiteX59" fmla="*/ 2104051 w 2324901"/>
                <a:gd name="connsiteY59" fmla="*/ 21484 h 1781741"/>
                <a:gd name="connsiteX60" fmla="*/ 213146 w 2324901"/>
                <a:gd name="connsiteY60" fmla="*/ 29 h 1781741"/>
                <a:gd name="connsiteX61" fmla="*/ 543327 w 2324901"/>
                <a:gd name="connsiteY61" fmla="*/ 66571 h 1781741"/>
                <a:gd name="connsiteX62" fmla="*/ 963216 w 2324901"/>
                <a:gd name="connsiteY62" fmla="*/ 257802 h 1781741"/>
                <a:gd name="connsiteX63" fmla="*/ 1162311 w 2324901"/>
                <a:gd name="connsiteY63" fmla="*/ 375826 h 1781741"/>
                <a:gd name="connsiteX64" fmla="*/ 1361613 w 2324901"/>
                <a:gd name="connsiteY64" fmla="*/ 257802 h 1781741"/>
                <a:gd name="connsiteX65" fmla="*/ 1780567 w 2324901"/>
                <a:gd name="connsiteY65" fmla="*/ 66571 h 1781741"/>
                <a:gd name="connsiteX66" fmla="*/ 2296396 w 2324901"/>
                <a:gd name="connsiteY66" fmla="*/ 71546 h 1781741"/>
                <a:gd name="connsiteX67" fmla="*/ 2139405 w 2324901"/>
                <a:gd name="connsiteY67" fmla="*/ 561595 h 1781741"/>
                <a:gd name="connsiteX68" fmla="*/ 1998047 w 2324901"/>
                <a:gd name="connsiteY68" fmla="*/ 729058 h 1781741"/>
                <a:gd name="connsiteX69" fmla="*/ 1836374 w 2324901"/>
                <a:gd name="connsiteY69" fmla="*/ 891108 h 1781741"/>
                <a:gd name="connsiteX70" fmla="*/ 1998047 w 2324901"/>
                <a:gd name="connsiteY70" fmla="*/ 1052809 h 1781741"/>
                <a:gd name="connsiteX71" fmla="*/ 2139405 w 2324901"/>
                <a:gd name="connsiteY71" fmla="*/ 1219553 h 1781741"/>
                <a:gd name="connsiteX72" fmla="*/ 2296396 w 2324901"/>
                <a:gd name="connsiteY72" fmla="*/ 1709602 h 1781741"/>
                <a:gd name="connsiteX73" fmla="*/ 2107010 w 2324901"/>
                <a:gd name="connsiteY73" fmla="*/ 1781741 h 1781741"/>
                <a:gd name="connsiteX74" fmla="*/ 1780567 w 2324901"/>
                <a:gd name="connsiteY74" fmla="*/ 1714577 h 1781741"/>
                <a:gd name="connsiteX75" fmla="*/ 1361613 w 2324901"/>
                <a:gd name="connsiteY75" fmla="*/ 1524434 h 1781741"/>
                <a:gd name="connsiteX76" fmla="*/ 1162311 w 2324901"/>
                <a:gd name="connsiteY76" fmla="*/ 1406532 h 1781741"/>
                <a:gd name="connsiteX77" fmla="*/ 963216 w 2324901"/>
                <a:gd name="connsiteY77" fmla="*/ 1524434 h 1781741"/>
                <a:gd name="connsiteX78" fmla="*/ 543327 w 2324901"/>
                <a:gd name="connsiteY78" fmla="*/ 1714577 h 1781741"/>
                <a:gd name="connsiteX79" fmla="*/ 216884 w 2324901"/>
                <a:gd name="connsiteY79" fmla="*/ 1781741 h 1781741"/>
                <a:gd name="connsiteX80" fmla="*/ 28744 w 2324901"/>
                <a:gd name="connsiteY80" fmla="*/ 1709602 h 1781741"/>
                <a:gd name="connsiteX81" fmla="*/ 184489 w 2324901"/>
                <a:gd name="connsiteY81" fmla="*/ 1219553 h 1781741"/>
                <a:gd name="connsiteX82" fmla="*/ 326023 w 2324901"/>
                <a:gd name="connsiteY82" fmla="*/ 1052809 h 1781741"/>
                <a:gd name="connsiteX83" fmla="*/ 487971 w 2324901"/>
                <a:gd name="connsiteY83" fmla="*/ 891108 h 1781741"/>
                <a:gd name="connsiteX84" fmla="*/ 326023 w 2324901"/>
                <a:gd name="connsiteY84" fmla="*/ 729058 h 1781741"/>
                <a:gd name="connsiteX85" fmla="*/ 184489 w 2324901"/>
                <a:gd name="connsiteY85" fmla="*/ 561595 h 1781741"/>
                <a:gd name="connsiteX86" fmla="*/ 28744 w 2324901"/>
                <a:gd name="connsiteY86" fmla="*/ 71546 h 1781741"/>
                <a:gd name="connsiteX87" fmla="*/ 213146 w 2324901"/>
                <a:gd name="connsiteY87" fmla="*/ 29 h 17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24901" h="1781741">
                  <a:moveTo>
                    <a:pt x="1820799" y="905889"/>
                  </a:moveTo>
                  <a:lnTo>
                    <a:pt x="1630760" y="1071447"/>
                  </a:lnTo>
                  <a:cubicBezTo>
                    <a:pt x="1561512" y="1127980"/>
                    <a:pt x="1488701" y="1183795"/>
                    <a:pt x="1413009" y="1238210"/>
                  </a:cubicBezTo>
                  <a:cubicBezTo>
                    <a:pt x="1337940" y="1292625"/>
                    <a:pt x="1262325" y="1344009"/>
                    <a:pt x="1187061" y="1391875"/>
                  </a:cubicBezTo>
                  <a:lnTo>
                    <a:pt x="1183888" y="1393754"/>
                  </a:lnTo>
                  <a:lnTo>
                    <a:pt x="1371580" y="1504845"/>
                  </a:lnTo>
                  <a:cubicBezTo>
                    <a:pt x="1517981" y="1585224"/>
                    <a:pt x="1659086" y="1649901"/>
                    <a:pt x="1788043" y="1694677"/>
                  </a:cubicBezTo>
                  <a:cubicBezTo>
                    <a:pt x="2038482" y="1781741"/>
                    <a:pt x="2216655" y="1781741"/>
                    <a:pt x="2278953" y="1697164"/>
                  </a:cubicBezTo>
                  <a:cubicBezTo>
                    <a:pt x="2340005" y="1612587"/>
                    <a:pt x="2282691" y="1443433"/>
                    <a:pt x="2121961" y="1233235"/>
                  </a:cubicBezTo>
                  <a:cubicBezTo>
                    <a:pt x="2080533" y="1178820"/>
                    <a:pt x="2033498" y="1123161"/>
                    <a:pt x="1981576" y="1066899"/>
                  </a:cubicBezTo>
                  <a:close/>
                  <a:moveTo>
                    <a:pt x="503392" y="905739"/>
                  </a:moveTo>
                  <a:lnTo>
                    <a:pt x="342337" y="1066899"/>
                  </a:lnTo>
                  <a:cubicBezTo>
                    <a:pt x="290396" y="1123161"/>
                    <a:pt x="243361" y="1178820"/>
                    <a:pt x="201933" y="1233235"/>
                  </a:cubicBezTo>
                  <a:cubicBezTo>
                    <a:pt x="41204" y="1443433"/>
                    <a:pt x="-16111" y="1612587"/>
                    <a:pt x="46187" y="1697164"/>
                  </a:cubicBezTo>
                  <a:cubicBezTo>
                    <a:pt x="107240" y="1781741"/>
                    <a:pt x="286658" y="1781741"/>
                    <a:pt x="537097" y="1694677"/>
                  </a:cubicBezTo>
                  <a:cubicBezTo>
                    <a:pt x="665431" y="1649901"/>
                    <a:pt x="806536" y="1585224"/>
                    <a:pt x="953093" y="1504845"/>
                  </a:cubicBezTo>
                  <a:lnTo>
                    <a:pt x="1140871" y="1393849"/>
                  </a:lnTo>
                  <a:lnTo>
                    <a:pt x="1137534" y="1391875"/>
                  </a:lnTo>
                  <a:cubicBezTo>
                    <a:pt x="1062115" y="1344009"/>
                    <a:pt x="986267" y="1292625"/>
                    <a:pt x="910886" y="1238210"/>
                  </a:cubicBezTo>
                  <a:cubicBezTo>
                    <a:pt x="835505" y="1183795"/>
                    <a:pt x="762850" y="1127980"/>
                    <a:pt x="693660" y="1071447"/>
                  </a:cubicBezTo>
                  <a:close/>
                  <a:moveTo>
                    <a:pt x="1162473" y="400599"/>
                  </a:moveTo>
                  <a:lnTo>
                    <a:pt x="1148864" y="408668"/>
                  </a:lnTo>
                  <a:cubicBezTo>
                    <a:pt x="1073873" y="456340"/>
                    <a:pt x="998414" y="507491"/>
                    <a:pt x="923345" y="561595"/>
                  </a:cubicBezTo>
                  <a:cubicBezTo>
                    <a:pt x="848276" y="615699"/>
                    <a:pt x="776010" y="671125"/>
                    <a:pt x="707248" y="727231"/>
                  </a:cubicBezTo>
                  <a:lnTo>
                    <a:pt x="519052" y="890968"/>
                  </a:lnTo>
                  <a:lnTo>
                    <a:pt x="707248" y="1054986"/>
                  </a:lnTo>
                  <a:cubicBezTo>
                    <a:pt x="776010" y="1111189"/>
                    <a:pt x="848276" y="1166693"/>
                    <a:pt x="923345" y="1220797"/>
                  </a:cubicBezTo>
                  <a:cubicBezTo>
                    <a:pt x="998414" y="1274591"/>
                    <a:pt x="1073873" y="1325508"/>
                    <a:pt x="1148864" y="1373024"/>
                  </a:cubicBezTo>
                  <a:lnTo>
                    <a:pt x="1162473" y="1381079"/>
                  </a:lnTo>
                  <a:lnTo>
                    <a:pt x="1176101" y="1373024"/>
                  </a:lnTo>
                  <a:cubicBezTo>
                    <a:pt x="1251189" y="1325508"/>
                    <a:pt x="1326726" y="1274591"/>
                    <a:pt x="1401795" y="1220797"/>
                  </a:cubicBezTo>
                  <a:cubicBezTo>
                    <a:pt x="1476553" y="1166693"/>
                    <a:pt x="1548585" y="1111189"/>
                    <a:pt x="1617171" y="1054986"/>
                  </a:cubicBezTo>
                  <a:lnTo>
                    <a:pt x="1805011" y="890968"/>
                  </a:lnTo>
                  <a:lnTo>
                    <a:pt x="1617171" y="727231"/>
                  </a:lnTo>
                  <a:cubicBezTo>
                    <a:pt x="1548585" y="671125"/>
                    <a:pt x="1476553" y="615699"/>
                    <a:pt x="1401795" y="561595"/>
                  </a:cubicBezTo>
                  <a:cubicBezTo>
                    <a:pt x="1326726" y="507491"/>
                    <a:pt x="1251189" y="456340"/>
                    <a:pt x="1176101" y="408668"/>
                  </a:cubicBezTo>
                  <a:close/>
                  <a:moveTo>
                    <a:pt x="218130" y="21795"/>
                  </a:moveTo>
                  <a:cubicBezTo>
                    <a:pt x="135897" y="21795"/>
                    <a:pt x="76091" y="42939"/>
                    <a:pt x="46187" y="83984"/>
                  </a:cubicBezTo>
                  <a:cubicBezTo>
                    <a:pt x="-16111" y="169804"/>
                    <a:pt x="41204" y="338958"/>
                    <a:pt x="201933" y="549157"/>
                  </a:cubicBezTo>
                  <a:cubicBezTo>
                    <a:pt x="243361" y="603261"/>
                    <a:pt x="290396" y="658765"/>
                    <a:pt x="342337" y="714968"/>
                  </a:cubicBezTo>
                  <a:lnTo>
                    <a:pt x="503562" y="876353"/>
                  </a:lnTo>
                  <a:lnTo>
                    <a:pt x="693660" y="710926"/>
                  </a:lnTo>
                  <a:cubicBezTo>
                    <a:pt x="762850" y="654412"/>
                    <a:pt x="835505" y="598597"/>
                    <a:pt x="910886" y="544182"/>
                  </a:cubicBezTo>
                  <a:cubicBezTo>
                    <a:pt x="986267" y="489767"/>
                    <a:pt x="1062115" y="438383"/>
                    <a:pt x="1137534" y="390498"/>
                  </a:cubicBezTo>
                  <a:lnTo>
                    <a:pt x="1141475" y="388164"/>
                  </a:lnTo>
                  <a:lnTo>
                    <a:pt x="953093" y="276614"/>
                  </a:lnTo>
                  <a:cubicBezTo>
                    <a:pt x="806536" y="196235"/>
                    <a:pt x="665431" y="131869"/>
                    <a:pt x="537097" y="87715"/>
                  </a:cubicBezTo>
                  <a:cubicBezTo>
                    <a:pt x="410009" y="42939"/>
                    <a:pt x="301610" y="21795"/>
                    <a:pt x="218130" y="21795"/>
                  </a:cubicBezTo>
                  <a:close/>
                  <a:moveTo>
                    <a:pt x="2104051" y="21484"/>
                  </a:moveTo>
                  <a:cubicBezTo>
                    <a:pt x="2020416" y="22106"/>
                    <a:pt x="1913263" y="44183"/>
                    <a:pt x="1788043" y="87715"/>
                  </a:cubicBezTo>
                  <a:cubicBezTo>
                    <a:pt x="1659086" y="131869"/>
                    <a:pt x="1517981" y="196235"/>
                    <a:pt x="1371580" y="276614"/>
                  </a:cubicBezTo>
                  <a:lnTo>
                    <a:pt x="1183285" y="388259"/>
                  </a:lnTo>
                  <a:lnTo>
                    <a:pt x="1187061" y="390498"/>
                  </a:lnTo>
                  <a:cubicBezTo>
                    <a:pt x="1262325" y="438383"/>
                    <a:pt x="1337940" y="489767"/>
                    <a:pt x="1413009" y="544182"/>
                  </a:cubicBezTo>
                  <a:cubicBezTo>
                    <a:pt x="1488701" y="598597"/>
                    <a:pt x="1561512" y="654412"/>
                    <a:pt x="1630760" y="710926"/>
                  </a:cubicBezTo>
                  <a:lnTo>
                    <a:pt x="1820629" y="876204"/>
                  </a:lnTo>
                  <a:lnTo>
                    <a:pt x="1981576" y="714968"/>
                  </a:lnTo>
                  <a:cubicBezTo>
                    <a:pt x="2033498" y="658765"/>
                    <a:pt x="2080533" y="603261"/>
                    <a:pt x="2121961" y="549157"/>
                  </a:cubicBezTo>
                  <a:cubicBezTo>
                    <a:pt x="2282691" y="338958"/>
                    <a:pt x="2340005" y="169804"/>
                    <a:pt x="2278953" y="83984"/>
                  </a:cubicBezTo>
                  <a:cubicBezTo>
                    <a:pt x="2247804" y="41696"/>
                    <a:pt x="2187686" y="20862"/>
                    <a:pt x="2104051" y="21484"/>
                  </a:cubicBezTo>
                  <a:close/>
                  <a:moveTo>
                    <a:pt x="213146" y="29"/>
                  </a:moveTo>
                  <a:cubicBezTo>
                    <a:pt x="300364" y="-904"/>
                    <a:pt x="411878" y="21173"/>
                    <a:pt x="543327" y="66571"/>
                  </a:cubicBezTo>
                  <a:cubicBezTo>
                    <a:pt x="673530" y="111969"/>
                    <a:pt x="815881" y="176957"/>
                    <a:pt x="963216" y="257802"/>
                  </a:cubicBezTo>
                  <a:lnTo>
                    <a:pt x="1162311" y="375826"/>
                  </a:lnTo>
                  <a:lnTo>
                    <a:pt x="1361613" y="257802"/>
                  </a:lnTo>
                  <a:cubicBezTo>
                    <a:pt x="1508947" y="176957"/>
                    <a:pt x="1650987" y="111969"/>
                    <a:pt x="1780567" y="66571"/>
                  </a:cubicBezTo>
                  <a:cubicBezTo>
                    <a:pt x="2044712" y="-24225"/>
                    <a:pt x="2227868" y="-21737"/>
                    <a:pt x="2296396" y="71546"/>
                  </a:cubicBezTo>
                  <a:cubicBezTo>
                    <a:pt x="2364924" y="166073"/>
                    <a:pt x="2308856" y="340202"/>
                    <a:pt x="2139405" y="561595"/>
                  </a:cubicBezTo>
                  <a:cubicBezTo>
                    <a:pt x="2097665" y="616321"/>
                    <a:pt x="2050319" y="672369"/>
                    <a:pt x="1998047" y="729058"/>
                  </a:cubicBezTo>
                  <a:lnTo>
                    <a:pt x="1836374" y="891108"/>
                  </a:lnTo>
                  <a:lnTo>
                    <a:pt x="1998047" y="1052809"/>
                  </a:lnTo>
                  <a:cubicBezTo>
                    <a:pt x="2050319" y="1109323"/>
                    <a:pt x="2097665" y="1165138"/>
                    <a:pt x="2139405" y="1219553"/>
                  </a:cubicBezTo>
                  <a:cubicBezTo>
                    <a:pt x="2308856" y="1440946"/>
                    <a:pt x="2364924" y="1615075"/>
                    <a:pt x="2296396" y="1709602"/>
                  </a:cubicBezTo>
                  <a:cubicBezTo>
                    <a:pt x="2261509" y="1758109"/>
                    <a:pt x="2196719" y="1781741"/>
                    <a:pt x="2107010" y="1781741"/>
                  </a:cubicBezTo>
                  <a:cubicBezTo>
                    <a:pt x="2019792" y="1781741"/>
                    <a:pt x="1910148" y="1759353"/>
                    <a:pt x="1780567" y="1714577"/>
                  </a:cubicBezTo>
                  <a:cubicBezTo>
                    <a:pt x="1650987" y="1669801"/>
                    <a:pt x="1508947" y="1605124"/>
                    <a:pt x="1361613" y="1524434"/>
                  </a:cubicBezTo>
                  <a:lnTo>
                    <a:pt x="1162311" y="1406532"/>
                  </a:lnTo>
                  <a:lnTo>
                    <a:pt x="963216" y="1524434"/>
                  </a:lnTo>
                  <a:cubicBezTo>
                    <a:pt x="815881" y="1605124"/>
                    <a:pt x="673530" y="1669801"/>
                    <a:pt x="543327" y="1714577"/>
                  </a:cubicBezTo>
                  <a:cubicBezTo>
                    <a:pt x="413746" y="1759353"/>
                    <a:pt x="304102" y="1781741"/>
                    <a:pt x="216884" y="1781741"/>
                  </a:cubicBezTo>
                  <a:cubicBezTo>
                    <a:pt x="128421" y="1781741"/>
                    <a:pt x="63631" y="1758109"/>
                    <a:pt x="28744" y="1709602"/>
                  </a:cubicBezTo>
                  <a:cubicBezTo>
                    <a:pt x="-39784" y="1615075"/>
                    <a:pt x="15038" y="1440946"/>
                    <a:pt x="184489" y="1219553"/>
                  </a:cubicBezTo>
                  <a:cubicBezTo>
                    <a:pt x="226229" y="1165138"/>
                    <a:pt x="273653" y="1109323"/>
                    <a:pt x="326023" y="1052809"/>
                  </a:cubicBezTo>
                  <a:lnTo>
                    <a:pt x="487971" y="891108"/>
                  </a:lnTo>
                  <a:lnTo>
                    <a:pt x="326023" y="729058"/>
                  </a:lnTo>
                  <a:cubicBezTo>
                    <a:pt x="273653" y="672369"/>
                    <a:pt x="226229" y="616321"/>
                    <a:pt x="184489" y="561595"/>
                  </a:cubicBezTo>
                  <a:cubicBezTo>
                    <a:pt x="15038" y="340202"/>
                    <a:pt x="-39784" y="166073"/>
                    <a:pt x="28744" y="71546"/>
                  </a:cubicBezTo>
                  <a:cubicBezTo>
                    <a:pt x="63008" y="24905"/>
                    <a:pt x="125929" y="962"/>
                    <a:pt x="213146" y="29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88">
              <a:extLst>
                <a:ext uri="{FF2B5EF4-FFF2-40B4-BE49-F238E27FC236}">
                  <a16:creationId xmlns:a16="http://schemas.microsoft.com/office/drawing/2014/main" id="{7093DC61-933E-7044-9352-6EAC05A36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2439" y="10454569"/>
              <a:ext cx="933818" cy="1702844"/>
            </a:xfrm>
            <a:custGeom>
              <a:avLst/>
              <a:gdLst>
                <a:gd name="T0" fmla="*/ 721 w 749"/>
                <a:gd name="T1" fmla="*/ 1365 h 1366"/>
                <a:gd name="T2" fmla="*/ 27 w 749"/>
                <a:gd name="T3" fmla="*/ 1365 h 1366"/>
                <a:gd name="T4" fmla="*/ 27 w 749"/>
                <a:gd name="T5" fmla="*/ 1365 h 1366"/>
                <a:gd name="T6" fmla="*/ 0 w 749"/>
                <a:gd name="T7" fmla="*/ 1338 h 1366"/>
                <a:gd name="T8" fmla="*/ 0 w 749"/>
                <a:gd name="T9" fmla="*/ 26 h 1366"/>
                <a:gd name="T10" fmla="*/ 0 w 749"/>
                <a:gd name="T11" fmla="*/ 26 h 1366"/>
                <a:gd name="T12" fmla="*/ 27 w 749"/>
                <a:gd name="T13" fmla="*/ 0 h 1366"/>
                <a:gd name="T14" fmla="*/ 721 w 749"/>
                <a:gd name="T15" fmla="*/ 0 h 1366"/>
                <a:gd name="T16" fmla="*/ 721 w 749"/>
                <a:gd name="T17" fmla="*/ 0 h 1366"/>
                <a:gd name="T18" fmla="*/ 748 w 749"/>
                <a:gd name="T19" fmla="*/ 26 h 1366"/>
                <a:gd name="T20" fmla="*/ 748 w 749"/>
                <a:gd name="T21" fmla="*/ 1338 h 1366"/>
                <a:gd name="T22" fmla="*/ 748 w 749"/>
                <a:gd name="T23" fmla="*/ 1338 h 1366"/>
                <a:gd name="T24" fmla="*/ 721 w 749"/>
                <a:gd name="T25" fmla="*/ 136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9" h="1366">
                  <a:moveTo>
                    <a:pt x="721" y="1365"/>
                  </a:moveTo>
                  <a:lnTo>
                    <a:pt x="27" y="1365"/>
                  </a:lnTo>
                  <a:lnTo>
                    <a:pt x="27" y="1365"/>
                  </a:lnTo>
                  <a:cubicBezTo>
                    <a:pt x="12" y="1365"/>
                    <a:pt x="0" y="1353"/>
                    <a:pt x="0" y="1338"/>
                  </a:cubicBezTo>
                  <a:lnTo>
                    <a:pt x="0" y="26"/>
                  </a:lnTo>
                  <a:lnTo>
                    <a:pt x="0" y="26"/>
                  </a:lnTo>
                  <a:cubicBezTo>
                    <a:pt x="0" y="12"/>
                    <a:pt x="12" y="0"/>
                    <a:pt x="27" y="0"/>
                  </a:cubicBezTo>
                  <a:lnTo>
                    <a:pt x="721" y="0"/>
                  </a:lnTo>
                  <a:lnTo>
                    <a:pt x="721" y="0"/>
                  </a:lnTo>
                  <a:cubicBezTo>
                    <a:pt x="736" y="0"/>
                    <a:pt x="748" y="12"/>
                    <a:pt x="748" y="26"/>
                  </a:cubicBezTo>
                  <a:lnTo>
                    <a:pt x="748" y="1338"/>
                  </a:lnTo>
                  <a:lnTo>
                    <a:pt x="748" y="1338"/>
                  </a:lnTo>
                  <a:cubicBezTo>
                    <a:pt x="748" y="1353"/>
                    <a:pt x="736" y="1365"/>
                    <a:pt x="721" y="1365"/>
                  </a:cubicBezTo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04FC8F84-8108-AB4C-ADC7-0A4D1ADB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1874" y="10498510"/>
              <a:ext cx="845929" cy="1477631"/>
            </a:xfrm>
            <a:custGeom>
              <a:avLst/>
              <a:gdLst>
                <a:gd name="T0" fmla="*/ 649 w 677"/>
                <a:gd name="T1" fmla="*/ 1184 h 1185"/>
                <a:gd name="T2" fmla="*/ 27 w 677"/>
                <a:gd name="T3" fmla="*/ 1184 h 1185"/>
                <a:gd name="T4" fmla="*/ 27 w 677"/>
                <a:gd name="T5" fmla="*/ 1184 h 1185"/>
                <a:gd name="T6" fmla="*/ 0 w 677"/>
                <a:gd name="T7" fmla="*/ 1157 h 1185"/>
                <a:gd name="T8" fmla="*/ 0 w 677"/>
                <a:gd name="T9" fmla="*/ 28 h 1185"/>
                <a:gd name="T10" fmla="*/ 0 w 677"/>
                <a:gd name="T11" fmla="*/ 28 h 1185"/>
                <a:gd name="T12" fmla="*/ 27 w 677"/>
                <a:gd name="T13" fmla="*/ 0 h 1185"/>
                <a:gd name="T14" fmla="*/ 649 w 677"/>
                <a:gd name="T15" fmla="*/ 0 h 1185"/>
                <a:gd name="T16" fmla="*/ 649 w 677"/>
                <a:gd name="T17" fmla="*/ 0 h 1185"/>
                <a:gd name="T18" fmla="*/ 676 w 677"/>
                <a:gd name="T19" fmla="*/ 28 h 1185"/>
                <a:gd name="T20" fmla="*/ 676 w 677"/>
                <a:gd name="T21" fmla="*/ 1157 h 1185"/>
                <a:gd name="T22" fmla="*/ 676 w 677"/>
                <a:gd name="T23" fmla="*/ 1157 h 1185"/>
                <a:gd name="T24" fmla="*/ 649 w 677"/>
                <a:gd name="T25" fmla="*/ 1184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7" h="1185">
                  <a:moveTo>
                    <a:pt x="649" y="1184"/>
                  </a:moveTo>
                  <a:lnTo>
                    <a:pt x="27" y="1184"/>
                  </a:lnTo>
                  <a:lnTo>
                    <a:pt x="27" y="1184"/>
                  </a:lnTo>
                  <a:cubicBezTo>
                    <a:pt x="12" y="1184"/>
                    <a:pt x="0" y="1172"/>
                    <a:pt x="0" y="1157"/>
                  </a:cubicBezTo>
                  <a:lnTo>
                    <a:pt x="0" y="28"/>
                  </a:lnTo>
                  <a:lnTo>
                    <a:pt x="0" y="28"/>
                  </a:lnTo>
                  <a:cubicBezTo>
                    <a:pt x="0" y="12"/>
                    <a:pt x="12" y="0"/>
                    <a:pt x="27" y="0"/>
                  </a:cubicBezTo>
                  <a:lnTo>
                    <a:pt x="649" y="0"/>
                  </a:lnTo>
                  <a:lnTo>
                    <a:pt x="649" y="0"/>
                  </a:lnTo>
                  <a:cubicBezTo>
                    <a:pt x="664" y="0"/>
                    <a:pt x="676" y="12"/>
                    <a:pt x="676" y="28"/>
                  </a:cubicBezTo>
                  <a:lnTo>
                    <a:pt x="676" y="1157"/>
                  </a:lnTo>
                  <a:lnTo>
                    <a:pt x="676" y="1157"/>
                  </a:lnTo>
                  <a:cubicBezTo>
                    <a:pt x="676" y="1172"/>
                    <a:pt x="664" y="1184"/>
                    <a:pt x="649" y="1184"/>
                  </a:cubicBezTo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90">
              <a:extLst>
                <a:ext uri="{FF2B5EF4-FFF2-40B4-BE49-F238E27FC236}">
                  <a16:creationId xmlns:a16="http://schemas.microsoft.com/office/drawing/2014/main" id="{D6044503-4347-B349-8C5D-4BBC24C6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8924" y="12003608"/>
              <a:ext cx="120847" cy="120847"/>
            </a:xfrm>
            <a:custGeom>
              <a:avLst/>
              <a:gdLst>
                <a:gd name="T0" fmla="*/ 96 w 97"/>
                <a:gd name="T1" fmla="*/ 48 h 97"/>
                <a:gd name="T2" fmla="*/ 96 w 97"/>
                <a:gd name="T3" fmla="*/ 48 h 97"/>
                <a:gd name="T4" fmla="*/ 48 w 97"/>
                <a:gd name="T5" fmla="*/ 96 h 97"/>
                <a:gd name="T6" fmla="*/ 48 w 97"/>
                <a:gd name="T7" fmla="*/ 96 h 97"/>
                <a:gd name="T8" fmla="*/ 0 w 97"/>
                <a:gd name="T9" fmla="*/ 48 h 97"/>
                <a:gd name="T10" fmla="*/ 0 w 97"/>
                <a:gd name="T11" fmla="*/ 48 h 97"/>
                <a:gd name="T12" fmla="*/ 48 w 97"/>
                <a:gd name="T13" fmla="*/ 0 h 97"/>
                <a:gd name="T14" fmla="*/ 48 w 97"/>
                <a:gd name="T15" fmla="*/ 0 h 97"/>
                <a:gd name="T16" fmla="*/ 96 w 97"/>
                <a:gd name="T17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96" y="48"/>
                  </a:lnTo>
                  <a:cubicBezTo>
                    <a:pt x="96" y="74"/>
                    <a:pt x="75" y="96"/>
                    <a:pt x="48" y="96"/>
                  </a:cubicBezTo>
                  <a:lnTo>
                    <a:pt x="48" y="96"/>
                  </a:lnTo>
                  <a:cubicBezTo>
                    <a:pt x="21" y="96"/>
                    <a:pt x="0" y="74"/>
                    <a:pt x="0" y="48"/>
                  </a:cubicBezTo>
                  <a:lnTo>
                    <a:pt x="0" y="48"/>
                  </a:lnTo>
                  <a:cubicBezTo>
                    <a:pt x="0" y="21"/>
                    <a:pt x="21" y="0"/>
                    <a:pt x="48" y="0"/>
                  </a:cubicBezTo>
                  <a:lnTo>
                    <a:pt x="48" y="0"/>
                  </a:lnTo>
                  <a:cubicBezTo>
                    <a:pt x="75" y="0"/>
                    <a:pt x="96" y="21"/>
                    <a:pt x="96" y="48"/>
                  </a:cubicBezTo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91">
              <a:extLst>
                <a:ext uri="{FF2B5EF4-FFF2-40B4-BE49-F238E27FC236}">
                  <a16:creationId xmlns:a16="http://schemas.microsoft.com/office/drawing/2014/main" id="{851445E1-E84E-7F4C-97C3-FA2124FBE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1310" y="10828096"/>
              <a:ext cx="741560" cy="741563"/>
            </a:xfrm>
            <a:custGeom>
              <a:avLst/>
              <a:gdLst>
                <a:gd name="T0" fmla="*/ 596 w 597"/>
                <a:gd name="T1" fmla="*/ 297 h 596"/>
                <a:gd name="T2" fmla="*/ 596 w 597"/>
                <a:gd name="T3" fmla="*/ 297 h 596"/>
                <a:gd name="T4" fmla="*/ 298 w 597"/>
                <a:gd name="T5" fmla="*/ 595 h 596"/>
                <a:gd name="T6" fmla="*/ 298 w 597"/>
                <a:gd name="T7" fmla="*/ 595 h 596"/>
                <a:gd name="T8" fmla="*/ 0 w 597"/>
                <a:gd name="T9" fmla="*/ 297 h 596"/>
                <a:gd name="T10" fmla="*/ 0 w 597"/>
                <a:gd name="T11" fmla="*/ 297 h 596"/>
                <a:gd name="T12" fmla="*/ 298 w 597"/>
                <a:gd name="T13" fmla="*/ 0 h 596"/>
                <a:gd name="T14" fmla="*/ 298 w 597"/>
                <a:gd name="T15" fmla="*/ 0 h 596"/>
                <a:gd name="T16" fmla="*/ 596 w 597"/>
                <a:gd name="T17" fmla="*/ 297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596">
                  <a:moveTo>
                    <a:pt x="596" y="297"/>
                  </a:moveTo>
                  <a:lnTo>
                    <a:pt x="596" y="297"/>
                  </a:lnTo>
                  <a:cubicBezTo>
                    <a:pt x="596" y="462"/>
                    <a:pt x="462" y="595"/>
                    <a:pt x="298" y="595"/>
                  </a:cubicBezTo>
                  <a:lnTo>
                    <a:pt x="298" y="595"/>
                  </a:lnTo>
                  <a:cubicBezTo>
                    <a:pt x="133" y="595"/>
                    <a:pt x="0" y="462"/>
                    <a:pt x="0" y="297"/>
                  </a:cubicBezTo>
                  <a:lnTo>
                    <a:pt x="0" y="297"/>
                  </a:lnTo>
                  <a:cubicBezTo>
                    <a:pt x="0" y="133"/>
                    <a:pt x="133" y="0"/>
                    <a:pt x="298" y="0"/>
                  </a:cubicBezTo>
                  <a:lnTo>
                    <a:pt x="298" y="0"/>
                  </a:lnTo>
                  <a:cubicBezTo>
                    <a:pt x="462" y="0"/>
                    <a:pt x="596" y="133"/>
                    <a:pt x="596" y="2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92">
              <a:extLst>
                <a:ext uri="{FF2B5EF4-FFF2-40B4-BE49-F238E27FC236}">
                  <a16:creationId xmlns:a16="http://schemas.microsoft.com/office/drawing/2014/main" id="{13DC17D1-2836-9C4C-A9CC-72917D581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2018" y="10943452"/>
              <a:ext cx="280144" cy="318597"/>
            </a:xfrm>
            <a:custGeom>
              <a:avLst/>
              <a:gdLst>
                <a:gd name="T0" fmla="*/ 42 w 226"/>
                <a:gd name="T1" fmla="*/ 210 h 254"/>
                <a:gd name="T2" fmla="*/ 183 w 226"/>
                <a:gd name="T3" fmla="*/ 210 h 254"/>
                <a:gd name="T4" fmla="*/ 183 w 226"/>
                <a:gd name="T5" fmla="*/ 57 h 254"/>
                <a:gd name="T6" fmla="*/ 183 w 226"/>
                <a:gd name="T7" fmla="*/ 57 h 254"/>
                <a:gd name="T8" fmla="*/ 168 w 226"/>
                <a:gd name="T9" fmla="*/ 42 h 254"/>
                <a:gd name="T10" fmla="*/ 57 w 226"/>
                <a:gd name="T11" fmla="*/ 42 h 254"/>
                <a:gd name="T12" fmla="*/ 57 w 226"/>
                <a:gd name="T13" fmla="*/ 42 h 254"/>
                <a:gd name="T14" fmla="*/ 42 w 226"/>
                <a:gd name="T15" fmla="*/ 57 h 254"/>
                <a:gd name="T16" fmla="*/ 42 w 226"/>
                <a:gd name="T17" fmla="*/ 210 h 254"/>
                <a:gd name="T18" fmla="*/ 225 w 226"/>
                <a:gd name="T19" fmla="*/ 253 h 254"/>
                <a:gd name="T20" fmla="*/ 0 w 226"/>
                <a:gd name="T21" fmla="*/ 253 h 254"/>
                <a:gd name="T22" fmla="*/ 0 w 226"/>
                <a:gd name="T23" fmla="*/ 57 h 254"/>
                <a:gd name="T24" fmla="*/ 0 w 226"/>
                <a:gd name="T25" fmla="*/ 57 h 254"/>
                <a:gd name="T26" fmla="*/ 57 w 226"/>
                <a:gd name="T27" fmla="*/ 0 h 254"/>
                <a:gd name="T28" fmla="*/ 168 w 226"/>
                <a:gd name="T29" fmla="*/ 0 h 254"/>
                <a:gd name="T30" fmla="*/ 168 w 226"/>
                <a:gd name="T31" fmla="*/ 0 h 254"/>
                <a:gd name="T32" fmla="*/ 225 w 226"/>
                <a:gd name="T33" fmla="*/ 57 h 254"/>
                <a:gd name="T34" fmla="*/ 225 w 226"/>
                <a:gd name="T35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254">
                  <a:moveTo>
                    <a:pt x="42" y="210"/>
                  </a:moveTo>
                  <a:lnTo>
                    <a:pt x="183" y="210"/>
                  </a:lnTo>
                  <a:lnTo>
                    <a:pt x="183" y="57"/>
                  </a:lnTo>
                  <a:lnTo>
                    <a:pt x="183" y="57"/>
                  </a:lnTo>
                  <a:cubicBezTo>
                    <a:pt x="183" y="49"/>
                    <a:pt x="176" y="42"/>
                    <a:pt x="168" y="42"/>
                  </a:cubicBezTo>
                  <a:lnTo>
                    <a:pt x="57" y="42"/>
                  </a:lnTo>
                  <a:lnTo>
                    <a:pt x="57" y="42"/>
                  </a:lnTo>
                  <a:cubicBezTo>
                    <a:pt x="49" y="42"/>
                    <a:pt x="42" y="49"/>
                    <a:pt x="42" y="57"/>
                  </a:cubicBezTo>
                  <a:lnTo>
                    <a:pt x="42" y="210"/>
                  </a:lnTo>
                  <a:close/>
                  <a:moveTo>
                    <a:pt x="225" y="253"/>
                  </a:moveTo>
                  <a:lnTo>
                    <a:pt x="0" y="253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0" y="26"/>
                    <a:pt x="26" y="0"/>
                    <a:pt x="57" y="0"/>
                  </a:cubicBezTo>
                  <a:lnTo>
                    <a:pt x="168" y="0"/>
                  </a:lnTo>
                  <a:lnTo>
                    <a:pt x="168" y="0"/>
                  </a:lnTo>
                  <a:cubicBezTo>
                    <a:pt x="200" y="0"/>
                    <a:pt x="225" y="26"/>
                    <a:pt x="225" y="57"/>
                  </a:cubicBezTo>
                  <a:lnTo>
                    <a:pt x="225" y="253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93">
              <a:extLst>
                <a:ext uri="{FF2B5EF4-FFF2-40B4-BE49-F238E27FC236}">
                  <a16:creationId xmlns:a16="http://schemas.microsoft.com/office/drawing/2014/main" id="{4D284FB3-8CA1-2447-9116-BB4167EDA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7087" y="11146689"/>
              <a:ext cx="390005" cy="313105"/>
            </a:xfrm>
            <a:custGeom>
              <a:avLst/>
              <a:gdLst>
                <a:gd name="T0" fmla="*/ 300 w 315"/>
                <a:gd name="T1" fmla="*/ 250 h 251"/>
                <a:gd name="T2" fmla="*/ 14 w 315"/>
                <a:gd name="T3" fmla="*/ 250 h 251"/>
                <a:gd name="T4" fmla="*/ 14 w 315"/>
                <a:gd name="T5" fmla="*/ 250 h 251"/>
                <a:gd name="T6" fmla="*/ 0 w 315"/>
                <a:gd name="T7" fmla="*/ 236 h 251"/>
                <a:gd name="T8" fmla="*/ 0 w 315"/>
                <a:gd name="T9" fmla="*/ 14 h 251"/>
                <a:gd name="T10" fmla="*/ 0 w 315"/>
                <a:gd name="T11" fmla="*/ 14 h 251"/>
                <a:gd name="T12" fmla="*/ 14 w 315"/>
                <a:gd name="T13" fmla="*/ 0 h 251"/>
                <a:gd name="T14" fmla="*/ 300 w 315"/>
                <a:gd name="T15" fmla="*/ 0 h 251"/>
                <a:gd name="T16" fmla="*/ 300 w 315"/>
                <a:gd name="T17" fmla="*/ 0 h 251"/>
                <a:gd name="T18" fmla="*/ 314 w 315"/>
                <a:gd name="T19" fmla="*/ 14 h 251"/>
                <a:gd name="T20" fmla="*/ 314 w 315"/>
                <a:gd name="T21" fmla="*/ 236 h 251"/>
                <a:gd name="T22" fmla="*/ 314 w 315"/>
                <a:gd name="T23" fmla="*/ 236 h 251"/>
                <a:gd name="T24" fmla="*/ 300 w 315"/>
                <a:gd name="T25" fmla="*/ 2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" h="251">
                  <a:moveTo>
                    <a:pt x="300" y="250"/>
                  </a:moveTo>
                  <a:lnTo>
                    <a:pt x="14" y="250"/>
                  </a:lnTo>
                  <a:lnTo>
                    <a:pt x="14" y="250"/>
                  </a:lnTo>
                  <a:cubicBezTo>
                    <a:pt x="6" y="250"/>
                    <a:pt x="0" y="244"/>
                    <a:pt x="0" y="236"/>
                  </a:cubicBezTo>
                  <a:lnTo>
                    <a:pt x="0" y="14"/>
                  </a:lnTo>
                  <a:lnTo>
                    <a:pt x="0" y="14"/>
                  </a:lnTo>
                  <a:cubicBezTo>
                    <a:pt x="0" y="7"/>
                    <a:pt x="6" y="0"/>
                    <a:pt x="14" y="0"/>
                  </a:cubicBezTo>
                  <a:lnTo>
                    <a:pt x="300" y="0"/>
                  </a:lnTo>
                  <a:lnTo>
                    <a:pt x="300" y="0"/>
                  </a:lnTo>
                  <a:cubicBezTo>
                    <a:pt x="308" y="0"/>
                    <a:pt x="314" y="7"/>
                    <a:pt x="314" y="14"/>
                  </a:cubicBezTo>
                  <a:lnTo>
                    <a:pt x="314" y="236"/>
                  </a:lnTo>
                  <a:lnTo>
                    <a:pt x="314" y="236"/>
                  </a:lnTo>
                  <a:cubicBezTo>
                    <a:pt x="314" y="244"/>
                    <a:pt x="308" y="250"/>
                    <a:pt x="300" y="250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94">
              <a:extLst>
                <a:ext uri="{FF2B5EF4-FFF2-40B4-BE49-F238E27FC236}">
                  <a16:creationId xmlns:a16="http://schemas.microsoft.com/office/drawing/2014/main" id="{252758E8-526A-B248-A9D1-1AA7EC741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5401" y="11223595"/>
              <a:ext cx="104370" cy="164791"/>
            </a:xfrm>
            <a:custGeom>
              <a:avLst/>
              <a:gdLst>
                <a:gd name="T0" fmla="*/ 84 w 85"/>
                <a:gd name="T1" fmla="*/ 42 h 134"/>
                <a:gd name="T2" fmla="*/ 84 w 85"/>
                <a:gd name="T3" fmla="*/ 42 h 134"/>
                <a:gd name="T4" fmla="*/ 42 w 85"/>
                <a:gd name="T5" fmla="*/ 0 h 134"/>
                <a:gd name="T6" fmla="*/ 42 w 85"/>
                <a:gd name="T7" fmla="*/ 0 h 134"/>
                <a:gd name="T8" fmla="*/ 0 w 85"/>
                <a:gd name="T9" fmla="*/ 42 h 134"/>
                <a:gd name="T10" fmla="*/ 0 w 85"/>
                <a:gd name="T11" fmla="*/ 42 h 134"/>
                <a:gd name="T12" fmla="*/ 24 w 85"/>
                <a:gd name="T13" fmla="*/ 79 h 134"/>
                <a:gd name="T14" fmla="*/ 11 w 85"/>
                <a:gd name="T15" fmla="*/ 133 h 134"/>
                <a:gd name="T16" fmla="*/ 73 w 85"/>
                <a:gd name="T17" fmla="*/ 133 h 134"/>
                <a:gd name="T18" fmla="*/ 61 w 85"/>
                <a:gd name="T19" fmla="*/ 79 h 134"/>
                <a:gd name="T20" fmla="*/ 61 w 85"/>
                <a:gd name="T21" fmla="*/ 79 h 134"/>
                <a:gd name="T22" fmla="*/ 84 w 85"/>
                <a:gd name="T23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34">
                  <a:moveTo>
                    <a:pt x="84" y="42"/>
                  </a:moveTo>
                  <a:lnTo>
                    <a:pt x="84" y="42"/>
                  </a:lnTo>
                  <a:cubicBezTo>
                    <a:pt x="84" y="19"/>
                    <a:pt x="65" y="0"/>
                    <a:pt x="42" y="0"/>
                  </a:cubicBezTo>
                  <a:lnTo>
                    <a:pt x="42" y="0"/>
                  </a:lnTo>
                  <a:cubicBezTo>
                    <a:pt x="19" y="0"/>
                    <a:pt x="0" y="19"/>
                    <a:pt x="0" y="42"/>
                  </a:cubicBezTo>
                  <a:lnTo>
                    <a:pt x="0" y="42"/>
                  </a:lnTo>
                  <a:cubicBezTo>
                    <a:pt x="0" y="58"/>
                    <a:pt x="10" y="72"/>
                    <a:pt x="24" y="79"/>
                  </a:cubicBezTo>
                  <a:lnTo>
                    <a:pt x="11" y="133"/>
                  </a:lnTo>
                  <a:lnTo>
                    <a:pt x="73" y="133"/>
                  </a:lnTo>
                  <a:lnTo>
                    <a:pt x="61" y="79"/>
                  </a:lnTo>
                  <a:lnTo>
                    <a:pt x="61" y="79"/>
                  </a:lnTo>
                  <a:cubicBezTo>
                    <a:pt x="74" y="72"/>
                    <a:pt x="84" y="58"/>
                    <a:pt x="84" y="42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A9EE28-DCED-5F42-B139-3821C7306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6956" y="10786402"/>
              <a:ext cx="2324901" cy="1781745"/>
            </a:xfrm>
            <a:custGeom>
              <a:avLst/>
              <a:gdLst>
                <a:gd name="connsiteX0" fmla="*/ 1821342 w 2324901"/>
                <a:gd name="connsiteY0" fmla="*/ 905963 h 1781745"/>
                <a:gd name="connsiteX1" fmla="*/ 1631460 w 2324901"/>
                <a:gd name="connsiteY1" fmla="*/ 1071449 h 1781745"/>
                <a:gd name="connsiteX2" fmla="*/ 1414254 w 2324901"/>
                <a:gd name="connsiteY2" fmla="*/ 1238213 h 1781745"/>
                <a:gd name="connsiteX3" fmla="*/ 1187586 w 2324901"/>
                <a:gd name="connsiteY3" fmla="*/ 1391703 h 1781745"/>
                <a:gd name="connsiteX4" fmla="*/ 1183996 w 2324901"/>
                <a:gd name="connsiteY4" fmla="*/ 1393821 h 1781745"/>
                <a:gd name="connsiteX5" fmla="*/ 1371580 w 2324901"/>
                <a:gd name="connsiteY5" fmla="*/ 1504848 h 1781745"/>
                <a:gd name="connsiteX6" fmla="*/ 1788044 w 2324901"/>
                <a:gd name="connsiteY6" fmla="*/ 1694680 h 1781745"/>
                <a:gd name="connsiteX7" fmla="*/ 2278952 w 2324901"/>
                <a:gd name="connsiteY7" fmla="*/ 1697168 h 1781745"/>
                <a:gd name="connsiteX8" fmla="*/ 2121962 w 2324901"/>
                <a:gd name="connsiteY8" fmla="*/ 1233238 h 1781745"/>
                <a:gd name="connsiteX9" fmla="*/ 1982102 w 2324901"/>
                <a:gd name="connsiteY9" fmla="*/ 1066902 h 1781745"/>
                <a:gd name="connsiteX10" fmla="*/ 503392 w 2324901"/>
                <a:gd name="connsiteY10" fmla="*/ 905741 h 1781745"/>
                <a:gd name="connsiteX11" fmla="*/ 342336 w 2324901"/>
                <a:gd name="connsiteY11" fmla="*/ 1066902 h 1781745"/>
                <a:gd name="connsiteX12" fmla="*/ 201932 w 2324901"/>
                <a:gd name="connsiteY12" fmla="*/ 1233238 h 1781745"/>
                <a:gd name="connsiteX13" fmla="*/ 46188 w 2324901"/>
                <a:gd name="connsiteY13" fmla="*/ 1697168 h 1781745"/>
                <a:gd name="connsiteX14" fmla="*/ 537096 w 2324901"/>
                <a:gd name="connsiteY14" fmla="*/ 1694680 h 1781745"/>
                <a:gd name="connsiteX15" fmla="*/ 953092 w 2324901"/>
                <a:gd name="connsiteY15" fmla="*/ 1504848 h 1781745"/>
                <a:gd name="connsiteX16" fmla="*/ 1141022 w 2324901"/>
                <a:gd name="connsiteY16" fmla="*/ 1393762 h 1781745"/>
                <a:gd name="connsiteX17" fmla="*/ 1137534 w 2324901"/>
                <a:gd name="connsiteY17" fmla="*/ 1391703 h 1781745"/>
                <a:gd name="connsiteX18" fmla="*/ 910886 w 2324901"/>
                <a:gd name="connsiteY18" fmla="*/ 1238213 h 1781745"/>
                <a:gd name="connsiteX19" fmla="*/ 693660 w 2324901"/>
                <a:gd name="connsiteY19" fmla="*/ 1071449 h 1781745"/>
                <a:gd name="connsiteX20" fmla="*/ 1162474 w 2324901"/>
                <a:gd name="connsiteY20" fmla="*/ 400572 h 1781745"/>
                <a:gd name="connsiteX21" fmla="*/ 1148864 w 2324901"/>
                <a:gd name="connsiteY21" fmla="*/ 408650 h 1781745"/>
                <a:gd name="connsiteX22" fmla="*/ 923346 w 2324901"/>
                <a:gd name="connsiteY22" fmla="*/ 561596 h 1781745"/>
                <a:gd name="connsiteX23" fmla="*/ 707248 w 2324901"/>
                <a:gd name="connsiteY23" fmla="*/ 727233 h 1781745"/>
                <a:gd name="connsiteX24" fmla="*/ 519052 w 2324901"/>
                <a:gd name="connsiteY24" fmla="*/ 890970 h 1781745"/>
                <a:gd name="connsiteX25" fmla="*/ 707248 w 2324901"/>
                <a:gd name="connsiteY25" fmla="*/ 1054988 h 1781745"/>
                <a:gd name="connsiteX26" fmla="*/ 923346 w 2324901"/>
                <a:gd name="connsiteY26" fmla="*/ 1220800 h 1781745"/>
                <a:gd name="connsiteX27" fmla="*/ 1148864 w 2324901"/>
                <a:gd name="connsiteY27" fmla="*/ 1373027 h 1781745"/>
                <a:gd name="connsiteX28" fmla="*/ 1162474 w 2324901"/>
                <a:gd name="connsiteY28" fmla="*/ 1381082 h 1781745"/>
                <a:gd name="connsiteX29" fmla="*/ 1176100 w 2324901"/>
                <a:gd name="connsiteY29" fmla="*/ 1373027 h 1781745"/>
                <a:gd name="connsiteX30" fmla="*/ 1401794 w 2324901"/>
                <a:gd name="connsiteY30" fmla="*/ 1220800 h 1781745"/>
                <a:gd name="connsiteX31" fmla="*/ 1617346 w 2324901"/>
                <a:gd name="connsiteY31" fmla="*/ 1054988 h 1781745"/>
                <a:gd name="connsiteX32" fmla="*/ 1805468 w 2324901"/>
                <a:gd name="connsiteY32" fmla="*/ 890970 h 1781745"/>
                <a:gd name="connsiteX33" fmla="*/ 1617346 w 2324901"/>
                <a:gd name="connsiteY33" fmla="*/ 727233 h 1781745"/>
                <a:gd name="connsiteX34" fmla="*/ 1401794 w 2324901"/>
                <a:gd name="connsiteY34" fmla="*/ 561596 h 1781745"/>
                <a:gd name="connsiteX35" fmla="*/ 1176100 w 2324901"/>
                <a:gd name="connsiteY35" fmla="*/ 408650 h 1781745"/>
                <a:gd name="connsiteX36" fmla="*/ 218130 w 2324901"/>
                <a:gd name="connsiteY36" fmla="*/ 21795 h 1781745"/>
                <a:gd name="connsiteX37" fmla="*/ 46188 w 2324901"/>
                <a:gd name="connsiteY37" fmla="*/ 83984 h 1781745"/>
                <a:gd name="connsiteX38" fmla="*/ 201932 w 2324901"/>
                <a:gd name="connsiteY38" fmla="*/ 549158 h 1781745"/>
                <a:gd name="connsiteX39" fmla="*/ 342336 w 2324901"/>
                <a:gd name="connsiteY39" fmla="*/ 714970 h 1781745"/>
                <a:gd name="connsiteX40" fmla="*/ 503472 w 2324901"/>
                <a:gd name="connsiteY40" fmla="*/ 876266 h 1781745"/>
                <a:gd name="connsiteX41" fmla="*/ 693660 w 2324901"/>
                <a:gd name="connsiteY41" fmla="*/ 710403 h 1781745"/>
                <a:gd name="connsiteX42" fmla="*/ 910886 w 2324901"/>
                <a:gd name="connsiteY42" fmla="*/ 542939 h 1781745"/>
                <a:gd name="connsiteX43" fmla="*/ 1137534 w 2324901"/>
                <a:gd name="connsiteY43" fmla="*/ 389973 h 1781745"/>
                <a:gd name="connsiteX44" fmla="*/ 1141070 w 2324901"/>
                <a:gd name="connsiteY44" fmla="*/ 387885 h 1781745"/>
                <a:gd name="connsiteX45" fmla="*/ 953092 w 2324901"/>
                <a:gd name="connsiteY45" fmla="*/ 276459 h 1781745"/>
                <a:gd name="connsiteX46" fmla="*/ 537096 w 2324901"/>
                <a:gd name="connsiteY46" fmla="*/ 86472 h 1781745"/>
                <a:gd name="connsiteX47" fmla="*/ 218130 w 2324901"/>
                <a:gd name="connsiteY47" fmla="*/ 21795 h 1781745"/>
                <a:gd name="connsiteX48" fmla="*/ 2104050 w 2324901"/>
                <a:gd name="connsiteY48" fmla="*/ 21329 h 1781745"/>
                <a:gd name="connsiteX49" fmla="*/ 1788044 w 2324901"/>
                <a:gd name="connsiteY49" fmla="*/ 86472 h 1781745"/>
                <a:gd name="connsiteX50" fmla="*/ 1371580 w 2324901"/>
                <a:gd name="connsiteY50" fmla="*/ 276459 h 1781745"/>
                <a:gd name="connsiteX51" fmla="*/ 1183948 w 2324901"/>
                <a:gd name="connsiteY51" fmla="*/ 387826 h 1781745"/>
                <a:gd name="connsiteX52" fmla="*/ 1187586 w 2324901"/>
                <a:gd name="connsiteY52" fmla="*/ 389973 h 1781745"/>
                <a:gd name="connsiteX53" fmla="*/ 1414254 w 2324901"/>
                <a:gd name="connsiteY53" fmla="*/ 542939 h 1781745"/>
                <a:gd name="connsiteX54" fmla="*/ 1631460 w 2324901"/>
                <a:gd name="connsiteY54" fmla="*/ 710403 h 1781745"/>
                <a:gd name="connsiteX55" fmla="*/ 1821262 w 2324901"/>
                <a:gd name="connsiteY55" fmla="*/ 876044 h 1781745"/>
                <a:gd name="connsiteX56" fmla="*/ 1982102 w 2324901"/>
                <a:gd name="connsiteY56" fmla="*/ 714970 h 1781745"/>
                <a:gd name="connsiteX57" fmla="*/ 2121962 w 2324901"/>
                <a:gd name="connsiteY57" fmla="*/ 549158 h 1781745"/>
                <a:gd name="connsiteX58" fmla="*/ 2278952 w 2324901"/>
                <a:gd name="connsiteY58" fmla="*/ 83984 h 1781745"/>
                <a:gd name="connsiteX59" fmla="*/ 2104050 w 2324901"/>
                <a:gd name="connsiteY59" fmla="*/ 21329 h 1781745"/>
                <a:gd name="connsiteX60" fmla="*/ 212680 w 2324901"/>
                <a:gd name="connsiteY60" fmla="*/ 29 h 1781745"/>
                <a:gd name="connsiteX61" fmla="*/ 543326 w 2324901"/>
                <a:gd name="connsiteY61" fmla="*/ 66571 h 1781745"/>
                <a:gd name="connsiteX62" fmla="*/ 963372 w 2324901"/>
                <a:gd name="connsiteY62" fmla="*/ 257647 h 1781745"/>
                <a:gd name="connsiteX63" fmla="*/ 1162552 w 2324901"/>
                <a:gd name="connsiteY63" fmla="*/ 375199 h 1781745"/>
                <a:gd name="connsiteX64" fmla="*/ 1361612 w 2324901"/>
                <a:gd name="connsiteY64" fmla="*/ 257647 h 1781745"/>
                <a:gd name="connsiteX65" fmla="*/ 1780568 w 2324901"/>
                <a:gd name="connsiteY65" fmla="*/ 66571 h 1781745"/>
                <a:gd name="connsiteX66" fmla="*/ 2296396 w 2324901"/>
                <a:gd name="connsiteY66" fmla="*/ 71546 h 1781745"/>
                <a:gd name="connsiteX67" fmla="*/ 2139404 w 2324901"/>
                <a:gd name="connsiteY67" fmla="*/ 561596 h 1781745"/>
                <a:gd name="connsiteX68" fmla="*/ 1998592 w 2324901"/>
                <a:gd name="connsiteY68" fmla="*/ 729059 h 1781745"/>
                <a:gd name="connsiteX69" fmla="*/ 1837068 w 2324901"/>
                <a:gd name="connsiteY69" fmla="*/ 891036 h 1781745"/>
                <a:gd name="connsiteX70" fmla="*/ 1998592 w 2324901"/>
                <a:gd name="connsiteY70" fmla="*/ 1052792 h 1781745"/>
                <a:gd name="connsiteX71" fmla="*/ 2139404 w 2324901"/>
                <a:gd name="connsiteY71" fmla="*/ 1219556 h 1781745"/>
                <a:gd name="connsiteX72" fmla="*/ 2296396 w 2324901"/>
                <a:gd name="connsiteY72" fmla="*/ 1709606 h 1781745"/>
                <a:gd name="connsiteX73" fmla="*/ 2107010 w 2324901"/>
                <a:gd name="connsiteY73" fmla="*/ 1781745 h 1781745"/>
                <a:gd name="connsiteX74" fmla="*/ 1780568 w 2324901"/>
                <a:gd name="connsiteY74" fmla="*/ 1714581 h 1781745"/>
                <a:gd name="connsiteX75" fmla="*/ 1361612 w 2324901"/>
                <a:gd name="connsiteY75" fmla="*/ 1523971 h 1781745"/>
                <a:gd name="connsiteX76" fmla="*/ 1162552 w 2324901"/>
                <a:gd name="connsiteY76" fmla="*/ 1406471 h 1781745"/>
                <a:gd name="connsiteX77" fmla="*/ 963372 w 2324901"/>
                <a:gd name="connsiteY77" fmla="*/ 1523971 h 1781745"/>
                <a:gd name="connsiteX78" fmla="*/ 543326 w 2324901"/>
                <a:gd name="connsiteY78" fmla="*/ 1714581 h 1781745"/>
                <a:gd name="connsiteX79" fmla="*/ 216884 w 2324901"/>
                <a:gd name="connsiteY79" fmla="*/ 1781745 h 1781745"/>
                <a:gd name="connsiteX80" fmla="*/ 28744 w 2324901"/>
                <a:gd name="connsiteY80" fmla="*/ 1709606 h 1781745"/>
                <a:gd name="connsiteX81" fmla="*/ 184490 w 2324901"/>
                <a:gd name="connsiteY81" fmla="*/ 1219556 h 1781745"/>
                <a:gd name="connsiteX82" fmla="*/ 326024 w 2324901"/>
                <a:gd name="connsiteY82" fmla="*/ 1052792 h 1781745"/>
                <a:gd name="connsiteX83" fmla="*/ 487898 w 2324901"/>
                <a:gd name="connsiteY83" fmla="*/ 891036 h 1781745"/>
                <a:gd name="connsiteX84" fmla="*/ 326024 w 2324901"/>
                <a:gd name="connsiteY84" fmla="*/ 729059 h 1781745"/>
                <a:gd name="connsiteX85" fmla="*/ 184490 w 2324901"/>
                <a:gd name="connsiteY85" fmla="*/ 561596 h 1781745"/>
                <a:gd name="connsiteX86" fmla="*/ 28744 w 2324901"/>
                <a:gd name="connsiteY86" fmla="*/ 71546 h 1781745"/>
                <a:gd name="connsiteX87" fmla="*/ 212680 w 2324901"/>
                <a:gd name="connsiteY87" fmla="*/ 29 h 178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24901" h="1781745">
                  <a:moveTo>
                    <a:pt x="1821342" y="905963"/>
                  </a:moveTo>
                  <a:lnTo>
                    <a:pt x="1631460" y="1071449"/>
                  </a:lnTo>
                  <a:cubicBezTo>
                    <a:pt x="1562290" y="1127983"/>
                    <a:pt x="1489634" y="1183798"/>
                    <a:pt x="1414254" y="1238213"/>
                  </a:cubicBezTo>
                  <a:cubicBezTo>
                    <a:pt x="1338874" y="1292628"/>
                    <a:pt x="1263026" y="1343934"/>
                    <a:pt x="1187586" y="1391703"/>
                  </a:cubicBezTo>
                  <a:lnTo>
                    <a:pt x="1183996" y="1393821"/>
                  </a:lnTo>
                  <a:lnTo>
                    <a:pt x="1371580" y="1504848"/>
                  </a:lnTo>
                  <a:cubicBezTo>
                    <a:pt x="1517980" y="1585227"/>
                    <a:pt x="1659086" y="1649904"/>
                    <a:pt x="1788044" y="1694680"/>
                  </a:cubicBezTo>
                  <a:cubicBezTo>
                    <a:pt x="2038482" y="1780502"/>
                    <a:pt x="2216654" y="1781745"/>
                    <a:pt x="2278952" y="1697168"/>
                  </a:cubicBezTo>
                  <a:cubicBezTo>
                    <a:pt x="2340004" y="1612591"/>
                    <a:pt x="2282690" y="1442193"/>
                    <a:pt x="2121962" y="1233238"/>
                  </a:cubicBezTo>
                  <a:cubicBezTo>
                    <a:pt x="2080846" y="1178823"/>
                    <a:pt x="2033966" y="1123163"/>
                    <a:pt x="1982102" y="1066902"/>
                  </a:cubicBezTo>
                  <a:close/>
                  <a:moveTo>
                    <a:pt x="503392" y="905741"/>
                  </a:moveTo>
                  <a:lnTo>
                    <a:pt x="342336" y="1066902"/>
                  </a:lnTo>
                  <a:cubicBezTo>
                    <a:pt x="290396" y="1123163"/>
                    <a:pt x="243360" y="1178823"/>
                    <a:pt x="201932" y="1233238"/>
                  </a:cubicBezTo>
                  <a:cubicBezTo>
                    <a:pt x="41204" y="1442193"/>
                    <a:pt x="-16110" y="1612591"/>
                    <a:pt x="46188" y="1697168"/>
                  </a:cubicBezTo>
                  <a:cubicBezTo>
                    <a:pt x="107240" y="1781745"/>
                    <a:pt x="285412" y="1780502"/>
                    <a:pt x="537096" y="1694680"/>
                  </a:cubicBezTo>
                  <a:cubicBezTo>
                    <a:pt x="665432" y="1649904"/>
                    <a:pt x="806536" y="1585227"/>
                    <a:pt x="953092" y="1504848"/>
                  </a:cubicBezTo>
                  <a:lnTo>
                    <a:pt x="1141022" y="1393762"/>
                  </a:lnTo>
                  <a:lnTo>
                    <a:pt x="1137534" y="1391703"/>
                  </a:lnTo>
                  <a:cubicBezTo>
                    <a:pt x="1062114" y="1343934"/>
                    <a:pt x="986266" y="1292628"/>
                    <a:pt x="910886" y="1238213"/>
                  </a:cubicBezTo>
                  <a:cubicBezTo>
                    <a:pt x="835506" y="1183798"/>
                    <a:pt x="762850" y="1127983"/>
                    <a:pt x="693660" y="1071449"/>
                  </a:cubicBezTo>
                  <a:close/>
                  <a:moveTo>
                    <a:pt x="1162474" y="400572"/>
                  </a:moveTo>
                  <a:lnTo>
                    <a:pt x="1148864" y="408650"/>
                  </a:lnTo>
                  <a:cubicBezTo>
                    <a:pt x="1073874" y="456341"/>
                    <a:pt x="998416" y="507492"/>
                    <a:pt x="923346" y="561596"/>
                  </a:cubicBezTo>
                  <a:cubicBezTo>
                    <a:pt x="848276" y="615701"/>
                    <a:pt x="776010" y="671127"/>
                    <a:pt x="707248" y="727233"/>
                  </a:cubicBezTo>
                  <a:lnTo>
                    <a:pt x="519052" y="890970"/>
                  </a:lnTo>
                  <a:lnTo>
                    <a:pt x="707248" y="1054988"/>
                  </a:lnTo>
                  <a:cubicBezTo>
                    <a:pt x="776010" y="1111192"/>
                    <a:pt x="848276" y="1166695"/>
                    <a:pt x="923346" y="1220800"/>
                  </a:cubicBezTo>
                  <a:cubicBezTo>
                    <a:pt x="998416" y="1274593"/>
                    <a:pt x="1073874" y="1325511"/>
                    <a:pt x="1148864" y="1373027"/>
                  </a:cubicBezTo>
                  <a:lnTo>
                    <a:pt x="1162474" y="1381082"/>
                  </a:lnTo>
                  <a:lnTo>
                    <a:pt x="1176100" y="1373027"/>
                  </a:lnTo>
                  <a:cubicBezTo>
                    <a:pt x="1251188" y="1325511"/>
                    <a:pt x="1326726" y="1274593"/>
                    <a:pt x="1401794" y="1220800"/>
                  </a:cubicBezTo>
                  <a:cubicBezTo>
                    <a:pt x="1476552" y="1166695"/>
                    <a:pt x="1548662" y="1111192"/>
                    <a:pt x="1617346" y="1054988"/>
                  </a:cubicBezTo>
                  <a:lnTo>
                    <a:pt x="1805468" y="890970"/>
                  </a:lnTo>
                  <a:lnTo>
                    <a:pt x="1617346" y="727233"/>
                  </a:lnTo>
                  <a:cubicBezTo>
                    <a:pt x="1548662" y="671127"/>
                    <a:pt x="1476552" y="615701"/>
                    <a:pt x="1401794" y="561596"/>
                  </a:cubicBezTo>
                  <a:cubicBezTo>
                    <a:pt x="1326726" y="507492"/>
                    <a:pt x="1251188" y="456341"/>
                    <a:pt x="1176100" y="408650"/>
                  </a:cubicBezTo>
                  <a:close/>
                  <a:moveTo>
                    <a:pt x="218130" y="21795"/>
                  </a:moveTo>
                  <a:cubicBezTo>
                    <a:pt x="135896" y="21795"/>
                    <a:pt x="76090" y="42939"/>
                    <a:pt x="46188" y="83984"/>
                  </a:cubicBezTo>
                  <a:cubicBezTo>
                    <a:pt x="-16110" y="169805"/>
                    <a:pt x="41204" y="338959"/>
                    <a:pt x="201932" y="549158"/>
                  </a:cubicBezTo>
                  <a:cubicBezTo>
                    <a:pt x="243360" y="603263"/>
                    <a:pt x="290396" y="658766"/>
                    <a:pt x="342336" y="714970"/>
                  </a:cubicBezTo>
                  <a:lnTo>
                    <a:pt x="503472" y="876266"/>
                  </a:lnTo>
                  <a:lnTo>
                    <a:pt x="693660" y="710403"/>
                  </a:lnTo>
                  <a:cubicBezTo>
                    <a:pt x="762850" y="653713"/>
                    <a:pt x="835506" y="597666"/>
                    <a:pt x="910886" y="542939"/>
                  </a:cubicBezTo>
                  <a:cubicBezTo>
                    <a:pt x="986266" y="488835"/>
                    <a:pt x="1062114" y="437684"/>
                    <a:pt x="1137534" y="389973"/>
                  </a:cubicBezTo>
                  <a:lnTo>
                    <a:pt x="1141070" y="387885"/>
                  </a:lnTo>
                  <a:lnTo>
                    <a:pt x="953092" y="276459"/>
                  </a:lnTo>
                  <a:cubicBezTo>
                    <a:pt x="806536" y="195925"/>
                    <a:pt x="665432" y="131248"/>
                    <a:pt x="537096" y="86472"/>
                  </a:cubicBezTo>
                  <a:cubicBezTo>
                    <a:pt x="410008" y="42939"/>
                    <a:pt x="301610" y="21795"/>
                    <a:pt x="218130" y="21795"/>
                  </a:cubicBezTo>
                  <a:close/>
                  <a:moveTo>
                    <a:pt x="2104050" y="21329"/>
                  </a:moveTo>
                  <a:cubicBezTo>
                    <a:pt x="2020416" y="21795"/>
                    <a:pt x="1913264" y="43562"/>
                    <a:pt x="1788044" y="86472"/>
                  </a:cubicBezTo>
                  <a:cubicBezTo>
                    <a:pt x="1659086" y="131248"/>
                    <a:pt x="1517980" y="195925"/>
                    <a:pt x="1371580" y="276459"/>
                  </a:cubicBezTo>
                  <a:lnTo>
                    <a:pt x="1183948" y="387826"/>
                  </a:lnTo>
                  <a:lnTo>
                    <a:pt x="1187586" y="389973"/>
                  </a:lnTo>
                  <a:cubicBezTo>
                    <a:pt x="1263026" y="437684"/>
                    <a:pt x="1338874" y="488835"/>
                    <a:pt x="1414254" y="542939"/>
                  </a:cubicBezTo>
                  <a:cubicBezTo>
                    <a:pt x="1489634" y="597666"/>
                    <a:pt x="1562290" y="653713"/>
                    <a:pt x="1631460" y="710403"/>
                  </a:cubicBezTo>
                  <a:lnTo>
                    <a:pt x="1821262" y="876044"/>
                  </a:lnTo>
                  <a:lnTo>
                    <a:pt x="1982102" y="714970"/>
                  </a:lnTo>
                  <a:cubicBezTo>
                    <a:pt x="2033966" y="658766"/>
                    <a:pt x="2080846" y="603263"/>
                    <a:pt x="2121962" y="549158"/>
                  </a:cubicBezTo>
                  <a:cubicBezTo>
                    <a:pt x="2282690" y="338959"/>
                    <a:pt x="2340004" y="169805"/>
                    <a:pt x="2278952" y="83984"/>
                  </a:cubicBezTo>
                  <a:cubicBezTo>
                    <a:pt x="2247804" y="41696"/>
                    <a:pt x="2187686" y="20862"/>
                    <a:pt x="2104050" y="21329"/>
                  </a:cubicBezTo>
                  <a:close/>
                  <a:moveTo>
                    <a:pt x="212680" y="29"/>
                  </a:moveTo>
                  <a:cubicBezTo>
                    <a:pt x="299740" y="-904"/>
                    <a:pt x="411254" y="21173"/>
                    <a:pt x="543326" y="66571"/>
                  </a:cubicBezTo>
                  <a:cubicBezTo>
                    <a:pt x="673530" y="111969"/>
                    <a:pt x="815880" y="176957"/>
                    <a:pt x="963372" y="257647"/>
                  </a:cubicBezTo>
                  <a:lnTo>
                    <a:pt x="1162552" y="375199"/>
                  </a:lnTo>
                  <a:lnTo>
                    <a:pt x="1361612" y="257647"/>
                  </a:lnTo>
                  <a:cubicBezTo>
                    <a:pt x="1508948" y="176957"/>
                    <a:pt x="1650988" y="111969"/>
                    <a:pt x="1780568" y="66571"/>
                  </a:cubicBezTo>
                  <a:cubicBezTo>
                    <a:pt x="2044712" y="-24225"/>
                    <a:pt x="2227868" y="-21737"/>
                    <a:pt x="2296396" y="71546"/>
                  </a:cubicBezTo>
                  <a:cubicBezTo>
                    <a:pt x="2364924" y="166074"/>
                    <a:pt x="2308856" y="340203"/>
                    <a:pt x="2139404" y="561596"/>
                  </a:cubicBezTo>
                  <a:cubicBezTo>
                    <a:pt x="2097976" y="616322"/>
                    <a:pt x="2050786" y="672370"/>
                    <a:pt x="1998592" y="729059"/>
                  </a:cubicBezTo>
                  <a:lnTo>
                    <a:pt x="1837068" y="891036"/>
                  </a:lnTo>
                  <a:lnTo>
                    <a:pt x="1998592" y="1052792"/>
                  </a:lnTo>
                  <a:cubicBezTo>
                    <a:pt x="2050786" y="1109326"/>
                    <a:pt x="2097976" y="1165140"/>
                    <a:pt x="2139404" y="1219556"/>
                  </a:cubicBezTo>
                  <a:cubicBezTo>
                    <a:pt x="2308856" y="1440949"/>
                    <a:pt x="2364924" y="1615078"/>
                    <a:pt x="2296396" y="1709606"/>
                  </a:cubicBezTo>
                  <a:cubicBezTo>
                    <a:pt x="2261510" y="1758113"/>
                    <a:pt x="2196720" y="1781745"/>
                    <a:pt x="2107010" y="1781745"/>
                  </a:cubicBezTo>
                  <a:cubicBezTo>
                    <a:pt x="2019792" y="1781745"/>
                    <a:pt x="1910148" y="1759357"/>
                    <a:pt x="1780568" y="1714581"/>
                  </a:cubicBezTo>
                  <a:cubicBezTo>
                    <a:pt x="1650988" y="1669183"/>
                    <a:pt x="1508948" y="1604506"/>
                    <a:pt x="1361612" y="1523971"/>
                  </a:cubicBezTo>
                  <a:lnTo>
                    <a:pt x="1162552" y="1406471"/>
                  </a:lnTo>
                  <a:lnTo>
                    <a:pt x="963372" y="1523971"/>
                  </a:lnTo>
                  <a:cubicBezTo>
                    <a:pt x="815880" y="1604506"/>
                    <a:pt x="673530" y="1669183"/>
                    <a:pt x="543326" y="1714581"/>
                  </a:cubicBezTo>
                  <a:cubicBezTo>
                    <a:pt x="413746" y="1759357"/>
                    <a:pt x="304102" y="1781745"/>
                    <a:pt x="216884" y="1781745"/>
                  </a:cubicBezTo>
                  <a:cubicBezTo>
                    <a:pt x="128420" y="1781745"/>
                    <a:pt x="63630" y="1758113"/>
                    <a:pt x="28744" y="1709606"/>
                  </a:cubicBezTo>
                  <a:cubicBezTo>
                    <a:pt x="-39784" y="1615078"/>
                    <a:pt x="15038" y="1440949"/>
                    <a:pt x="184490" y="1219556"/>
                  </a:cubicBezTo>
                  <a:cubicBezTo>
                    <a:pt x="226230" y="1165140"/>
                    <a:pt x="273654" y="1109326"/>
                    <a:pt x="326024" y="1052792"/>
                  </a:cubicBezTo>
                  <a:lnTo>
                    <a:pt x="487898" y="891036"/>
                  </a:lnTo>
                  <a:lnTo>
                    <a:pt x="326024" y="729059"/>
                  </a:lnTo>
                  <a:cubicBezTo>
                    <a:pt x="273654" y="672370"/>
                    <a:pt x="226230" y="616322"/>
                    <a:pt x="184490" y="561596"/>
                  </a:cubicBezTo>
                  <a:cubicBezTo>
                    <a:pt x="15038" y="340203"/>
                    <a:pt x="-39784" y="166074"/>
                    <a:pt x="28744" y="71546"/>
                  </a:cubicBezTo>
                  <a:cubicBezTo>
                    <a:pt x="63008" y="24905"/>
                    <a:pt x="125618" y="962"/>
                    <a:pt x="212680" y="29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97">
              <a:extLst>
                <a:ext uri="{FF2B5EF4-FFF2-40B4-BE49-F238E27FC236}">
                  <a16:creationId xmlns:a16="http://schemas.microsoft.com/office/drawing/2014/main" id="{68729EF3-E30B-E941-A24F-1E5A3DBF6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6607" y="11031340"/>
              <a:ext cx="2257640" cy="1109595"/>
            </a:xfrm>
            <a:custGeom>
              <a:avLst/>
              <a:gdLst>
                <a:gd name="T0" fmla="*/ 1760 w 1812"/>
                <a:gd name="T1" fmla="*/ 812 h 891"/>
                <a:gd name="T2" fmla="*/ 1760 w 1812"/>
                <a:gd name="T3" fmla="*/ 812 h 891"/>
                <a:gd name="T4" fmla="*/ 1577 w 1812"/>
                <a:gd name="T5" fmla="*/ 404 h 891"/>
                <a:gd name="T6" fmla="*/ 1577 w 1812"/>
                <a:gd name="T7" fmla="*/ 404 h 891"/>
                <a:gd name="T8" fmla="*/ 1388 w 1812"/>
                <a:gd name="T9" fmla="*/ 425 h 891"/>
                <a:gd name="T10" fmla="*/ 1388 w 1812"/>
                <a:gd name="T11" fmla="*/ 425 h 891"/>
                <a:gd name="T12" fmla="*/ 917 w 1812"/>
                <a:gd name="T13" fmla="*/ 0 h 891"/>
                <a:gd name="T14" fmla="*/ 917 w 1812"/>
                <a:gd name="T15" fmla="*/ 0 h 891"/>
                <a:gd name="T16" fmla="*/ 509 w 1812"/>
                <a:gd name="T17" fmla="*/ 246 h 891"/>
                <a:gd name="T18" fmla="*/ 509 w 1812"/>
                <a:gd name="T19" fmla="*/ 246 h 891"/>
                <a:gd name="T20" fmla="*/ 148 w 1812"/>
                <a:gd name="T21" fmla="*/ 218 h 891"/>
                <a:gd name="T22" fmla="*/ 148 w 1812"/>
                <a:gd name="T23" fmla="*/ 218 h 891"/>
                <a:gd name="T24" fmla="*/ 139 w 1812"/>
                <a:gd name="T25" fmla="*/ 760 h 891"/>
                <a:gd name="T26" fmla="*/ 139 w 1812"/>
                <a:gd name="T27" fmla="*/ 760 h 891"/>
                <a:gd name="T28" fmla="*/ 263 w 1812"/>
                <a:gd name="T29" fmla="*/ 890 h 891"/>
                <a:gd name="T30" fmla="*/ 1729 w 1812"/>
                <a:gd name="T31" fmla="*/ 890 h 891"/>
                <a:gd name="T32" fmla="*/ 1729 w 1812"/>
                <a:gd name="T33" fmla="*/ 890 h 891"/>
                <a:gd name="T34" fmla="*/ 1760 w 1812"/>
                <a:gd name="T35" fmla="*/ 81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2" h="891">
                  <a:moveTo>
                    <a:pt x="1760" y="812"/>
                  </a:moveTo>
                  <a:lnTo>
                    <a:pt x="1760" y="812"/>
                  </a:lnTo>
                  <a:cubicBezTo>
                    <a:pt x="1811" y="630"/>
                    <a:pt x="1729" y="447"/>
                    <a:pt x="1577" y="404"/>
                  </a:cubicBezTo>
                  <a:lnTo>
                    <a:pt x="1577" y="404"/>
                  </a:lnTo>
                  <a:cubicBezTo>
                    <a:pt x="1514" y="386"/>
                    <a:pt x="1447" y="395"/>
                    <a:pt x="1388" y="425"/>
                  </a:cubicBezTo>
                  <a:lnTo>
                    <a:pt x="1388" y="425"/>
                  </a:lnTo>
                  <a:cubicBezTo>
                    <a:pt x="1349" y="184"/>
                    <a:pt x="1153" y="0"/>
                    <a:pt x="917" y="0"/>
                  </a:cubicBezTo>
                  <a:lnTo>
                    <a:pt x="917" y="0"/>
                  </a:lnTo>
                  <a:cubicBezTo>
                    <a:pt x="745" y="0"/>
                    <a:pt x="594" y="98"/>
                    <a:pt x="509" y="246"/>
                  </a:cubicBezTo>
                  <a:lnTo>
                    <a:pt x="509" y="246"/>
                  </a:lnTo>
                  <a:cubicBezTo>
                    <a:pt x="387" y="165"/>
                    <a:pt x="248" y="149"/>
                    <a:pt x="148" y="218"/>
                  </a:cubicBezTo>
                  <a:lnTo>
                    <a:pt x="148" y="218"/>
                  </a:lnTo>
                  <a:cubicBezTo>
                    <a:pt x="5" y="319"/>
                    <a:pt x="0" y="561"/>
                    <a:pt x="139" y="760"/>
                  </a:cubicBezTo>
                  <a:lnTo>
                    <a:pt x="139" y="760"/>
                  </a:lnTo>
                  <a:cubicBezTo>
                    <a:pt x="175" y="811"/>
                    <a:pt x="218" y="855"/>
                    <a:pt x="263" y="890"/>
                  </a:cubicBezTo>
                  <a:lnTo>
                    <a:pt x="1729" y="890"/>
                  </a:lnTo>
                  <a:lnTo>
                    <a:pt x="1729" y="890"/>
                  </a:lnTo>
                  <a:cubicBezTo>
                    <a:pt x="1742" y="866"/>
                    <a:pt x="1752" y="840"/>
                    <a:pt x="1760" y="812"/>
                  </a:cubicBezTo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98">
              <a:extLst>
                <a:ext uri="{FF2B5EF4-FFF2-40B4-BE49-F238E27FC236}">
                  <a16:creationId xmlns:a16="http://schemas.microsoft.com/office/drawing/2014/main" id="{5B6FEE49-6FA8-A440-ADB1-D9FECFB27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9565" y="11020354"/>
              <a:ext cx="2235668" cy="1131567"/>
            </a:xfrm>
            <a:custGeom>
              <a:avLst/>
              <a:gdLst>
                <a:gd name="T0" fmla="*/ 1733 w 1795"/>
                <a:gd name="T1" fmla="*/ 820 h 907"/>
                <a:gd name="T2" fmla="*/ 1733 w 1795"/>
                <a:gd name="T3" fmla="*/ 820 h 907"/>
                <a:gd name="T4" fmla="*/ 240 w 1795"/>
                <a:gd name="T5" fmla="*/ 889 h 907"/>
                <a:gd name="T6" fmla="*/ 1697 w 1795"/>
                <a:gd name="T7" fmla="*/ 889 h 907"/>
                <a:gd name="T8" fmla="*/ 1697 w 1795"/>
                <a:gd name="T9" fmla="*/ 889 h 907"/>
                <a:gd name="T10" fmla="*/ 1724 w 1795"/>
                <a:gd name="T11" fmla="*/ 818 h 907"/>
                <a:gd name="T12" fmla="*/ 1724 w 1795"/>
                <a:gd name="T13" fmla="*/ 818 h 907"/>
                <a:gd name="T14" fmla="*/ 1548 w 1795"/>
                <a:gd name="T15" fmla="*/ 420 h 907"/>
                <a:gd name="T16" fmla="*/ 1548 w 1795"/>
                <a:gd name="T17" fmla="*/ 420 h 907"/>
                <a:gd name="T18" fmla="*/ 1365 w 1795"/>
                <a:gd name="T19" fmla="*/ 441 h 907"/>
                <a:gd name="T20" fmla="*/ 1365 w 1795"/>
                <a:gd name="T21" fmla="*/ 441 h 907"/>
                <a:gd name="T22" fmla="*/ 1357 w 1795"/>
                <a:gd name="T23" fmla="*/ 441 h 907"/>
                <a:gd name="T24" fmla="*/ 1357 w 1795"/>
                <a:gd name="T25" fmla="*/ 441 h 907"/>
                <a:gd name="T26" fmla="*/ 1353 w 1795"/>
                <a:gd name="T27" fmla="*/ 435 h 907"/>
                <a:gd name="T28" fmla="*/ 1353 w 1795"/>
                <a:gd name="T29" fmla="*/ 435 h 907"/>
                <a:gd name="T30" fmla="*/ 890 w 1795"/>
                <a:gd name="T31" fmla="*/ 17 h 907"/>
                <a:gd name="T32" fmla="*/ 890 w 1795"/>
                <a:gd name="T33" fmla="*/ 17 h 907"/>
                <a:gd name="T34" fmla="*/ 490 w 1795"/>
                <a:gd name="T35" fmla="*/ 258 h 907"/>
                <a:gd name="T36" fmla="*/ 490 w 1795"/>
                <a:gd name="T37" fmla="*/ 258 h 907"/>
                <a:gd name="T38" fmla="*/ 484 w 1795"/>
                <a:gd name="T39" fmla="*/ 262 h 907"/>
                <a:gd name="T40" fmla="*/ 484 w 1795"/>
                <a:gd name="T41" fmla="*/ 262 h 907"/>
                <a:gd name="T42" fmla="*/ 477 w 1795"/>
                <a:gd name="T43" fmla="*/ 261 h 907"/>
                <a:gd name="T44" fmla="*/ 477 w 1795"/>
                <a:gd name="T45" fmla="*/ 261 h 907"/>
                <a:gd name="T46" fmla="*/ 126 w 1795"/>
                <a:gd name="T47" fmla="*/ 234 h 907"/>
                <a:gd name="T48" fmla="*/ 126 w 1795"/>
                <a:gd name="T49" fmla="*/ 234 h 907"/>
                <a:gd name="T50" fmla="*/ 19 w 1795"/>
                <a:gd name="T51" fmla="*/ 460 h 907"/>
                <a:gd name="T52" fmla="*/ 19 w 1795"/>
                <a:gd name="T53" fmla="*/ 460 h 907"/>
                <a:gd name="T54" fmla="*/ 119 w 1795"/>
                <a:gd name="T55" fmla="*/ 763 h 907"/>
                <a:gd name="T56" fmla="*/ 119 w 1795"/>
                <a:gd name="T57" fmla="*/ 763 h 907"/>
                <a:gd name="T58" fmla="*/ 240 w 1795"/>
                <a:gd name="T59" fmla="*/ 889 h 907"/>
                <a:gd name="T60" fmla="*/ 1702 w 1795"/>
                <a:gd name="T61" fmla="*/ 906 h 907"/>
                <a:gd name="T62" fmla="*/ 236 w 1795"/>
                <a:gd name="T63" fmla="*/ 906 h 907"/>
                <a:gd name="T64" fmla="*/ 236 w 1795"/>
                <a:gd name="T65" fmla="*/ 906 h 907"/>
                <a:gd name="T66" fmla="*/ 232 w 1795"/>
                <a:gd name="T67" fmla="*/ 904 h 907"/>
                <a:gd name="T68" fmla="*/ 232 w 1795"/>
                <a:gd name="T69" fmla="*/ 904 h 907"/>
                <a:gd name="T70" fmla="*/ 105 w 1795"/>
                <a:gd name="T71" fmla="*/ 773 h 907"/>
                <a:gd name="T72" fmla="*/ 105 w 1795"/>
                <a:gd name="T73" fmla="*/ 773 h 907"/>
                <a:gd name="T74" fmla="*/ 2 w 1795"/>
                <a:gd name="T75" fmla="*/ 460 h 907"/>
                <a:gd name="T76" fmla="*/ 2 w 1795"/>
                <a:gd name="T77" fmla="*/ 460 h 907"/>
                <a:gd name="T78" fmla="*/ 117 w 1795"/>
                <a:gd name="T79" fmla="*/ 219 h 907"/>
                <a:gd name="T80" fmla="*/ 117 w 1795"/>
                <a:gd name="T81" fmla="*/ 219 h 907"/>
                <a:gd name="T82" fmla="*/ 479 w 1795"/>
                <a:gd name="T83" fmla="*/ 241 h 907"/>
                <a:gd name="T84" fmla="*/ 479 w 1795"/>
                <a:gd name="T85" fmla="*/ 241 h 907"/>
                <a:gd name="T86" fmla="*/ 890 w 1795"/>
                <a:gd name="T87" fmla="*/ 0 h 907"/>
                <a:gd name="T88" fmla="*/ 890 w 1795"/>
                <a:gd name="T89" fmla="*/ 0 h 907"/>
                <a:gd name="T90" fmla="*/ 1368 w 1795"/>
                <a:gd name="T91" fmla="*/ 420 h 907"/>
                <a:gd name="T92" fmla="*/ 1368 w 1795"/>
                <a:gd name="T93" fmla="*/ 420 h 907"/>
                <a:gd name="T94" fmla="*/ 1553 w 1795"/>
                <a:gd name="T95" fmla="*/ 403 h 907"/>
                <a:gd name="T96" fmla="*/ 1553 w 1795"/>
                <a:gd name="T97" fmla="*/ 403 h 907"/>
                <a:gd name="T98" fmla="*/ 1741 w 1795"/>
                <a:gd name="T99" fmla="*/ 822 h 907"/>
                <a:gd name="T100" fmla="*/ 1741 w 1795"/>
                <a:gd name="T101" fmla="*/ 822 h 907"/>
                <a:gd name="T102" fmla="*/ 1710 w 1795"/>
                <a:gd name="T103" fmla="*/ 902 h 907"/>
                <a:gd name="T104" fmla="*/ 1710 w 1795"/>
                <a:gd name="T105" fmla="*/ 902 h 907"/>
                <a:gd name="T106" fmla="*/ 1702 w 1795"/>
                <a:gd name="T107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5" h="907">
                  <a:moveTo>
                    <a:pt x="1733" y="820"/>
                  </a:moveTo>
                  <a:lnTo>
                    <a:pt x="1733" y="820"/>
                  </a:lnTo>
                  <a:close/>
                  <a:moveTo>
                    <a:pt x="240" y="889"/>
                  </a:moveTo>
                  <a:lnTo>
                    <a:pt x="1697" y="889"/>
                  </a:lnTo>
                  <a:lnTo>
                    <a:pt x="1697" y="889"/>
                  </a:lnTo>
                  <a:cubicBezTo>
                    <a:pt x="1708" y="867"/>
                    <a:pt x="1718" y="843"/>
                    <a:pt x="1724" y="818"/>
                  </a:cubicBezTo>
                  <a:lnTo>
                    <a:pt x="1724" y="818"/>
                  </a:lnTo>
                  <a:cubicBezTo>
                    <a:pt x="1774" y="640"/>
                    <a:pt x="1696" y="462"/>
                    <a:pt x="1548" y="420"/>
                  </a:cubicBezTo>
                  <a:lnTo>
                    <a:pt x="1548" y="420"/>
                  </a:lnTo>
                  <a:cubicBezTo>
                    <a:pt x="1488" y="403"/>
                    <a:pt x="1425" y="411"/>
                    <a:pt x="1365" y="441"/>
                  </a:cubicBezTo>
                  <a:lnTo>
                    <a:pt x="1365" y="441"/>
                  </a:lnTo>
                  <a:cubicBezTo>
                    <a:pt x="1363" y="443"/>
                    <a:pt x="1360" y="443"/>
                    <a:pt x="1357" y="441"/>
                  </a:cubicBezTo>
                  <a:lnTo>
                    <a:pt x="1357" y="441"/>
                  </a:lnTo>
                  <a:cubicBezTo>
                    <a:pt x="1355" y="440"/>
                    <a:pt x="1353" y="438"/>
                    <a:pt x="1353" y="435"/>
                  </a:cubicBezTo>
                  <a:lnTo>
                    <a:pt x="1353" y="435"/>
                  </a:lnTo>
                  <a:cubicBezTo>
                    <a:pt x="1314" y="193"/>
                    <a:pt x="1119" y="17"/>
                    <a:pt x="890" y="17"/>
                  </a:cubicBezTo>
                  <a:lnTo>
                    <a:pt x="890" y="17"/>
                  </a:lnTo>
                  <a:cubicBezTo>
                    <a:pt x="726" y="17"/>
                    <a:pt x="576" y="107"/>
                    <a:pt x="490" y="258"/>
                  </a:cubicBezTo>
                  <a:lnTo>
                    <a:pt x="490" y="258"/>
                  </a:lnTo>
                  <a:cubicBezTo>
                    <a:pt x="488" y="260"/>
                    <a:pt x="487" y="262"/>
                    <a:pt x="484" y="262"/>
                  </a:cubicBezTo>
                  <a:lnTo>
                    <a:pt x="484" y="262"/>
                  </a:lnTo>
                  <a:cubicBezTo>
                    <a:pt x="482" y="263"/>
                    <a:pt x="480" y="262"/>
                    <a:pt x="477" y="261"/>
                  </a:cubicBezTo>
                  <a:lnTo>
                    <a:pt x="477" y="261"/>
                  </a:lnTo>
                  <a:cubicBezTo>
                    <a:pt x="354" y="179"/>
                    <a:pt x="219" y="169"/>
                    <a:pt x="126" y="234"/>
                  </a:cubicBezTo>
                  <a:lnTo>
                    <a:pt x="126" y="234"/>
                  </a:lnTo>
                  <a:cubicBezTo>
                    <a:pt x="59" y="281"/>
                    <a:pt x="21" y="361"/>
                    <a:pt x="19" y="460"/>
                  </a:cubicBezTo>
                  <a:lnTo>
                    <a:pt x="19" y="460"/>
                  </a:lnTo>
                  <a:cubicBezTo>
                    <a:pt x="17" y="561"/>
                    <a:pt x="53" y="668"/>
                    <a:pt x="119" y="763"/>
                  </a:cubicBezTo>
                  <a:lnTo>
                    <a:pt x="119" y="763"/>
                  </a:lnTo>
                  <a:cubicBezTo>
                    <a:pt x="153" y="812"/>
                    <a:pt x="194" y="854"/>
                    <a:pt x="240" y="889"/>
                  </a:cubicBezTo>
                  <a:close/>
                  <a:moveTo>
                    <a:pt x="1702" y="906"/>
                  </a:moveTo>
                  <a:lnTo>
                    <a:pt x="236" y="906"/>
                  </a:lnTo>
                  <a:lnTo>
                    <a:pt x="236" y="906"/>
                  </a:lnTo>
                  <a:cubicBezTo>
                    <a:pt x="235" y="906"/>
                    <a:pt x="233" y="906"/>
                    <a:pt x="232" y="904"/>
                  </a:cubicBezTo>
                  <a:lnTo>
                    <a:pt x="232" y="904"/>
                  </a:lnTo>
                  <a:cubicBezTo>
                    <a:pt x="183" y="868"/>
                    <a:pt x="141" y="824"/>
                    <a:pt x="105" y="773"/>
                  </a:cubicBezTo>
                  <a:lnTo>
                    <a:pt x="105" y="773"/>
                  </a:lnTo>
                  <a:cubicBezTo>
                    <a:pt x="37" y="675"/>
                    <a:pt x="0" y="564"/>
                    <a:pt x="2" y="460"/>
                  </a:cubicBezTo>
                  <a:lnTo>
                    <a:pt x="2" y="460"/>
                  </a:lnTo>
                  <a:cubicBezTo>
                    <a:pt x="4" y="355"/>
                    <a:pt x="45" y="270"/>
                    <a:pt x="117" y="219"/>
                  </a:cubicBezTo>
                  <a:lnTo>
                    <a:pt x="117" y="219"/>
                  </a:lnTo>
                  <a:cubicBezTo>
                    <a:pt x="213" y="151"/>
                    <a:pt x="351" y="160"/>
                    <a:pt x="479" y="241"/>
                  </a:cubicBezTo>
                  <a:lnTo>
                    <a:pt x="479" y="241"/>
                  </a:lnTo>
                  <a:cubicBezTo>
                    <a:pt x="570" y="90"/>
                    <a:pt x="723" y="0"/>
                    <a:pt x="890" y="0"/>
                  </a:cubicBezTo>
                  <a:lnTo>
                    <a:pt x="890" y="0"/>
                  </a:lnTo>
                  <a:cubicBezTo>
                    <a:pt x="1124" y="0"/>
                    <a:pt x="1323" y="176"/>
                    <a:pt x="1368" y="420"/>
                  </a:cubicBezTo>
                  <a:lnTo>
                    <a:pt x="1368" y="420"/>
                  </a:lnTo>
                  <a:cubicBezTo>
                    <a:pt x="1428" y="392"/>
                    <a:pt x="1492" y="386"/>
                    <a:pt x="1553" y="403"/>
                  </a:cubicBezTo>
                  <a:lnTo>
                    <a:pt x="1553" y="403"/>
                  </a:lnTo>
                  <a:cubicBezTo>
                    <a:pt x="1709" y="448"/>
                    <a:pt x="1794" y="636"/>
                    <a:pt x="1741" y="822"/>
                  </a:cubicBezTo>
                  <a:lnTo>
                    <a:pt x="1741" y="822"/>
                  </a:lnTo>
                  <a:cubicBezTo>
                    <a:pt x="1733" y="850"/>
                    <a:pt x="1723" y="877"/>
                    <a:pt x="1710" y="902"/>
                  </a:cubicBezTo>
                  <a:lnTo>
                    <a:pt x="1710" y="902"/>
                  </a:lnTo>
                  <a:cubicBezTo>
                    <a:pt x="1708" y="904"/>
                    <a:pt x="1705" y="906"/>
                    <a:pt x="1702" y="906"/>
                  </a:cubicBezTo>
                  <a:close/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99">
              <a:extLst>
                <a:ext uri="{FF2B5EF4-FFF2-40B4-BE49-F238E27FC236}">
                  <a16:creationId xmlns:a16="http://schemas.microsoft.com/office/drawing/2014/main" id="{8F76C5FE-BC01-3F42-9E32-B4B472496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3236" y="11124717"/>
              <a:ext cx="950299" cy="944804"/>
            </a:xfrm>
            <a:custGeom>
              <a:avLst/>
              <a:gdLst>
                <a:gd name="T0" fmla="*/ 761 w 762"/>
                <a:gd name="T1" fmla="*/ 379 h 759"/>
                <a:gd name="T2" fmla="*/ 761 w 762"/>
                <a:gd name="T3" fmla="*/ 379 h 759"/>
                <a:gd name="T4" fmla="*/ 380 w 762"/>
                <a:gd name="T5" fmla="*/ 758 h 759"/>
                <a:gd name="T6" fmla="*/ 380 w 762"/>
                <a:gd name="T7" fmla="*/ 758 h 759"/>
                <a:gd name="T8" fmla="*/ 0 w 762"/>
                <a:gd name="T9" fmla="*/ 379 h 759"/>
                <a:gd name="T10" fmla="*/ 0 w 762"/>
                <a:gd name="T11" fmla="*/ 379 h 759"/>
                <a:gd name="T12" fmla="*/ 380 w 762"/>
                <a:gd name="T13" fmla="*/ 0 h 759"/>
                <a:gd name="T14" fmla="*/ 380 w 762"/>
                <a:gd name="T15" fmla="*/ 0 h 759"/>
                <a:gd name="T16" fmla="*/ 761 w 762"/>
                <a:gd name="T17" fmla="*/ 37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2" h="759">
                  <a:moveTo>
                    <a:pt x="761" y="379"/>
                  </a:moveTo>
                  <a:lnTo>
                    <a:pt x="761" y="379"/>
                  </a:lnTo>
                  <a:cubicBezTo>
                    <a:pt x="761" y="589"/>
                    <a:pt x="591" y="758"/>
                    <a:pt x="380" y="758"/>
                  </a:cubicBezTo>
                  <a:lnTo>
                    <a:pt x="380" y="758"/>
                  </a:lnTo>
                  <a:cubicBezTo>
                    <a:pt x="171" y="758"/>
                    <a:pt x="0" y="589"/>
                    <a:pt x="0" y="379"/>
                  </a:cubicBezTo>
                  <a:lnTo>
                    <a:pt x="0" y="379"/>
                  </a:lnTo>
                  <a:cubicBezTo>
                    <a:pt x="0" y="170"/>
                    <a:pt x="171" y="0"/>
                    <a:pt x="380" y="0"/>
                  </a:cubicBezTo>
                  <a:lnTo>
                    <a:pt x="380" y="0"/>
                  </a:lnTo>
                  <a:cubicBezTo>
                    <a:pt x="591" y="0"/>
                    <a:pt x="761" y="170"/>
                    <a:pt x="761" y="3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100">
              <a:extLst>
                <a:ext uri="{FF2B5EF4-FFF2-40B4-BE49-F238E27FC236}">
                  <a16:creationId xmlns:a16="http://schemas.microsoft.com/office/drawing/2014/main" id="{1DA43A98-1406-6F4C-894B-D3E2D178B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9861" y="11267536"/>
              <a:ext cx="357050" cy="400994"/>
            </a:xfrm>
            <a:custGeom>
              <a:avLst/>
              <a:gdLst>
                <a:gd name="T0" fmla="*/ 54 w 287"/>
                <a:gd name="T1" fmla="*/ 268 h 323"/>
                <a:gd name="T2" fmla="*/ 233 w 287"/>
                <a:gd name="T3" fmla="*/ 268 h 323"/>
                <a:gd name="T4" fmla="*/ 233 w 287"/>
                <a:gd name="T5" fmla="*/ 72 h 323"/>
                <a:gd name="T6" fmla="*/ 233 w 287"/>
                <a:gd name="T7" fmla="*/ 72 h 323"/>
                <a:gd name="T8" fmla="*/ 214 w 287"/>
                <a:gd name="T9" fmla="*/ 55 h 323"/>
                <a:gd name="T10" fmla="*/ 72 w 287"/>
                <a:gd name="T11" fmla="*/ 55 h 323"/>
                <a:gd name="T12" fmla="*/ 72 w 287"/>
                <a:gd name="T13" fmla="*/ 55 h 323"/>
                <a:gd name="T14" fmla="*/ 54 w 287"/>
                <a:gd name="T15" fmla="*/ 72 h 323"/>
                <a:gd name="T16" fmla="*/ 54 w 287"/>
                <a:gd name="T17" fmla="*/ 268 h 323"/>
                <a:gd name="T18" fmla="*/ 286 w 287"/>
                <a:gd name="T19" fmla="*/ 322 h 323"/>
                <a:gd name="T20" fmla="*/ 0 w 287"/>
                <a:gd name="T21" fmla="*/ 322 h 323"/>
                <a:gd name="T22" fmla="*/ 0 w 287"/>
                <a:gd name="T23" fmla="*/ 72 h 323"/>
                <a:gd name="T24" fmla="*/ 0 w 287"/>
                <a:gd name="T25" fmla="*/ 72 h 323"/>
                <a:gd name="T26" fmla="*/ 72 w 287"/>
                <a:gd name="T27" fmla="*/ 0 h 323"/>
                <a:gd name="T28" fmla="*/ 214 w 287"/>
                <a:gd name="T29" fmla="*/ 0 h 323"/>
                <a:gd name="T30" fmla="*/ 214 w 287"/>
                <a:gd name="T31" fmla="*/ 0 h 323"/>
                <a:gd name="T32" fmla="*/ 286 w 287"/>
                <a:gd name="T33" fmla="*/ 72 h 323"/>
                <a:gd name="T34" fmla="*/ 286 w 287"/>
                <a:gd name="T35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323">
                  <a:moveTo>
                    <a:pt x="54" y="268"/>
                  </a:moveTo>
                  <a:lnTo>
                    <a:pt x="233" y="268"/>
                  </a:lnTo>
                  <a:lnTo>
                    <a:pt x="233" y="72"/>
                  </a:lnTo>
                  <a:lnTo>
                    <a:pt x="233" y="72"/>
                  </a:lnTo>
                  <a:cubicBezTo>
                    <a:pt x="233" y="63"/>
                    <a:pt x="225" y="55"/>
                    <a:pt x="214" y="55"/>
                  </a:cubicBezTo>
                  <a:lnTo>
                    <a:pt x="72" y="55"/>
                  </a:lnTo>
                  <a:lnTo>
                    <a:pt x="72" y="55"/>
                  </a:lnTo>
                  <a:cubicBezTo>
                    <a:pt x="63" y="55"/>
                    <a:pt x="54" y="63"/>
                    <a:pt x="54" y="72"/>
                  </a:cubicBezTo>
                  <a:lnTo>
                    <a:pt x="54" y="268"/>
                  </a:lnTo>
                  <a:close/>
                  <a:moveTo>
                    <a:pt x="286" y="322"/>
                  </a:moveTo>
                  <a:lnTo>
                    <a:pt x="0" y="322"/>
                  </a:lnTo>
                  <a:lnTo>
                    <a:pt x="0" y="72"/>
                  </a:lnTo>
                  <a:lnTo>
                    <a:pt x="0" y="72"/>
                  </a:lnTo>
                  <a:cubicBezTo>
                    <a:pt x="0" y="33"/>
                    <a:pt x="32" y="0"/>
                    <a:pt x="72" y="0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54" y="0"/>
                    <a:pt x="286" y="33"/>
                    <a:pt x="286" y="72"/>
                  </a:cubicBezTo>
                  <a:lnTo>
                    <a:pt x="286" y="322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101">
              <a:extLst>
                <a:ext uri="{FF2B5EF4-FFF2-40B4-BE49-F238E27FC236}">
                  <a16:creationId xmlns:a16="http://schemas.microsoft.com/office/drawing/2014/main" id="{8CF6CB37-04C0-3744-9106-9AF75140B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8453" y="11531202"/>
              <a:ext cx="499866" cy="395499"/>
            </a:xfrm>
            <a:custGeom>
              <a:avLst/>
              <a:gdLst>
                <a:gd name="T0" fmla="*/ 381 w 400"/>
                <a:gd name="T1" fmla="*/ 317 h 318"/>
                <a:gd name="T2" fmla="*/ 18 w 400"/>
                <a:gd name="T3" fmla="*/ 317 h 318"/>
                <a:gd name="T4" fmla="*/ 18 w 400"/>
                <a:gd name="T5" fmla="*/ 317 h 318"/>
                <a:gd name="T6" fmla="*/ 0 w 400"/>
                <a:gd name="T7" fmla="*/ 300 h 318"/>
                <a:gd name="T8" fmla="*/ 0 w 400"/>
                <a:gd name="T9" fmla="*/ 17 h 318"/>
                <a:gd name="T10" fmla="*/ 0 w 400"/>
                <a:gd name="T11" fmla="*/ 17 h 318"/>
                <a:gd name="T12" fmla="*/ 18 w 400"/>
                <a:gd name="T13" fmla="*/ 0 h 318"/>
                <a:gd name="T14" fmla="*/ 381 w 400"/>
                <a:gd name="T15" fmla="*/ 0 h 318"/>
                <a:gd name="T16" fmla="*/ 381 w 400"/>
                <a:gd name="T17" fmla="*/ 0 h 318"/>
                <a:gd name="T18" fmla="*/ 399 w 400"/>
                <a:gd name="T19" fmla="*/ 17 h 318"/>
                <a:gd name="T20" fmla="*/ 399 w 400"/>
                <a:gd name="T21" fmla="*/ 300 h 318"/>
                <a:gd name="T22" fmla="*/ 399 w 400"/>
                <a:gd name="T23" fmla="*/ 300 h 318"/>
                <a:gd name="T24" fmla="*/ 381 w 400"/>
                <a:gd name="T25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318">
                  <a:moveTo>
                    <a:pt x="381" y="317"/>
                  </a:moveTo>
                  <a:lnTo>
                    <a:pt x="18" y="317"/>
                  </a:lnTo>
                  <a:lnTo>
                    <a:pt x="18" y="317"/>
                  </a:lnTo>
                  <a:cubicBezTo>
                    <a:pt x="8" y="317"/>
                    <a:pt x="0" y="310"/>
                    <a:pt x="0" y="300"/>
                  </a:cubicBezTo>
                  <a:lnTo>
                    <a:pt x="0" y="17"/>
                  </a:lnTo>
                  <a:lnTo>
                    <a:pt x="0" y="17"/>
                  </a:lnTo>
                  <a:cubicBezTo>
                    <a:pt x="0" y="7"/>
                    <a:pt x="8" y="0"/>
                    <a:pt x="18" y="0"/>
                  </a:cubicBezTo>
                  <a:lnTo>
                    <a:pt x="381" y="0"/>
                  </a:lnTo>
                  <a:lnTo>
                    <a:pt x="381" y="0"/>
                  </a:lnTo>
                  <a:cubicBezTo>
                    <a:pt x="391" y="0"/>
                    <a:pt x="399" y="7"/>
                    <a:pt x="399" y="17"/>
                  </a:cubicBezTo>
                  <a:lnTo>
                    <a:pt x="399" y="300"/>
                  </a:lnTo>
                  <a:lnTo>
                    <a:pt x="399" y="300"/>
                  </a:lnTo>
                  <a:cubicBezTo>
                    <a:pt x="399" y="310"/>
                    <a:pt x="391" y="317"/>
                    <a:pt x="381" y="317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102">
              <a:extLst>
                <a:ext uri="{FF2B5EF4-FFF2-40B4-BE49-F238E27FC236}">
                  <a16:creationId xmlns:a16="http://schemas.microsoft.com/office/drawing/2014/main" id="{FE7DB0DC-DA86-724D-8216-4DC4D432A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0708" y="11624586"/>
              <a:ext cx="131833" cy="214227"/>
            </a:xfrm>
            <a:custGeom>
              <a:avLst/>
              <a:gdLst>
                <a:gd name="T0" fmla="*/ 105 w 106"/>
                <a:gd name="T1" fmla="*/ 54 h 170"/>
                <a:gd name="T2" fmla="*/ 105 w 106"/>
                <a:gd name="T3" fmla="*/ 54 h 170"/>
                <a:gd name="T4" fmla="*/ 52 w 106"/>
                <a:gd name="T5" fmla="*/ 0 h 170"/>
                <a:gd name="T6" fmla="*/ 52 w 106"/>
                <a:gd name="T7" fmla="*/ 0 h 170"/>
                <a:gd name="T8" fmla="*/ 0 w 106"/>
                <a:gd name="T9" fmla="*/ 54 h 170"/>
                <a:gd name="T10" fmla="*/ 0 w 106"/>
                <a:gd name="T11" fmla="*/ 54 h 170"/>
                <a:gd name="T12" fmla="*/ 29 w 106"/>
                <a:gd name="T13" fmla="*/ 100 h 170"/>
                <a:gd name="T14" fmla="*/ 12 w 106"/>
                <a:gd name="T15" fmla="*/ 169 h 170"/>
                <a:gd name="T16" fmla="*/ 92 w 106"/>
                <a:gd name="T17" fmla="*/ 169 h 170"/>
                <a:gd name="T18" fmla="*/ 76 w 106"/>
                <a:gd name="T19" fmla="*/ 100 h 170"/>
                <a:gd name="T20" fmla="*/ 76 w 106"/>
                <a:gd name="T21" fmla="*/ 100 h 170"/>
                <a:gd name="T22" fmla="*/ 105 w 106"/>
                <a:gd name="T23" fmla="*/ 5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0">
                  <a:moveTo>
                    <a:pt x="105" y="54"/>
                  </a:moveTo>
                  <a:lnTo>
                    <a:pt x="105" y="54"/>
                  </a:lnTo>
                  <a:cubicBezTo>
                    <a:pt x="105" y="24"/>
                    <a:pt x="82" y="0"/>
                    <a:pt x="52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74"/>
                    <a:pt x="11" y="91"/>
                    <a:pt x="29" y="100"/>
                  </a:cubicBezTo>
                  <a:lnTo>
                    <a:pt x="12" y="169"/>
                  </a:lnTo>
                  <a:lnTo>
                    <a:pt x="92" y="169"/>
                  </a:lnTo>
                  <a:lnTo>
                    <a:pt x="76" y="100"/>
                  </a:lnTo>
                  <a:lnTo>
                    <a:pt x="76" y="100"/>
                  </a:lnTo>
                  <a:cubicBezTo>
                    <a:pt x="93" y="91"/>
                    <a:pt x="105" y="74"/>
                    <a:pt x="105" y="54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A47C9ED-81D0-FE48-B28E-D56C3FD7C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1462" y="6523356"/>
              <a:ext cx="2325563" cy="1782186"/>
            </a:xfrm>
            <a:custGeom>
              <a:avLst/>
              <a:gdLst>
                <a:gd name="connsiteX0" fmla="*/ 1821842 w 2325563"/>
                <a:gd name="connsiteY0" fmla="*/ 905169 h 1782186"/>
                <a:gd name="connsiteX1" fmla="*/ 1631544 w 2325563"/>
                <a:gd name="connsiteY1" fmla="*/ 1070875 h 1782186"/>
                <a:gd name="connsiteX2" fmla="*/ 1414206 w 2325563"/>
                <a:gd name="connsiteY2" fmla="*/ 1238279 h 1782186"/>
                <a:gd name="connsiteX3" fmla="*/ 1187616 w 2325563"/>
                <a:gd name="connsiteY3" fmla="*/ 1392050 h 1782186"/>
                <a:gd name="connsiteX4" fmla="*/ 1183666 w 2325563"/>
                <a:gd name="connsiteY4" fmla="*/ 1394390 h 1782186"/>
                <a:gd name="connsiteX5" fmla="*/ 1371666 w 2325563"/>
                <a:gd name="connsiteY5" fmla="*/ 1505565 h 1782186"/>
                <a:gd name="connsiteX6" fmla="*/ 1789436 w 2325563"/>
                <a:gd name="connsiteY6" fmla="*/ 1695061 h 1782186"/>
                <a:gd name="connsiteX7" fmla="*/ 2280598 w 2325563"/>
                <a:gd name="connsiteY7" fmla="*/ 1697550 h 1782186"/>
                <a:gd name="connsiteX8" fmla="*/ 2123526 w 2325563"/>
                <a:gd name="connsiteY8" fmla="*/ 1232056 h 1782186"/>
                <a:gd name="connsiteX9" fmla="*/ 1983400 w 2325563"/>
                <a:gd name="connsiteY9" fmla="*/ 1066305 h 1782186"/>
                <a:gd name="connsiteX10" fmla="*/ 504024 w 2325563"/>
                <a:gd name="connsiteY10" fmla="*/ 905027 h 1782186"/>
                <a:gd name="connsiteX11" fmla="*/ 342434 w 2325563"/>
                <a:gd name="connsiteY11" fmla="*/ 1066305 h 1782186"/>
                <a:gd name="connsiteX12" fmla="*/ 201256 w 2325563"/>
                <a:gd name="connsiteY12" fmla="*/ 1232056 h 1782186"/>
                <a:gd name="connsiteX13" fmla="*/ 46676 w 2325563"/>
                <a:gd name="connsiteY13" fmla="*/ 1697550 h 1782186"/>
                <a:gd name="connsiteX14" fmla="*/ 536594 w 2325563"/>
                <a:gd name="connsiteY14" fmla="*/ 1695061 h 1782186"/>
                <a:gd name="connsiteX15" fmla="*/ 953740 w 2325563"/>
                <a:gd name="connsiteY15" fmla="*/ 1505565 h 1782186"/>
                <a:gd name="connsiteX16" fmla="*/ 1141846 w 2325563"/>
                <a:gd name="connsiteY16" fmla="*/ 1394288 h 1782186"/>
                <a:gd name="connsiteX17" fmla="*/ 1138064 w 2325563"/>
                <a:gd name="connsiteY17" fmla="*/ 1392050 h 1782186"/>
                <a:gd name="connsiteX18" fmla="*/ 911824 w 2325563"/>
                <a:gd name="connsiteY18" fmla="*/ 1238279 h 1782186"/>
                <a:gd name="connsiteX19" fmla="*/ 694486 w 2325563"/>
                <a:gd name="connsiteY19" fmla="*/ 1070875 h 1782186"/>
                <a:gd name="connsiteX20" fmla="*/ 1162666 w 2325563"/>
                <a:gd name="connsiteY20" fmla="*/ 400126 h 1782186"/>
                <a:gd name="connsiteX21" fmla="*/ 1148698 w 2325563"/>
                <a:gd name="connsiteY21" fmla="*/ 408358 h 1782186"/>
                <a:gd name="connsiteX22" fmla="*/ 923042 w 2325563"/>
                <a:gd name="connsiteY22" fmla="*/ 559951 h 1782186"/>
                <a:gd name="connsiteX23" fmla="*/ 707534 w 2325563"/>
                <a:gd name="connsiteY23" fmla="*/ 726402 h 1782186"/>
                <a:gd name="connsiteX24" fmla="*/ 519552 w 2325563"/>
                <a:gd name="connsiteY24" fmla="*/ 890403 h 1782186"/>
                <a:gd name="connsiteX25" fmla="*/ 707534 w 2325563"/>
                <a:gd name="connsiteY25" fmla="*/ 1054403 h 1782186"/>
                <a:gd name="connsiteX26" fmla="*/ 923042 w 2325563"/>
                <a:gd name="connsiteY26" fmla="*/ 1220854 h 1782186"/>
                <a:gd name="connsiteX27" fmla="*/ 1148698 w 2325563"/>
                <a:gd name="connsiteY27" fmla="*/ 1373711 h 1782186"/>
                <a:gd name="connsiteX28" fmla="*/ 1162666 w 2325563"/>
                <a:gd name="connsiteY28" fmla="*/ 1381972 h 1782186"/>
                <a:gd name="connsiteX29" fmla="*/ 1176630 w 2325563"/>
                <a:gd name="connsiteY29" fmla="*/ 1373711 h 1782186"/>
                <a:gd name="connsiteX30" fmla="*/ 1401740 w 2325563"/>
                <a:gd name="connsiteY30" fmla="*/ 1220854 h 1782186"/>
                <a:gd name="connsiteX31" fmla="*/ 1617598 w 2325563"/>
                <a:gd name="connsiteY31" fmla="*/ 1054403 h 1782186"/>
                <a:gd name="connsiteX32" fmla="*/ 1806146 w 2325563"/>
                <a:gd name="connsiteY32" fmla="*/ 890403 h 1782186"/>
                <a:gd name="connsiteX33" fmla="*/ 1617598 w 2325563"/>
                <a:gd name="connsiteY33" fmla="*/ 726402 h 1782186"/>
                <a:gd name="connsiteX34" fmla="*/ 1401740 w 2325563"/>
                <a:gd name="connsiteY34" fmla="*/ 559951 h 1782186"/>
                <a:gd name="connsiteX35" fmla="*/ 1176630 w 2325563"/>
                <a:gd name="connsiteY35" fmla="*/ 408358 h 1782186"/>
                <a:gd name="connsiteX36" fmla="*/ 217462 w 2325563"/>
                <a:gd name="connsiteY36" fmla="*/ 22268 h 1782186"/>
                <a:gd name="connsiteX37" fmla="*/ 46676 w 2325563"/>
                <a:gd name="connsiteY37" fmla="*/ 84500 h 1782186"/>
                <a:gd name="connsiteX38" fmla="*/ 201256 w 2325563"/>
                <a:gd name="connsiteY38" fmla="*/ 548750 h 1782186"/>
                <a:gd name="connsiteX39" fmla="*/ 342434 w 2325563"/>
                <a:gd name="connsiteY39" fmla="*/ 714501 h 1782186"/>
                <a:gd name="connsiteX40" fmla="*/ 504358 w 2325563"/>
                <a:gd name="connsiteY40" fmla="*/ 876112 h 1782186"/>
                <a:gd name="connsiteX41" fmla="*/ 694486 w 2325563"/>
                <a:gd name="connsiteY41" fmla="*/ 710630 h 1782186"/>
                <a:gd name="connsiteX42" fmla="*/ 911824 w 2325563"/>
                <a:gd name="connsiteY42" fmla="*/ 543771 h 1782186"/>
                <a:gd name="connsiteX43" fmla="*/ 1138064 w 2325563"/>
                <a:gd name="connsiteY43" fmla="*/ 390175 h 1782186"/>
                <a:gd name="connsiteX44" fmla="*/ 1141924 w 2325563"/>
                <a:gd name="connsiteY44" fmla="*/ 387897 h 1782186"/>
                <a:gd name="connsiteX45" fmla="*/ 953740 w 2325563"/>
                <a:gd name="connsiteY45" fmla="*/ 276952 h 1782186"/>
                <a:gd name="connsiteX46" fmla="*/ 536594 w 2325563"/>
                <a:gd name="connsiteY46" fmla="*/ 88234 h 1782186"/>
                <a:gd name="connsiteX47" fmla="*/ 217462 w 2325563"/>
                <a:gd name="connsiteY47" fmla="*/ 22268 h 1782186"/>
                <a:gd name="connsiteX48" fmla="*/ 2105140 w 2325563"/>
                <a:gd name="connsiteY48" fmla="*/ 21957 h 1782186"/>
                <a:gd name="connsiteX49" fmla="*/ 1789436 w 2325563"/>
                <a:gd name="connsiteY49" fmla="*/ 88234 h 1782186"/>
                <a:gd name="connsiteX50" fmla="*/ 1371666 w 2325563"/>
                <a:gd name="connsiteY50" fmla="*/ 276952 h 1782186"/>
                <a:gd name="connsiteX51" fmla="*/ 1183590 w 2325563"/>
                <a:gd name="connsiteY51" fmla="*/ 387795 h 1782186"/>
                <a:gd name="connsiteX52" fmla="*/ 1187616 w 2325563"/>
                <a:gd name="connsiteY52" fmla="*/ 390175 h 1782186"/>
                <a:gd name="connsiteX53" fmla="*/ 1414206 w 2325563"/>
                <a:gd name="connsiteY53" fmla="*/ 543771 h 1782186"/>
                <a:gd name="connsiteX54" fmla="*/ 1631544 w 2325563"/>
                <a:gd name="connsiteY54" fmla="*/ 710630 h 1782186"/>
                <a:gd name="connsiteX55" fmla="*/ 1821508 w 2325563"/>
                <a:gd name="connsiteY55" fmla="*/ 875970 h 1782186"/>
                <a:gd name="connsiteX56" fmla="*/ 1983400 w 2325563"/>
                <a:gd name="connsiteY56" fmla="*/ 714501 h 1782186"/>
                <a:gd name="connsiteX57" fmla="*/ 2123526 w 2325563"/>
                <a:gd name="connsiteY57" fmla="*/ 548750 h 1782186"/>
                <a:gd name="connsiteX58" fmla="*/ 2280598 w 2325563"/>
                <a:gd name="connsiteY58" fmla="*/ 84500 h 1782186"/>
                <a:gd name="connsiteX59" fmla="*/ 2105140 w 2325563"/>
                <a:gd name="connsiteY59" fmla="*/ 21957 h 1782186"/>
                <a:gd name="connsiteX60" fmla="*/ 213100 w 2325563"/>
                <a:gd name="connsiteY60" fmla="*/ 20 h 1782186"/>
                <a:gd name="connsiteX61" fmla="*/ 544074 w 2325563"/>
                <a:gd name="connsiteY61" fmla="*/ 67075 h 1782186"/>
                <a:gd name="connsiteX62" fmla="*/ 963712 w 2325563"/>
                <a:gd name="connsiteY62" fmla="*/ 257815 h 1782186"/>
                <a:gd name="connsiteX63" fmla="*/ 1162858 w 2325563"/>
                <a:gd name="connsiteY63" fmla="*/ 375540 h 1782186"/>
                <a:gd name="connsiteX64" fmla="*/ 1362316 w 2325563"/>
                <a:gd name="connsiteY64" fmla="*/ 257815 h 1782186"/>
                <a:gd name="connsiteX65" fmla="*/ 1781956 w 2325563"/>
                <a:gd name="connsiteY65" fmla="*/ 67075 h 1782186"/>
                <a:gd name="connsiteX66" fmla="*/ 2296806 w 2325563"/>
                <a:gd name="connsiteY66" fmla="*/ 72053 h 1782186"/>
                <a:gd name="connsiteX67" fmla="*/ 2140978 w 2325563"/>
                <a:gd name="connsiteY67" fmla="*/ 561196 h 1782186"/>
                <a:gd name="connsiteX68" fmla="*/ 1999372 w 2325563"/>
                <a:gd name="connsiteY68" fmla="*/ 728600 h 1782186"/>
                <a:gd name="connsiteX69" fmla="*/ 1837114 w 2325563"/>
                <a:gd name="connsiteY69" fmla="*/ 890712 h 1782186"/>
                <a:gd name="connsiteX70" fmla="*/ 1999372 w 2325563"/>
                <a:gd name="connsiteY70" fmla="*/ 1052750 h 1782186"/>
                <a:gd name="connsiteX71" fmla="*/ 2140978 w 2325563"/>
                <a:gd name="connsiteY71" fmla="*/ 1219609 h 1782186"/>
                <a:gd name="connsiteX72" fmla="*/ 2296806 w 2325563"/>
                <a:gd name="connsiteY72" fmla="*/ 1709997 h 1782186"/>
                <a:gd name="connsiteX73" fmla="*/ 2107320 w 2325563"/>
                <a:gd name="connsiteY73" fmla="*/ 1782186 h 1782186"/>
                <a:gd name="connsiteX74" fmla="*/ 1781956 w 2325563"/>
                <a:gd name="connsiteY74" fmla="*/ 1714975 h 1782186"/>
                <a:gd name="connsiteX75" fmla="*/ 1362316 w 2325563"/>
                <a:gd name="connsiteY75" fmla="*/ 1524701 h 1782186"/>
                <a:gd name="connsiteX76" fmla="*/ 1162858 w 2325563"/>
                <a:gd name="connsiteY76" fmla="*/ 1406717 h 1782186"/>
                <a:gd name="connsiteX77" fmla="*/ 963712 w 2325563"/>
                <a:gd name="connsiteY77" fmla="*/ 1524701 h 1782186"/>
                <a:gd name="connsiteX78" fmla="*/ 544074 w 2325563"/>
                <a:gd name="connsiteY78" fmla="*/ 1714975 h 1782186"/>
                <a:gd name="connsiteX79" fmla="*/ 217462 w 2325563"/>
                <a:gd name="connsiteY79" fmla="*/ 1782186 h 1782186"/>
                <a:gd name="connsiteX80" fmla="*/ 27978 w 2325563"/>
                <a:gd name="connsiteY80" fmla="*/ 1709997 h 1782186"/>
                <a:gd name="connsiteX81" fmla="*/ 185050 w 2325563"/>
                <a:gd name="connsiteY81" fmla="*/ 1219609 h 1782186"/>
                <a:gd name="connsiteX82" fmla="*/ 326658 w 2325563"/>
                <a:gd name="connsiteY82" fmla="*/ 1052750 h 1782186"/>
                <a:gd name="connsiteX83" fmla="*/ 488916 w 2325563"/>
                <a:gd name="connsiteY83" fmla="*/ 890712 h 1782186"/>
                <a:gd name="connsiteX84" fmla="*/ 326658 w 2325563"/>
                <a:gd name="connsiteY84" fmla="*/ 728600 h 1782186"/>
                <a:gd name="connsiteX85" fmla="*/ 185050 w 2325563"/>
                <a:gd name="connsiteY85" fmla="*/ 561196 h 1782186"/>
                <a:gd name="connsiteX86" fmla="*/ 27978 w 2325563"/>
                <a:gd name="connsiteY86" fmla="*/ 72053 h 1782186"/>
                <a:gd name="connsiteX87" fmla="*/ 213100 w 2325563"/>
                <a:gd name="connsiteY87" fmla="*/ 20 h 178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25563" h="1782186">
                  <a:moveTo>
                    <a:pt x="1821842" y="905169"/>
                  </a:moveTo>
                  <a:lnTo>
                    <a:pt x="1631544" y="1070875"/>
                  </a:lnTo>
                  <a:cubicBezTo>
                    <a:pt x="1562318" y="1127506"/>
                    <a:pt x="1489626" y="1183515"/>
                    <a:pt x="1414206" y="1238279"/>
                  </a:cubicBezTo>
                  <a:cubicBezTo>
                    <a:pt x="1338786" y="1292732"/>
                    <a:pt x="1262976" y="1344151"/>
                    <a:pt x="1187616" y="1392050"/>
                  </a:cubicBezTo>
                  <a:lnTo>
                    <a:pt x="1183666" y="1394390"/>
                  </a:lnTo>
                  <a:lnTo>
                    <a:pt x="1371666" y="1505565"/>
                  </a:lnTo>
                  <a:cubicBezTo>
                    <a:pt x="1518298" y="1585844"/>
                    <a:pt x="1659788" y="1650254"/>
                    <a:pt x="1789436" y="1695061"/>
                  </a:cubicBezTo>
                  <a:cubicBezTo>
                    <a:pt x="2038758" y="1782186"/>
                    <a:pt x="2218268" y="1782186"/>
                    <a:pt x="2280598" y="1697550"/>
                  </a:cubicBezTo>
                  <a:cubicBezTo>
                    <a:pt x="2341682" y="1612915"/>
                    <a:pt x="2284338" y="1443644"/>
                    <a:pt x="2123526" y="1232056"/>
                  </a:cubicBezTo>
                  <a:cubicBezTo>
                    <a:pt x="2082388" y="1177914"/>
                    <a:pt x="2035406" y="1122450"/>
                    <a:pt x="1983400" y="1066305"/>
                  </a:cubicBezTo>
                  <a:close/>
                  <a:moveTo>
                    <a:pt x="504024" y="905027"/>
                  </a:moveTo>
                  <a:lnTo>
                    <a:pt x="342434" y="1066305"/>
                  </a:lnTo>
                  <a:cubicBezTo>
                    <a:pt x="290310" y="1122450"/>
                    <a:pt x="243018" y="1177914"/>
                    <a:pt x="201256" y="1232056"/>
                  </a:cubicBezTo>
                  <a:cubicBezTo>
                    <a:pt x="40444" y="1443644"/>
                    <a:pt x="-15654" y="1612915"/>
                    <a:pt x="46676" y="1697550"/>
                  </a:cubicBezTo>
                  <a:cubicBezTo>
                    <a:pt x="106514" y="1782186"/>
                    <a:pt x="286026" y="1782186"/>
                    <a:pt x="536594" y="1695061"/>
                  </a:cubicBezTo>
                  <a:cubicBezTo>
                    <a:pt x="665618" y="1650254"/>
                    <a:pt x="807108" y="1585844"/>
                    <a:pt x="953740" y="1505565"/>
                  </a:cubicBezTo>
                  <a:lnTo>
                    <a:pt x="1141846" y="1394288"/>
                  </a:lnTo>
                  <a:lnTo>
                    <a:pt x="1138064" y="1392050"/>
                  </a:lnTo>
                  <a:cubicBezTo>
                    <a:pt x="1062664" y="1344151"/>
                    <a:pt x="986932" y="1292732"/>
                    <a:pt x="911824" y="1238279"/>
                  </a:cubicBezTo>
                  <a:cubicBezTo>
                    <a:pt x="836404" y="1183515"/>
                    <a:pt x="763712" y="1127506"/>
                    <a:pt x="694486" y="1070875"/>
                  </a:cubicBezTo>
                  <a:close/>
                  <a:moveTo>
                    <a:pt x="1162666" y="400126"/>
                  </a:moveTo>
                  <a:lnTo>
                    <a:pt x="1148698" y="408358"/>
                  </a:lnTo>
                  <a:cubicBezTo>
                    <a:pt x="1073648" y="455713"/>
                    <a:pt x="998150" y="506432"/>
                    <a:pt x="923042" y="559951"/>
                  </a:cubicBezTo>
                  <a:cubicBezTo>
                    <a:pt x="848246" y="614404"/>
                    <a:pt x="776176" y="670102"/>
                    <a:pt x="707534" y="726402"/>
                  </a:cubicBezTo>
                  <a:lnTo>
                    <a:pt x="519552" y="890403"/>
                  </a:lnTo>
                  <a:lnTo>
                    <a:pt x="707534" y="1054403"/>
                  </a:lnTo>
                  <a:cubicBezTo>
                    <a:pt x="776176" y="1110704"/>
                    <a:pt x="848246" y="1166401"/>
                    <a:pt x="923042" y="1220854"/>
                  </a:cubicBezTo>
                  <a:cubicBezTo>
                    <a:pt x="998150" y="1274996"/>
                    <a:pt x="1073648" y="1326104"/>
                    <a:pt x="1148698" y="1373711"/>
                  </a:cubicBezTo>
                  <a:lnTo>
                    <a:pt x="1162666" y="1381972"/>
                  </a:lnTo>
                  <a:lnTo>
                    <a:pt x="1176630" y="1373711"/>
                  </a:lnTo>
                  <a:cubicBezTo>
                    <a:pt x="1251602" y="1326104"/>
                    <a:pt x="1326944" y="1274996"/>
                    <a:pt x="1401740" y="1220854"/>
                  </a:cubicBezTo>
                  <a:cubicBezTo>
                    <a:pt x="1476536" y="1166401"/>
                    <a:pt x="1548762" y="1110704"/>
                    <a:pt x="1617598" y="1054403"/>
                  </a:cubicBezTo>
                  <a:lnTo>
                    <a:pt x="1806146" y="890403"/>
                  </a:lnTo>
                  <a:lnTo>
                    <a:pt x="1617598" y="726402"/>
                  </a:lnTo>
                  <a:cubicBezTo>
                    <a:pt x="1548762" y="670102"/>
                    <a:pt x="1476536" y="614404"/>
                    <a:pt x="1401740" y="559951"/>
                  </a:cubicBezTo>
                  <a:cubicBezTo>
                    <a:pt x="1326944" y="506432"/>
                    <a:pt x="1251602" y="455713"/>
                    <a:pt x="1176630" y="408358"/>
                  </a:cubicBezTo>
                  <a:close/>
                  <a:moveTo>
                    <a:pt x="217462" y="22268"/>
                  </a:moveTo>
                  <a:cubicBezTo>
                    <a:pt x="135186" y="22268"/>
                    <a:pt x="76596" y="43427"/>
                    <a:pt x="46676" y="84500"/>
                  </a:cubicBezTo>
                  <a:cubicBezTo>
                    <a:pt x="-15654" y="169135"/>
                    <a:pt x="40444" y="339650"/>
                    <a:pt x="201256" y="548750"/>
                  </a:cubicBezTo>
                  <a:cubicBezTo>
                    <a:pt x="243018" y="602892"/>
                    <a:pt x="290310" y="658356"/>
                    <a:pt x="342434" y="714501"/>
                  </a:cubicBezTo>
                  <a:lnTo>
                    <a:pt x="504358" y="876112"/>
                  </a:lnTo>
                  <a:lnTo>
                    <a:pt x="694486" y="710630"/>
                  </a:lnTo>
                  <a:cubicBezTo>
                    <a:pt x="763712" y="654077"/>
                    <a:pt x="836404" y="598224"/>
                    <a:pt x="911824" y="543771"/>
                  </a:cubicBezTo>
                  <a:cubicBezTo>
                    <a:pt x="986932" y="489318"/>
                    <a:pt x="1062664" y="437977"/>
                    <a:pt x="1138064" y="390175"/>
                  </a:cubicBezTo>
                  <a:lnTo>
                    <a:pt x="1141924" y="387897"/>
                  </a:lnTo>
                  <a:lnTo>
                    <a:pt x="953740" y="276952"/>
                  </a:lnTo>
                  <a:cubicBezTo>
                    <a:pt x="807108" y="196828"/>
                    <a:pt x="665618" y="132418"/>
                    <a:pt x="536594" y="88234"/>
                  </a:cubicBezTo>
                  <a:cubicBezTo>
                    <a:pt x="409440" y="43427"/>
                    <a:pt x="300986" y="22268"/>
                    <a:pt x="217462" y="22268"/>
                  </a:cubicBezTo>
                  <a:close/>
                  <a:moveTo>
                    <a:pt x="2105140" y="21957"/>
                  </a:moveTo>
                  <a:cubicBezTo>
                    <a:pt x="2021306" y="22579"/>
                    <a:pt x="1914098" y="44672"/>
                    <a:pt x="1789436" y="88234"/>
                  </a:cubicBezTo>
                  <a:cubicBezTo>
                    <a:pt x="1659788" y="132418"/>
                    <a:pt x="1518298" y="196828"/>
                    <a:pt x="1371666" y="276952"/>
                  </a:cubicBezTo>
                  <a:lnTo>
                    <a:pt x="1183590" y="387795"/>
                  </a:lnTo>
                  <a:lnTo>
                    <a:pt x="1187616" y="390175"/>
                  </a:lnTo>
                  <a:cubicBezTo>
                    <a:pt x="1262976" y="437977"/>
                    <a:pt x="1338786" y="489318"/>
                    <a:pt x="1414206" y="543771"/>
                  </a:cubicBezTo>
                  <a:cubicBezTo>
                    <a:pt x="1489626" y="598224"/>
                    <a:pt x="1562318" y="654077"/>
                    <a:pt x="1631544" y="710630"/>
                  </a:cubicBezTo>
                  <a:lnTo>
                    <a:pt x="1821508" y="875970"/>
                  </a:lnTo>
                  <a:lnTo>
                    <a:pt x="1983400" y="714501"/>
                  </a:lnTo>
                  <a:cubicBezTo>
                    <a:pt x="2035406" y="658356"/>
                    <a:pt x="2082388" y="602892"/>
                    <a:pt x="2123526" y="548750"/>
                  </a:cubicBezTo>
                  <a:cubicBezTo>
                    <a:pt x="2284338" y="339650"/>
                    <a:pt x="2341682" y="169135"/>
                    <a:pt x="2280598" y="84500"/>
                  </a:cubicBezTo>
                  <a:cubicBezTo>
                    <a:pt x="2249432" y="42182"/>
                    <a:pt x="2188974" y="21334"/>
                    <a:pt x="2105140" y="21957"/>
                  </a:cubicBezTo>
                  <a:close/>
                  <a:moveTo>
                    <a:pt x="213100" y="20"/>
                  </a:moveTo>
                  <a:cubicBezTo>
                    <a:pt x="300362" y="-758"/>
                    <a:pt x="411934" y="21646"/>
                    <a:pt x="544074" y="67075"/>
                  </a:cubicBezTo>
                  <a:cubicBezTo>
                    <a:pt x="674344" y="112504"/>
                    <a:pt x="816458" y="177225"/>
                    <a:pt x="963712" y="257815"/>
                  </a:cubicBezTo>
                  <a:lnTo>
                    <a:pt x="1162858" y="375540"/>
                  </a:lnTo>
                  <a:lnTo>
                    <a:pt x="1362316" y="257815"/>
                  </a:lnTo>
                  <a:cubicBezTo>
                    <a:pt x="1509884" y="177225"/>
                    <a:pt x="1652308" y="112504"/>
                    <a:pt x="1781956" y="67075"/>
                  </a:cubicBezTo>
                  <a:cubicBezTo>
                    <a:pt x="2046236" y="-23784"/>
                    <a:pt x="2229488" y="-22539"/>
                    <a:pt x="2296806" y="72053"/>
                  </a:cubicBezTo>
                  <a:cubicBezTo>
                    <a:pt x="2365368" y="166646"/>
                    <a:pt x="2310518" y="340895"/>
                    <a:pt x="2140978" y="561196"/>
                  </a:cubicBezTo>
                  <a:cubicBezTo>
                    <a:pt x="2099216" y="615960"/>
                    <a:pt x="2051768" y="671969"/>
                    <a:pt x="1999372" y="728600"/>
                  </a:cubicBezTo>
                  <a:lnTo>
                    <a:pt x="1837114" y="890712"/>
                  </a:lnTo>
                  <a:lnTo>
                    <a:pt x="1999372" y="1052750"/>
                  </a:lnTo>
                  <a:cubicBezTo>
                    <a:pt x="2051768" y="1109303"/>
                    <a:pt x="2099216" y="1165156"/>
                    <a:pt x="2140978" y="1219609"/>
                  </a:cubicBezTo>
                  <a:cubicBezTo>
                    <a:pt x="2310518" y="1441155"/>
                    <a:pt x="2365368" y="1615404"/>
                    <a:pt x="2296806" y="1709997"/>
                  </a:cubicBezTo>
                  <a:cubicBezTo>
                    <a:pt x="2261900" y="1758537"/>
                    <a:pt x="2197076" y="1782186"/>
                    <a:pt x="2107320" y="1782186"/>
                  </a:cubicBezTo>
                  <a:cubicBezTo>
                    <a:pt x="2021304" y="1782186"/>
                    <a:pt x="1910356" y="1759782"/>
                    <a:pt x="1781956" y="1714975"/>
                  </a:cubicBezTo>
                  <a:cubicBezTo>
                    <a:pt x="1652308" y="1670168"/>
                    <a:pt x="1509884" y="1605447"/>
                    <a:pt x="1362316" y="1524701"/>
                  </a:cubicBezTo>
                  <a:lnTo>
                    <a:pt x="1162858" y="1406717"/>
                  </a:lnTo>
                  <a:lnTo>
                    <a:pt x="963712" y="1524701"/>
                  </a:lnTo>
                  <a:cubicBezTo>
                    <a:pt x="816458" y="1605447"/>
                    <a:pt x="674344" y="1670168"/>
                    <a:pt x="544074" y="1714975"/>
                  </a:cubicBezTo>
                  <a:cubicBezTo>
                    <a:pt x="414426" y="1759782"/>
                    <a:pt x="303478" y="1782186"/>
                    <a:pt x="217462" y="1782186"/>
                  </a:cubicBezTo>
                  <a:cubicBezTo>
                    <a:pt x="127706" y="1782186"/>
                    <a:pt x="62882" y="1758537"/>
                    <a:pt x="27978" y="1709997"/>
                  </a:cubicBezTo>
                  <a:cubicBezTo>
                    <a:pt x="-39338" y="1615404"/>
                    <a:pt x="15512" y="1441155"/>
                    <a:pt x="185050" y="1219609"/>
                  </a:cubicBezTo>
                  <a:cubicBezTo>
                    <a:pt x="226812" y="1165156"/>
                    <a:pt x="274260" y="1109303"/>
                    <a:pt x="326658" y="1052750"/>
                  </a:cubicBezTo>
                  <a:lnTo>
                    <a:pt x="488916" y="890712"/>
                  </a:lnTo>
                  <a:lnTo>
                    <a:pt x="326658" y="728600"/>
                  </a:lnTo>
                  <a:cubicBezTo>
                    <a:pt x="274260" y="671969"/>
                    <a:pt x="226812" y="615960"/>
                    <a:pt x="185050" y="561196"/>
                  </a:cubicBezTo>
                  <a:cubicBezTo>
                    <a:pt x="15512" y="340895"/>
                    <a:pt x="-39338" y="166646"/>
                    <a:pt x="27978" y="72053"/>
                  </a:cubicBezTo>
                  <a:cubicBezTo>
                    <a:pt x="62884" y="24757"/>
                    <a:pt x="125836" y="798"/>
                    <a:pt x="213100" y="20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05">
              <a:extLst>
                <a:ext uri="{FF2B5EF4-FFF2-40B4-BE49-F238E27FC236}">
                  <a16:creationId xmlns:a16="http://schemas.microsoft.com/office/drawing/2014/main" id="{DE878A17-7BC0-894A-9DAD-8460F9D8A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9594" y="6697322"/>
              <a:ext cx="1609461" cy="1016215"/>
            </a:xfrm>
            <a:custGeom>
              <a:avLst/>
              <a:gdLst>
                <a:gd name="T0" fmla="*/ 1293 w 1294"/>
                <a:gd name="T1" fmla="*/ 816 h 817"/>
                <a:gd name="T2" fmla="*/ 0 w 1294"/>
                <a:gd name="T3" fmla="*/ 816 h 817"/>
                <a:gd name="T4" fmla="*/ 0 w 1294"/>
                <a:gd name="T5" fmla="*/ 0 h 817"/>
                <a:gd name="T6" fmla="*/ 1293 w 1294"/>
                <a:gd name="T7" fmla="*/ 0 h 817"/>
                <a:gd name="T8" fmla="*/ 1293 w 1294"/>
                <a:gd name="T9" fmla="*/ 81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4" h="817">
                  <a:moveTo>
                    <a:pt x="1293" y="816"/>
                  </a:moveTo>
                  <a:lnTo>
                    <a:pt x="0" y="816"/>
                  </a:lnTo>
                  <a:lnTo>
                    <a:pt x="0" y="0"/>
                  </a:lnTo>
                  <a:lnTo>
                    <a:pt x="1293" y="0"/>
                  </a:lnTo>
                  <a:lnTo>
                    <a:pt x="1293" y="816"/>
                  </a:lnTo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4DF1CD1A-53B9-864F-865C-5E132B36B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4524" y="6757747"/>
              <a:ext cx="1499600" cy="900860"/>
            </a:xfrm>
            <a:custGeom>
              <a:avLst/>
              <a:gdLst>
                <a:gd name="T0" fmla="*/ 1201 w 1202"/>
                <a:gd name="T1" fmla="*/ 720 h 721"/>
                <a:gd name="T2" fmla="*/ 0 w 1202"/>
                <a:gd name="T3" fmla="*/ 720 h 721"/>
                <a:gd name="T4" fmla="*/ 0 w 1202"/>
                <a:gd name="T5" fmla="*/ 0 h 721"/>
                <a:gd name="T6" fmla="*/ 1201 w 1202"/>
                <a:gd name="T7" fmla="*/ 0 h 721"/>
                <a:gd name="T8" fmla="*/ 1201 w 1202"/>
                <a:gd name="T9" fmla="*/ 72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2" h="721">
                  <a:moveTo>
                    <a:pt x="1201" y="720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1201" y="0"/>
                  </a:lnTo>
                  <a:lnTo>
                    <a:pt x="1201" y="720"/>
                  </a:lnTo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107">
              <a:extLst>
                <a:ext uri="{FF2B5EF4-FFF2-40B4-BE49-F238E27FC236}">
                  <a16:creationId xmlns:a16="http://schemas.microsoft.com/office/drawing/2014/main" id="{E162F03A-E004-004D-B9DF-E8FFF5AD6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2263" y="7713541"/>
              <a:ext cx="1889608" cy="400991"/>
            </a:xfrm>
            <a:custGeom>
              <a:avLst/>
              <a:gdLst>
                <a:gd name="T0" fmla="*/ 1404 w 1516"/>
                <a:gd name="T1" fmla="*/ 0 h 321"/>
                <a:gd name="T2" fmla="*/ 111 w 1516"/>
                <a:gd name="T3" fmla="*/ 0 h 321"/>
                <a:gd name="T4" fmla="*/ 0 w 1516"/>
                <a:gd name="T5" fmla="*/ 320 h 321"/>
                <a:gd name="T6" fmla="*/ 1515 w 1516"/>
                <a:gd name="T7" fmla="*/ 320 h 321"/>
                <a:gd name="T8" fmla="*/ 1404 w 1516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6" h="321">
                  <a:moveTo>
                    <a:pt x="1404" y="0"/>
                  </a:moveTo>
                  <a:lnTo>
                    <a:pt x="111" y="0"/>
                  </a:lnTo>
                  <a:lnTo>
                    <a:pt x="0" y="320"/>
                  </a:lnTo>
                  <a:lnTo>
                    <a:pt x="1515" y="320"/>
                  </a:lnTo>
                  <a:lnTo>
                    <a:pt x="1404" y="0"/>
                  </a:lnTo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08">
              <a:extLst>
                <a:ext uri="{FF2B5EF4-FFF2-40B4-BE49-F238E27FC236}">
                  <a16:creationId xmlns:a16="http://schemas.microsoft.com/office/drawing/2014/main" id="{03E592B3-E989-EA4D-8B6F-60B2E3C4A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2263" y="8114528"/>
              <a:ext cx="1889608" cy="49439"/>
            </a:xfrm>
            <a:custGeom>
              <a:avLst/>
              <a:gdLst>
                <a:gd name="T0" fmla="*/ 0 w 1516"/>
                <a:gd name="T1" fmla="*/ 0 h 39"/>
                <a:gd name="T2" fmla="*/ 0 w 1516"/>
                <a:gd name="T3" fmla="*/ 38 h 39"/>
                <a:gd name="T4" fmla="*/ 1515 w 1516"/>
                <a:gd name="T5" fmla="*/ 38 h 39"/>
                <a:gd name="T6" fmla="*/ 1515 w 1516"/>
                <a:gd name="T7" fmla="*/ 0 h 39"/>
                <a:gd name="T8" fmla="*/ 0 w 151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6" h="39">
                  <a:moveTo>
                    <a:pt x="0" y="0"/>
                  </a:moveTo>
                  <a:lnTo>
                    <a:pt x="0" y="38"/>
                  </a:lnTo>
                  <a:lnTo>
                    <a:pt x="1515" y="38"/>
                  </a:lnTo>
                  <a:lnTo>
                    <a:pt x="1515" y="0"/>
                  </a:lnTo>
                  <a:lnTo>
                    <a:pt x="0" y="0"/>
                  </a:lnTo>
                </a:path>
              </a:pathLst>
            </a:custGeom>
            <a:solidFill>
              <a:srgbClr val="0092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2646DF4-1CD7-BB47-AF8B-DDCD4C10C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137" y="7768468"/>
              <a:ext cx="1690610" cy="311852"/>
            </a:xfrm>
            <a:custGeom>
              <a:avLst/>
              <a:gdLst>
                <a:gd name="connsiteX0" fmla="*/ 659620 w 1690610"/>
                <a:gd name="connsiteY0" fmla="*/ 241697 h 311852"/>
                <a:gd name="connsiteX1" fmla="*/ 1069454 w 1690610"/>
                <a:gd name="connsiteY1" fmla="*/ 241697 h 311852"/>
                <a:gd name="connsiteX2" fmla="*/ 1091876 w 1690610"/>
                <a:gd name="connsiteY2" fmla="*/ 311852 h 311852"/>
                <a:gd name="connsiteX3" fmla="*/ 637198 w 1690610"/>
                <a:gd name="connsiteY3" fmla="*/ 311852 h 311852"/>
                <a:gd name="connsiteX4" fmla="*/ 71118 w 1690610"/>
                <a:gd name="connsiteY4" fmla="*/ 0 h 311852"/>
                <a:gd name="connsiteX5" fmla="*/ 1619492 w 1690610"/>
                <a:gd name="connsiteY5" fmla="*/ 0 h 311852"/>
                <a:gd name="connsiteX6" fmla="*/ 1690610 w 1690610"/>
                <a:gd name="connsiteY6" fmla="*/ 218474 h 311852"/>
                <a:gd name="connsiteX7" fmla="*/ 0 w 1690610"/>
                <a:gd name="connsiteY7" fmla="*/ 218474 h 3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610" h="311852">
                  <a:moveTo>
                    <a:pt x="659620" y="241697"/>
                  </a:moveTo>
                  <a:lnTo>
                    <a:pt x="1069454" y="241697"/>
                  </a:lnTo>
                  <a:lnTo>
                    <a:pt x="1091876" y="311852"/>
                  </a:lnTo>
                  <a:lnTo>
                    <a:pt x="637198" y="311852"/>
                  </a:lnTo>
                  <a:close/>
                  <a:moveTo>
                    <a:pt x="71118" y="0"/>
                  </a:moveTo>
                  <a:lnTo>
                    <a:pt x="1619492" y="0"/>
                  </a:lnTo>
                  <a:lnTo>
                    <a:pt x="1690610" y="218474"/>
                  </a:lnTo>
                  <a:lnTo>
                    <a:pt x="0" y="218474"/>
                  </a:lnTo>
                  <a:close/>
                </a:path>
              </a:pathLst>
            </a:custGeom>
            <a:solidFill>
              <a:srgbClr val="97EC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D4F62B54-20B9-B746-BED0-0F0B10C0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622" y="7768468"/>
              <a:ext cx="1658900" cy="219722"/>
            </a:xfrm>
            <a:custGeom>
              <a:avLst/>
              <a:gdLst>
                <a:gd name="T0" fmla="*/ 1141 w 1332"/>
                <a:gd name="T1" fmla="*/ 128 h 176"/>
                <a:gd name="T2" fmla="*/ 1066 w 1332"/>
                <a:gd name="T3" fmla="*/ 87 h 176"/>
                <a:gd name="T4" fmla="*/ 1114 w 1332"/>
                <a:gd name="T5" fmla="*/ 37 h 176"/>
                <a:gd name="T6" fmla="*/ 1064 w 1332"/>
                <a:gd name="T7" fmla="*/ 128 h 176"/>
                <a:gd name="T8" fmla="*/ 993 w 1332"/>
                <a:gd name="T9" fmla="*/ 37 h 176"/>
                <a:gd name="T10" fmla="*/ 928 w 1332"/>
                <a:gd name="T11" fmla="*/ 37 h 176"/>
                <a:gd name="T12" fmla="*/ 868 w 1332"/>
                <a:gd name="T13" fmla="*/ 87 h 176"/>
                <a:gd name="T14" fmla="*/ 924 w 1332"/>
                <a:gd name="T15" fmla="*/ 78 h 176"/>
                <a:gd name="T16" fmla="*/ 1123 w 1332"/>
                <a:gd name="T17" fmla="*/ 37 h 176"/>
                <a:gd name="T18" fmla="*/ 1243 w 1332"/>
                <a:gd name="T19" fmla="*/ 37 h 176"/>
                <a:gd name="T20" fmla="*/ 799 w 1332"/>
                <a:gd name="T21" fmla="*/ 37 h 176"/>
                <a:gd name="T22" fmla="*/ 736 w 1332"/>
                <a:gd name="T23" fmla="*/ 87 h 176"/>
                <a:gd name="T24" fmla="*/ 793 w 1332"/>
                <a:gd name="T25" fmla="*/ 78 h 176"/>
                <a:gd name="T26" fmla="*/ 728 w 1332"/>
                <a:gd name="T27" fmla="*/ 128 h 176"/>
                <a:gd name="T28" fmla="*/ 669 w 1332"/>
                <a:gd name="T29" fmla="*/ 37 h 176"/>
                <a:gd name="T30" fmla="*/ 661 w 1332"/>
                <a:gd name="T31" fmla="*/ 128 h 176"/>
                <a:gd name="T32" fmla="*/ 538 w 1332"/>
                <a:gd name="T33" fmla="*/ 78 h 176"/>
                <a:gd name="T34" fmla="*/ 537 w 1332"/>
                <a:gd name="T35" fmla="*/ 87 h 176"/>
                <a:gd name="T36" fmla="*/ 531 w 1332"/>
                <a:gd name="T37" fmla="*/ 37 h 176"/>
                <a:gd name="T38" fmla="*/ 526 w 1332"/>
                <a:gd name="T39" fmla="*/ 128 h 176"/>
                <a:gd name="T40" fmla="*/ 459 w 1332"/>
                <a:gd name="T41" fmla="*/ 128 h 176"/>
                <a:gd name="T42" fmla="*/ 338 w 1332"/>
                <a:gd name="T43" fmla="*/ 78 h 176"/>
                <a:gd name="T44" fmla="*/ 337 w 1332"/>
                <a:gd name="T45" fmla="*/ 87 h 176"/>
                <a:gd name="T46" fmla="*/ 335 w 1332"/>
                <a:gd name="T47" fmla="*/ 37 h 176"/>
                <a:gd name="T48" fmla="*/ 323 w 1332"/>
                <a:gd name="T49" fmla="*/ 128 h 176"/>
                <a:gd name="T50" fmla="*/ 257 w 1332"/>
                <a:gd name="T51" fmla="*/ 128 h 176"/>
                <a:gd name="T52" fmla="*/ 132 w 1332"/>
                <a:gd name="T53" fmla="*/ 128 h 176"/>
                <a:gd name="T54" fmla="*/ 74 w 1332"/>
                <a:gd name="T55" fmla="*/ 87 h 176"/>
                <a:gd name="T56" fmla="*/ 77 w 1332"/>
                <a:gd name="T57" fmla="*/ 78 h 176"/>
                <a:gd name="T58" fmla="*/ 152 w 1332"/>
                <a:gd name="T59" fmla="*/ 37 h 176"/>
                <a:gd name="T60" fmla="*/ 1253 w 1332"/>
                <a:gd name="T61" fmla="*/ 37 h 176"/>
                <a:gd name="T62" fmla="*/ 1242 w 1332"/>
                <a:gd name="T63" fmla="*/ 29 h 176"/>
                <a:gd name="T64" fmla="*/ 1116 w 1332"/>
                <a:gd name="T65" fmla="*/ 0 h 176"/>
                <a:gd name="T66" fmla="*/ 1048 w 1332"/>
                <a:gd name="T67" fmla="*/ 29 h 176"/>
                <a:gd name="T68" fmla="*/ 924 w 1332"/>
                <a:gd name="T69" fmla="*/ 0 h 176"/>
                <a:gd name="T70" fmla="*/ 854 w 1332"/>
                <a:gd name="T71" fmla="*/ 29 h 176"/>
                <a:gd name="T72" fmla="*/ 733 w 1332"/>
                <a:gd name="T73" fmla="*/ 0 h 176"/>
                <a:gd name="T74" fmla="*/ 661 w 1332"/>
                <a:gd name="T75" fmla="*/ 29 h 176"/>
                <a:gd name="T76" fmla="*/ 542 w 1332"/>
                <a:gd name="T77" fmla="*/ 0 h 176"/>
                <a:gd name="T78" fmla="*/ 467 w 1332"/>
                <a:gd name="T79" fmla="*/ 29 h 176"/>
                <a:gd name="T80" fmla="*/ 349 w 1332"/>
                <a:gd name="T81" fmla="*/ 1 h 176"/>
                <a:gd name="T82" fmla="*/ 278 w 1332"/>
                <a:gd name="T83" fmla="*/ 0 h 176"/>
                <a:gd name="T84" fmla="*/ 154 w 1332"/>
                <a:gd name="T85" fmla="*/ 29 h 176"/>
                <a:gd name="T86" fmla="*/ 87 w 1332"/>
                <a:gd name="T87" fmla="*/ 0 h 176"/>
                <a:gd name="T88" fmla="*/ 20 w 1332"/>
                <a:gd name="T89" fmla="*/ 78 h 176"/>
                <a:gd name="T90" fmla="*/ 53 w 1332"/>
                <a:gd name="T91" fmla="*/ 137 h 176"/>
                <a:gd name="T92" fmla="*/ 121 w 1332"/>
                <a:gd name="T93" fmla="*/ 175 h 176"/>
                <a:gd name="T94" fmla="*/ 256 w 1332"/>
                <a:gd name="T95" fmla="*/ 137 h 176"/>
                <a:gd name="T96" fmla="*/ 321 w 1332"/>
                <a:gd name="T97" fmla="*/ 175 h 176"/>
                <a:gd name="T98" fmla="*/ 399 w 1332"/>
                <a:gd name="T99" fmla="*/ 137 h 176"/>
                <a:gd name="T100" fmla="*/ 535 w 1332"/>
                <a:gd name="T101" fmla="*/ 137 h 176"/>
                <a:gd name="T102" fmla="*/ 737 w 1332"/>
                <a:gd name="T103" fmla="*/ 137 h 176"/>
                <a:gd name="T104" fmla="*/ 872 w 1332"/>
                <a:gd name="T105" fmla="*/ 137 h 176"/>
                <a:gd name="T106" fmla="*/ 1004 w 1332"/>
                <a:gd name="T107" fmla="*/ 175 h 176"/>
                <a:gd name="T108" fmla="*/ 1075 w 1332"/>
                <a:gd name="T109" fmla="*/ 137 h 176"/>
                <a:gd name="T110" fmla="*/ 1209 w 1332"/>
                <a:gd name="T111" fmla="*/ 175 h 176"/>
                <a:gd name="T112" fmla="*/ 1277 w 1332"/>
                <a:gd name="T113" fmla="*/ 13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2" h="176">
                  <a:moveTo>
                    <a:pt x="1208" y="128"/>
                  </a:moveTo>
                  <a:lnTo>
                    <a:pt x="1199" y="87"/>
                  </a:lnTo>
                  <a:lnTo>
                    <a:pt x="1256" y="87"/>
                  </a:lnTo>
                  <a:lnTo>
                    <a:pt x="1266" y="128"/>
                  </a:lnTo>
                  <a:lnTo>
                    <a:pt x="1208" y="128"/>
                  </a:lnTo>
                  <a:close/>
                  <a:moveTo>
                    <a:pt x="1141" y="128"/>
                  </a:moveTo>
                  <a:lnTo>
                    <a:pt x="1133" y="87"/>
                  </a:lnTo>
                  <a:lnTo>
                    <a:pt x="1190" y="87"/>
                  </a:lnTo>
                  <a:lnTo>
                    <a:pt x="1199" y="128"/>
                  </a:lnTo>
                  <a:lnTo>
                    <a:pt x="1141" y="128"/>
                  </a:lnTo>
                  <a:close/>
                  <a:moveTo>
                    <a:pt x="1073" y="128"/>
                  </a:moveTo>
                  <a:lnTo>
                    <a:pt x="1066" y="87"/>
                  </a:lnTo>
                  <a:lnTo>
                    <a:pt x="1123" y="87"/>
                  </a:lnTo>
                  <a:lnTo>
                    <a:pt x="1132" y="128"/>
                  </a:lnTo>
                  <a:lnTo>
                    <a:pt x="1073" y="128"/>
                  </a:lnTo>
                  <a:close/>
                  <a:moveTo>
                    <a:pt x="1065" y="78"/>
                  </a:moveTo>
                  <a:lnTo>
                    <a:pt x="1058" y="37"/>
                  </a:lnTo>
                  <a:lnTo>
                    <a:pt x="1114" y="37"/>
                  </a:lnTo>
                  <a:lnTo>
                    <a:pt x="1122" y="78"/>
                  </a:lnTo>
                  <a:lnTo>
                    <a:pt x="1065" y="78"/>
                  </a:lnTo>
                  <a:close/>
                  <a:moveTo>
                    <a:pt x="1006" y="128"/>
                  </a:moveTo>
                  <a:lnTo>
                    <a:pt x="1000" y="87"/>
                  </a:lnTo>
                  <a:lnTo>
                    <a:pt x="1058" y="87"/>
                  </a:lnTo>
                  <a:lnTo>
                    <a:pt x="1064" y="128"/>
                  </a:lnTo>
                  <a:lnTo>
                    <a:pt x="1006" y="128"/>
                  </a:lnTo>
                  <a:close/>
                  <a:moveTo>
                    <a:pt x="993" y="37"/>
                  </a:moveTo>
                  <a:lnTo>
                    <a:pt x="1050" y="37"/>
                  </a:lnTo>
                  <a:lnTo>
                    <a:pt x="1056" y="78"/>
                  </a:lnTo>
                  <a:lnTo>
                    <a:pt x="999" y="78"/>
                  </a:lnTo>
                  <a:lnTo>
                    <a:pt x="993" y="37"/>
                  </a:lnTo>
                  <a:close/>
                  <a:moveTo>
                    <a:pt x="939" y="128"/>
                  </a:moveTo>
                  <a:lnTo>
                    <a:pt x="934" y="87"/>
                  </a:lnTo>
                  <a:lnTo>
                    <a:pt x="991" y="87"/>
                  </a:lnTo>
                  <a:lnTo>
                    <a:pt x="997" y="128"/>
                  </a:lnTo>
                  <a:lnTo>
                    <a:pt x="939" y="128"/>
                  </a:lnTo>
                  <a:close/>
                  <a:moveTo>
                    <a:pt x="928" y="37"/>
                  </a:moveTo>
                  <a:lnTo>
                    <a:pt x="985" y="37"/>
                  </a:lnTo>
                  <a:lnTo>
                    <a:pt x="990" y="78"/>
                  </a:lnTo>
                  <a:lnTo>
                    <a:pt x="933" y="78"/>
                  </a:lnTo>
                  <a:lnTo>
                    <a:pt x="928" y="37"/>
                  </a:lnTo>
                  <a:close/>
                  <a:moveTo>
                    <a:pt x="871" y="128"/>
                  </a:moveTo>
                  <a:lnTo>
                    <a:pt x="868" y="87"/>
                  </a:lnTo>
                  <a:lnTo>
                    <a:pt x="925" y="87"/>
                  </a:lnTo>
                  <a:lnTo>
                    <a:pt x="930" y="128"/>
                  </a:lnTo>
                  <a:lnTo>
                    <a:pt x="871" y="128"/>
                  </a:lnTo>
                  <a:close/>
                  <a:moveTo>
                    <a:pt x="864" y="37"/>
                  </a:moveTo>
                  <a:lnTo>
                    <a:pt x="920" y="37"/>
                  </a:lnTo>
                  <a:lnTo>
                    <a:pt x="924" y="78"/>
                  </a:lnTo>
                  <a:lnTo>
                    <a:pt x="867" y="78"/>
                  </a:lnTo>
                  <a:lnTo>
                    <a:pt x="864" y="37"/>
                  </a:lnTo>
                  <a:close/>
                  <a:moveTo>
                    <a:pt x="1179" y="37"/>
                  </a:moveTo>
                  <a:lnTo>
                    <a:pt x="1188" y="78"/>
                  </a:lnTo>
                  <a:lnTo>
                    <a:pt x="1131" y="78"/>
                  </a:lnTo>
                  <a:lnTo>
                    <a:pt x="1123" y="37"/>
                  </a:lnTo>
                  <a:lnTo>
                    <a:pt x="1179" y="37"/>
                  </a:lnTo>
                  <a:close/>
                  <a:moveTo>
                    <a:pt x="1243" y="37"/>
                  </a:moveTo>
                  <a:lnTo>
                    <a:pt x="1254" y="78"/>
                  </a:lnTo>
                  <a:lnTo>
                    <a:pt x="1197" y="78"/>
                  </a:lnTo>
                  <a:lnTo>
                    <a:pt x="1188" y="37"/>
                  </a:lnTo>
                  <a:lnTo>
                    <a:pt x="1243" y="37"/>
                  </a:lnTo>
                  <a:close/>
                  <a:moveTo>
                    <a:pt x="804" y="128"/>
                  </a:moveTo>
                  <a:lnTo>
                    <a:pt x="802" y="87"/>
                  </a:lnTo>
                  <a:lnTo>
                    <a:pt x="859" y="87"/>
                  </a:lnTo>
                  <a:lnTo>
                    <a:pt x="862" y="128"/>
                  </a:lnTo>
                  <a:lnTo>
                    <a:pt x="804" y="128"/>
                  </a:lnTo>
                  <a:close/>
                  <a:moveTo>
                    <a:pt x="799" y="37"/>
                  </a:moveTo>
                  <a:lnTo>
                    <a:pt x="855" y="37"/>
                  </a:lnTo>
                  <a:lnTo>
                    <a:pt x="859" y="78"/>
                  </a:lnTo>
                  <a:lnTo>
                    <a:pt x="801" y="78"/>
                  </a:lnTo>
                  <a:lnTo>
                    <a:pt x="799" y="37"/>
                  </a:lnTo>
                  <a:close/>
                  <a:moveTo>
                    <a:pt x="736" y="128"/>
                  </a:moveTo>
                  <a:lnTo>
                    <a:pt x="736" y="87"/>
                  </a:lnTo>
                  <a:lnTo>
                    <a:pt x="793" y="87"/>
                  </a:lnTo>
                  <a:lnTo>
                    <a:pt x="795" y="128"/>
                  </a:lnTo>
                  <a:lnTo>
                    <a:pt x="736" y="128"/>
                  </a:lnTo>
                  <a:close/>
                  <a:moveTo>
                    <a:pt x="734" y="37"/>
                  </a:moveTo>
                  <a:lnTo>
                    <a:pt x="790" y="37"/>
                  </a:lnTo>
                  <a:lnTo>
                    <a:pt x="793" y="78"/>
                  </a:lnTo>
                  <a:lnTo>
                    <a:pt x="735" y="78"/>
                  </a:lnTo>
                  <a:lnTo>
                    <a:pt x="734" y="37"/>
                  </a:lnTo>
                  <a:close/>
                  <a:moveTo>
                    <a:pt x="669" y="128"/>
                  </a:moveTo>
                  <a:lnTo>
                    <a:pt x="669" y="87"/>
                  </a:lnTo>
                  <a:lnTo>
                    <a:pt x="727" y="87"/>
                  </a:lnTo>
                  <a:lnTo>
                    <a:pt x="728" y="128"/>
                  </a:lnTo>
                  <a:lnTo>
                    <a:pt x="669" y="128"/>
                  </a:lnTo>
                  <a:close/>
                  <a:moveTo>
                    <a:pt x="669" y="37"/>
                  </a:moveTo>
                  <a:lnTo>
                    <a:pt x="725" y="37"/>
                  </a:lnTo>
                  <a:lnTo>
                    <a:pt x="727" y="78"/>
                  </a:lnTo>
                  <a:lnTo>
                    <a:pt x="669" y="78"/>
                  </a:lnTo>
                  <a:lnTo>
                    <a:pt x="669" y="37"/>
                  </a:lnTo>
                  <a:close/>
                  <a:moveTo>
                    <a:pt x="661" y="78"/>
                  </a:moveTo>
                  <a:lnTo>
                    <a:pt x="604" y="78"/>
                  </a:lnTo>
                  <a:lnTo>
                    <a:pt x="605" y="37"/>
                  </a:lnTo>
                  <a:lnTo>
                    <a:pt x="661" y="37"/>
                  </a:lnTo>
                  <a:lnTo>
                    <a:pt x="661" y="78"/>
                  </a:lnTo>
                  <a:close/>
                  <a:moveTo>
                    <a:pt x="661" y="128"/>
                  </a:moveTo>
                  <a:lnTo>
                    <a:pt x="602" y="128"/>
                  </a:lnTo>
                  <a:lnTo>
                    <a:pt x="603" y="87"/>
                  </a:lnTo>
                  <a:lnTo>
                    <a:pt x="661" y="87"/>
                  </a:lnTo>
                  <a:lnTo>
                    <a:pt x="661" y="128"/>
                  </a:lnTo>
                  <a:close/>
                  <a:moveTo>
                    <a:pt x="595" y="78"/>
                  </a:moveTo>
                  <a:lnTo>
                    <a:pt x="538" y="78"/>
                  </a:lnTo>
                  <a:lnTo>
                    <a:pt x="540" y="37"/>
                  </a:lnTo>
                  <a:lnTo>
                    <a:pt x="596" y="37"/>
                  </a:lnTo>
                  <a:lnTo>
                    <a:pt x="595" y="78"/>
                  </a:lnTo>
                  <a:close/>
                  <a:moveTo>
                    <a:pt x="593" y="128"/>
                  </a:moveTo>
                  <a:lnTo>
                    <a:pt x="535" y="128"/>
                  </a:lnTo>
                  <a:lnTo>
                    <a:pt x="537" y="87"/>
                  </a:lnTo>
                  <a:lnTo>
                    <a:pt x="594" y="87"/>
                  </a:lnTo>
                  <a:lnTo>
                    <a:pt x="593" y="128"/>
                  </a:lnTo>
                  <a:close/>
                  <a:moveTo>
                    <a:pt x="529" y="78"/>
                  </a:moveTo>
                  <a:lnTo>
                    <a:pt x="472" y="78"/>
                  </a:lnTo>
                  <a:lnTo>
                    <a:pt x="475" y="37"/>
                  </a:lnTo>
                  <a:lnTo>
                    <a:pt x="531" y="37"/>
                  </a:lnTo>
                  <a:lnTo>
                    <a:pt x="529" y="78"/>
                  </a:lnTo>
                  <a:close/>
                  <a:moveTo>
                    <a:pt x="526" y="128"/>
                  </a:moveTo>
                  <a:lnTo>
                    <a:pt x="467" y="128"/>
                  </a:lnTo>
                  <a:lnTo>
                    <a:pt x="471" y="87"/>
                  </a:lnTo>
                  <a:lnTo>
                    <a:pt x="529" y="87"/>
                  </a:lnTo>
                  <a:lnTo>
                    <a:pt x="526" y="128"/>
                  </a:lnTo>
                  <a:close/>
                  <a:moveTo>
                    <a:pt x="463" y="78"/>
                  </a:moveTo>
                  <a:lnTo>
                    <a:pt x="406" y="78"/>
                  </a:lnTo>
                  <a:lnTo>
                    <a:pt x="410" y="37"/>
                  </a:lnTo>
                  <a:lnTo>
                    <a:pt x="467" y="37"/>
                  </a:lnTo>
                  <a:lnTo>
                    <a:pt x="463" y="78"/>
                  </a:lnTo>
                  <a:close/>
                  <a:moveTo>
                    <a:pt x="459" y="128"/>
                  </a:moveTo>
                  <a:lnTo>
                    <a:pt x="400" y="128"/>
                  </a:lnTo>
                  <a:lnTo>
                    <a:pt x="405" y="87"/>
                  </a:lnTo>
                  <a:lnTo>
                    <a:pt x="462" y="87"/>
                  </a:lnTo>
                  <a:lnTo>
                    <a:pt x="459" y="128"/>
                  </a:lnTo>
                  <a:close/>
                  <a:moveTo>
                    <a:pt x="397" y="78"/>
                  </a:moveTo>
                  <a:lnTo>
                    <a:pt x="338" y="78"/>
                  </a:lnTo>
                  <a:lnTo>
                    <a:pt x="344" y="37"/>
                  </a:lnTo>
                  <a:lnTo>
                    <a:pt x="402" y="37"/>
                  </a:lnTo>
                  <a:lnTo>
                    <a:pt x="397" y="78"/>
                  </a:lnTo>
                  <a:close/>
                  <a:moveTo>
                    <a:pt x="392" y="128"/>
                  </a:moveTo>
                  <a:lnTo>
                    <a:pt x="331" y="128"/>
                  </a:lnTo>
                  <a:lnTo>
                    <a:pt x="337" y="87"/>
                  </a:lnTo>
                  <a:lnTo>
                    <a:pt x="397" y="87"/>
                  </a:lnTo>
                  <a:lnTo>
                    <a:pt x="392" y="128"/>
                  </a:lnTo>
                  <a:close/>
                  <a:moveTo>
                    <a:pt x="329" y="78"/>
                  </a:moveTo>
                  <a:lnTo>
                    <a:pt x="274" y="78"/>
                  </a:lnTo>
                  <a:lnTo>
                    <a:pt x="281" y="37"/>
                  </a:lnTo>
                  <a:lnTo>
                    <a:pt x="335" y="37"/>
                  </a:lnTo>
                  <a:lnTo>
                    <a:pt x="329" y="78"/>
                  </a:lnTo>
                  <a:close/>
                  <a:moveTo>
                    <a:pt x="323" y="128"/>
                  </a:moveTo>
                  <a:lnTo>
                    <a:pt x="266" y="128"/>
                  </a:lnTo>
                  <a:lnTo>
                    <a:pt x="273" y="87"/>
                  </a:lnTo>
                  <a:lnTo>
                    <a:pt x="328" y="87"/>
                  </a:lnTo>
                  <a:lnTo>
                    <a:pt x="323" y="128"/>
                  </a:lnTo>
                  <a:close/>
                  <a:moveTo>
                    <a:pt x="208" y="78"/>
                  </a:moveTo>
                  <a:lnTo>
                    <a:pt x="216" y="37"/>
                  </a:lnTo>
                  <a:lnTo>
                    <a:pt x="272" y="37"/>
                  </a:lnTo>
                  <a:lnTo>
                    <a:pt x="266" y="78"/>
                  </a:lnTo>
                  <a:lnTo>
                    <a:pt x="208" y="78"/>
                  </a:lnTo>
                  <a:close/>
                  <a:moveTo>
                    <a:pt x="257" y="128"/>
                  </a:moveTo>
                  <a:lnTo>
                    <a:pt x="199" y="128"/>
                  </a:lnTo>
                  <a:lnTo>
                    <a:pt x="207" y="87"/>
                  </a:lnTo>
                  <a:lnTo>
                    <a:pt x="264" y="87"/>
                  </a:lnTo>
                  <a:lnTo>
                    <a:pt x="257" y="128"/>
                  </a:lnTo>
                  <a:close/>
                  <a:moveTo>
                    <a:pt x="190" y="128"/>
                  </a:moveTo>
                  <a:lnTo>
                    <a:pt x="132" y="128"/>
                  </a:lnTo>
                  <a:lnTo>
                    <a:pt x="141" y="87"/>
                  </a:lnTo>
                  <a:lnTo>
                    <a:pt x="198" y="87"/>
                  </a:lnTo>
                  <a:lnTo>
                    <a:pt x="190" y="128"/>
                  </a:lnTo>
                  <a:close/>
                  <a:moveTo>
                    <a:pt x="122" y="128"/>
                  </a:moveTo>
                  <a:lnTo>
                    <a:pt x="64" y="128"/>
                  </a:lnTo>
                  <a:lnTo>
                    <a:pt x="74" y="87"/>
                  </a:lnTo>
                  <a:lnTo>
                    <a:pt x="132" y="87"/>
                  </a:lnTo>
                  <a:lnTo>
                    <a:pt x="122" y="128"/>
                  </a:lnTo>
                  <a:close/>
                  <a:moveTo>
                    <a:pt x="87" y="37"/>
                  </a:moveTo>
                  <a:lnTo>
                    <a:pt x="143" y="37"/>
                  </a:lnTo>
                  <a:lnTo>
                    <a:pt x="133" y="78"/>
                  </a:lnTo>
                  <a:lnTo>
                    <a:pt x="77" y="78"/>
                  </a:lnTo>
                  <a:lnTo>
                    <a:pt x="87" y="37"/>
                  </a:lnTo>
                  <a:close/>
                  <a:moveTo>
                    <a:pt x="152" y="37"/>
                  </a:moveTo>
                  <a:lnTo>
                    <a:pt x="208" y="37"/>
                  </a:lnTo>
                  <a:lnTo>
                    <a:pt x="199" y="78"/>
                  </a:lnTo>
                  <a:lnTo>
                    <a:pt x="143" y="78"/>
                  </a:lnTo>
                  <a:lnTo>
                    <a:pt x="152" y="37"/>
                  </a:lnTo>
                  <a:close/>
                  <a:moveTo>
                    <a:pt x="1275" y="128"/>
                  </a:moveTo>
                  <a:lnTo>
                    <a:pt x="1265" y="87"/>
                  </a:lnTo>
                  <a:lnTo>
                    <a:pt x="1314" y="87"/>
                  </a:lnTo>
                  <a:lnTo>
                    <a:pt x="1312" y="78"/>
                  </a:lnTo>
                  <a:lnTo>
                    <a:pt x="1262" y="78"/>
                  </a:lnTo>
                  <a:lnTo>
                    <a:pt x="1253" y="37"/>
                  </a:lnTo>
                  <a:lnTo>
                    <a:pt x="1298" y="37"/>
                  </a:lnTo>
                  <a:lnTo>
                    <a:pt x="1295" y="29"/>
                  </a:lnTo>
                  <a:lnTo>
                    <a:pt x="1250" y="29"/>
                  </a:lnTo>
                  <a:lnTo>
                    <a:pt x="1243" y="0"/>
                  </a:lnTo>
                  <a:lnTo>
                    <a:pt x="1234" y="0"/>
                  </a:lnTo>
                  <a:lnTo>
                    <a:pt x="1242" y="29"/>
                  </a:lnTo>
                  <a:lnTo>
                    <a:pt x="1185" y="29"/>
                  </a:lnTo>
                  <a:lnTo>
                    <a:pt x="1179" y="0"/>
                  </a:lnTo>
                  <a:lnTo>
                    <a:pt x="1171" y="0"/>
                  </a:lnTo>
                  <a:lnTo>
                    <a:pt x="1177" y="29"/>
                  </a:lnTo>
                  <a:lnTo>
                    <a:pt x="1121" y="29"/>
                  </a:lnTo>
                  <a:lnTo>
                    <a:pt x="1116" y="0"/>
                  </a:lnTo>
                  <a:lnTo>
                    <a:pt x="1107" y="0"/>
                  </a:lnTo>
                  <a:lnTo>
                    <a:pt x="1113" y="29"/>
                  </a:lnTo>
                  <a:lnTo>
                    <a:pt x="1056" y="29"/>
                  </a:lnTo>
                  <a:lnTo>
                    <a:pt x="1052" y="0"/>
                  </a:lnTo>
                  <a:lnTo>
                    <a:pt x="1043" y="0"/>
                  </a:lnTo>
                  <a:lnTo>
                    <a:pt x="1048" y="29"/>
                  </a:lnTo>
                  <a:lnTo>
                    <a:pt x="992" y="29"/>
                  </a:lnTo>
                  <a:lnTo>
                    <a:pt x="988" y="0"/>
                  </a:lnTo>
                  <a:lnTo>
                    <a:pt x="979" y="0"/>
                  </a:lnTo>
                  <a:lnTo>
                    <a:pt x="984" y="29"/>
                  </a:lnTo>
                  <a:lnTo>
                    <a:pt x="927" y="29"/>
                  </a:lnTo>
                  <a:lnTo>
                    <a:pt x="924" y="0"/>
                  </a:lnTo>
                  <a:lnTo>
                    <a:pt x="916" y="0"/>
                  </a:lnTo>
                  <a:lnTo>
                    <a:pt x="919" y="29"/>
                  </a:lnTo>
                  <a:lnTo>
                    <a:pt x="863" y="29"/>
                  </a:lnTo>
                  <a:lnTo>
                    <a:pt x="861" y="0"/>
                  </a:lnTo>
                  <a:lnTo>
                    <a:pt x="852" y="0"/>
                  </a:lnTo>
                  <a:lnTo>
                    <a:pt x="854" y="29"/>
                  </a:lnTo>
                  <a:lnTo>
                    <a:pt x="798" y="29"/>
                  </a:lnTo>
                  <a:lnTo>
                    <a:pt x="797" y="0"/>
                  </a:lnTo>
                  <a:lnTo>
                    <a:pt x="788" y="0"/>
                  </a:lnTo>
                  <a:lnTo>
                    <a:pt x="790" y="29"/>
                  </a:lnTo>
                  <a:lnTo>
                    <a:pt x="734" y="29"/>
                  </a:lnTo>
                  <a:lnTo>
                    <a:pt x="733" y="0"/>
                  </a:lnTo>
                  <a:lnTo>
                    <a:pt x="725" y="0"/>
                  </a:lnTo>
                  <a:lnTo>
                    <a:pt x="725" y="29"/>
                  </a:lnTo>
                  <a:lnTo>
                    <a:pt x="669" y="29"/>
                  </a:lnTo>
                  <a:lnTo>
                    <a:pt x="669" y="0"/>
                  </a:lnTo>
                  <a:lnTo>
                    <a:pt x="661" y="0"/>
                  </a:lnTo>
                  <a:lnTo>
                    <a:pt x="661" y="29"/>
                  </a:lnTo>
                  <a:lnTo>
                    <a:pt x="605" y="29"/>
                  </a:lnTo>
                  <a:lnTo>
                    <a:pt x="605" y="0"/>
                  </a:lnTo>
                  <a:lnTo>
                    <a:pt x="597" y="0"/>
                  </a:lnTo>
                  <a:lnTo>
                    <a:pt x="596" y="29"/>
                  </a:lnTo>
                  <a:lnTo>
                    <a:pt x="540" y="29"/>
                  </a:lnTo>
                  <a:lnTo>
                    <a:pt x="542" y="0"/>
                  </a:lnTo>
                  <a:lnTo>
                    <a:pt x="533" y="0"/>
                  </a:lnTo>
                  <a:lnTo>
                    <a:pt x="531" y="29"/>
                  </a:lnTo>
                  <a:lnTo>
                    <a:pt x="476" y="29"/>
                  </a:lnTo>
                  <a:lnTo>
                    <a:pt x="478" y="0"/>
                  </a:lnTo>
                  <a:lnTo>
                    <a:pt x="470" y="0"/>
                  </a:lnTo>
                  <a:lnTo>
                    <a:pt x="467" y="29"/>
                  </a:lnTo>
                  <a:lnTo>
                    <a:pt x="412" y="29"/>
                  </a:lnTo>
                  <a:lnTo>
                    <a:pt x="415" y="0"/>
                  </a:lnTo>
                  <a:lnTo>
                    <a:pt x="406" y="0"/>
                  </a:lnTo>
                  <a:lnTo>
                    <a:pt x="403" y="29"/>
                  </a:lnTo>
                  <a:lnTo>
                    <a:pt x="345" y="29"/>
                  </a:lnTo>
                  <a:lnTo>
                    <a:pt x="349" y="1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6" y="29"/>
                  </a:lnTo>
                  <a:lnTo>
                    <a:pt x="283" y="29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73" y="29"/>
                  </a:lnTo>
                  <a:lnTo>
                    <a:pt x="218" y="29"/>
                  </a:lnTo>
                  <a:lnTo>
                    <a:pt x="223" y="0"/>
                  </a:lnTo>
                  <a:lnTo>
                    <a:pt x="215" y="0"/>
                  </a:lnTo>
                  <a:lnTo>
                    <a:pt x="209" y="29"/>
                  </a:lnTo>
                  <a:lnTo>
                    <a:pt x="154" y="29"/>
                  </a:lnTo>
                  <a:lnTo>
                    <a:pt x="160" y="0"/>
                  </a:lnTo>
                  <a:lnTo>
                    <a:pt x="151" y="0"/>
                  </a:lnTo>
                  <a:lnTo>
                    <a:pt x="145" y="29"/>
                  </a:lnTo>
                  <a:lnTo>
                    <a:pt x="89" y="29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80" y="29"/>
                  </a:lnTo>
                  <a:lnTo>
                    <a:pt x="36" y="29"/>
                  </a:lnTo>
                  <a:lnTo>
                    <a:pt x="33" y="37"/>
                  </a:lnTo>
                  <a:lnTo>
                    <a:pt x="78" y="37"/>
                  </a:lnTo>
                  <a:lnTo>
                    <a:pt x="67" y="78"/>
                  </a:lnTo>
                  <a:lnTo>
                    <a:pt x="20" y="78"/>
                  </a:lnTo>
                  <a:lnTo>
                    <a:pt x="17" y="87"/>
                  </a:lnTo>
                  <a:lnTo>
                    <a:pt x="66" y="87"/>
                  </a:lnTo>
                  <a:lnTo>
                    <a:pt x="55" y="128"/>
                  </a:lnTo>
                  <a:lnTo>
                    <a:pt x="3" y="128"/>
                  </a:lnTo>
                  <a:lnTo>
                    <a:pt x="0" y="137"/>
                  </a:lnTo>
                  <a:lnTo>
                    <a:pt x="53" y="137"/>
                  </a:lnTo>
                  <a:lnTo>
                    <a:pt x="43" y="175"/>
                  </a:lnTo>
                  <a:lnTo>
                    <a:pt x="53" y="175"/>
                  </a:lnTo>
                  <a:lnTo>
                    <a:pt x="62" y="137"/>
                  </a:lnTo>
                  <a:lnTo>
                    <a:pt x="121" y="137"/>
                  </a:lnTo>
                  <a:lnTo>
                    <a:pt x="112" y="175"/>
                  </a:lnTo>
                  <a:lnTo>
                    <a:pt x="121" y="175"/>
                  </a:lnTo>
                  <a:lnTo>
                    <a:pt x="129" y="137"/>
                  </a:lnTo>
                  <a:lnTo>
                    <a:pt x="188" y="137"/>
                  </a:lnTo>
                  <a:lnTo>
                    <a:pt x="180" y="175"/>
                  </a:lnTo>
                  <a:lnTo>
                    <a:pt x="190" y="175"/>
                  </a:lnTo>
                  <a:lnTo>
                    <a:pt x="197" y="137"/>
                  </a:lnTo>
                  <a:lnTo>
                    <a:pt x="256" y="137"/>
                  </a:lnTo>
                  <a:lnTo>
                    <a:pt x="250" y="175"/>
                  </a:lnTo>
                  <a:lnTo>
                    <a:pt x="258" y="175"/>
                  </a:lnTo>
                  <a:lnTo>
                    <a:pt x="264" y="137"/>
                  </a:lnTo>
                  <a:lnTo>
                    <a:pt x="321" y="137"/>
                  </a:lnTo>
                  <a:lnTo>
                    <a:pt x="316" y="174"/>
                  </a:lnTo>
                  <a:lnTo>
                    <a:pt x="321" y="175"/>
                  </a:lnTo>
                  <a:lnTo>
                    <a:pt x="325" y="175"/>
                  </a:lnTo>
                  <a:lnTo>
                    <a:pt x="330" y="137"/>
                  </a:lnTo>
                  <a:lnTo>
                    <a:pt x="391" y="137"/>
                  </a:lnTo>
                  <a:lnTo>
                    <a:pt x="387" y="175"/>
                  </a:lnTo>
                  <a:lnTo>
                    <a:pt x="395" y="175"/>
                  </a:lnTo>
                  <a:lnTo>
                    <a:pt x="399" y="137"/>
                  </a:lnTo>
                  <a:lnTo>
                    <a:pt x="458" y="137"/>
                  </a:lnTo>
                  <a:lnTo>
                    <a:pt x="455" y="175"/>
                  </a:lnTo>
                  <a:lnTo>
                    <a:pt x="464" y="175"/>
                  </a:lnTo>
                  <a:lnTo>
                    <a:pt x="467" y="137"/>
                  </a:lnTo>
                  <a:lnTo>
                    <a:pt x="526" y="137"/>
                  </a:lnTo>
                  <a:lnTo>
                    <a:pt x="535" y="137"/>
                  </a:lnTo>
                  <a:lnTo>
                    <a:pt x="593" y="137"/>
                  </a:lnTo>
                  <a:lnTo>
                    <a:pt x="602" y="137"/>
                  </a:lnTo>
                  <a:lnTo>
                    <a:pt x="661" y="137"/>
                  </a:lnTo>
                  <a:lnTo>
                    <a:pt x="669" y="137"/>
                  </a:lnTo>
                  <a:lnTo>
                    <a:pt x="729" y="137"/>
                  </a:lnTo>
                  <a:lnTo>
                    <a:pt x="737" y="137"/>
                  </a:lnTo>
                  <a:lnTo>
                    <a:pt x="796" y="137"/>
                  </a:lnTo>
                  <a:lnTo>
                    <a:pt x="804" y="137"/>
                  </a:lnTo>
                  <a:lnTo>
                    <a:pt x="864" y="137"/>
                  </a:lnTo>
                  <a:lnTo>
                    <a:pt x="867" y="175"/>
                  </a:lnTo>
                  <a:lnTo>
                    <a:pt x="875" y="175"/>
                  </a:lnTo>
                  <a:lnTo>
                    <a:pt x="872" y="137"/>
                  </a:lnTo>
                  <a:lnTo>
                    <a:pt x="931" y="137"/>
                  </a:lnTo>
                  <a:lnTo>
                    <a:pt x="935" y="175"/>
                  </a:lnTo>
                  <a:lnTo>
                    <a:pt x="944" y="175"/>
                  </a:lnTo>
                  <a:lnTo>
                    <a:pt x="939" y="137"/>
                  </a:lnTo>
                  <a:lnTo>
                    <a:pt x="998" y="137"/>
                  </a:lnTo>
                  <a:lnTo>
                    <a:pt x="1004" y="175"/>
                  </a:lnTo>
                  <a:lnTo>
                    <a:pt x="1012" y="175"/>
                  </a:lnTo>
                  <a:lnTo>
                    <a:pt x="1007" y="137"/>
                  </a:lnTo>
                  <a:lnTo>
                    <a:pt x="1066" y="137"/>
                  </a:lnTo>
                  <a:lnTo>
                    <a:pt x="1072" y="175"/>
                  </a:lnTo>
                  <a:lnTo>
                    <a:pt x="1081" y="175"/>
                  </a:lnTo>
                  <a:lnTo>
                    <a:pt x="1075" y="137"/>
                  </a:lnTo>
                  <a:lnTo>
                    <a:pt x="1133" y="137"/>
                  </a:lnTo>
                  <a:lnTo>
                    <a:pt x="1141" y="175"/>
                  </a:lnTo>
                  <a:lnTo>
                    <a:pt x="1149" y="175"/>
                  </a:lnTo>
                  <a:lnTo>
                    <a:pt x="1142" y="137"/>
                  </a:lnTo>
                  <a:lnTo>
                    <a:pt x="1201" y="137"/>
                  </a:lnTo>
                  <a:lnTo>
                    <a:pt x="1209" y="175"/>
                  </a:lnTo>
                  <a:lnTo>
                    <a:pt x="1218" y="175"/>
                  </a:lnTo>
                  <a:lnTo>
                    <a:pt x="1210" y="137"/>
                  </a:lnTo>
                  <a:lnTo>
                    <a:pt x="1269" y="137"/>
                  </a:lnTo>
                  <a:lnTo>
                    <a:pt x="1278" y="175"/>
                  </a:lnTo>
                  <a:lnTo>
                    <a:pt x="1287" y="175"/>
                  </a:lnTo>
                  <a:lnTo>
                    <a:pt x="1277" y="137"/>
                  </a:lnTo>
                  <a:lnTo>
                    <a:pt x="1331" y="137"/>
                  </a:lnTo>
                  <a:lnTo>
                    <a:pt x="1328" y="128"/>
                  </a:lnTo>
                  <a:lnTo>
                    <a:pt x="1275" y="128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id="{C5E31EEC-508C-394B-AD90-D21066B1B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1567" y="6818169"/>
              <a:ext cx="774521" cy="769026"/>
            </a:xfrm>
            <a:custGeom>
              <a:avLst/>
              <a:gdLst>
                <a:gd name="T0" fmla="*/ 620 w 621"/>
                <a:gd name="T1" fmla="*/ 308 h 619"/>
                <a:gd name="T2" fmla="*/ 620 w 621"/>
                <a:gd name="T3" fmla="*/ 308 h 619"/>
                <a:gd name="T4" fmla="*/ 310 w 621"/>
                <a:gd name="T5" fmla="*/ 618 h 619"/>
                <a:gd name="T6" fmla="*/ 310 w 621"/>
                <a:gd name="T7" fmla="*/ 618 h 619"/>
                <a:gd name="T8" fmla="*/ 0 w 621"/>
                <a:gd name="T9" fmla="*/ 308 h 619"/>
                <a:gd name="T10" fmla="*/ 0 w 621"/>
                <a:gd name="T11" fmla="*/ 308 h 619"/>
                <a:gd name="T12" fmla="*/ 310 w 621"/>
                <a:gd name="T13" fmla="*/ 0 h 619"/>
                <a:gd name="T14" fmla="*/ 310 w 621"/>
                <a:gd name="T15" fmla="*/ 0 h 619"/>
                <a:gd name="T16" fmla="*/ 620 w 621"/>
                <a:gd name="T17" fmla="*/ 308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619">
                  <a:moveTo>
                    <a:pt x="620" y="308"/>
                  </a:moveTo>
                  <a:lnTo>
                    <a:pt x="620" y="308"/>
                  </a:lnTo>
                  <a:cubicBezTo>
                    <a:pt x="620" y="480"/>
                    <a:pt x="481" y="618"/>
                    <a:pt x="310" y="618"/>
                  </a:cubicBezTo>
                  <a:lnTo>
                    <a:pt x="310" y="618"/>
                  </a:lnTo>
                  <a:cubicBezTo>
                    <a:pt x="139" y="618"/>
                    <a:pt x="0" y="480"/>
                    <a:pt x="0" y="308"/>
                  </a:cubicBezTo>
                  <a:lnTo>
                    <a:pt x="0" y="308"/>
                  </a:lnTo>
                  <a:cubicBezTo>
                    <a:pt x="0" y="138"/>
                    <a:pt x="139" y="0"/>
                    <a:pt x="310" y="0"/>
                  </a:cubicBezTo>
                  <a:lnTo>
                    <a:pt x="310" y="0"/>
                  </a:lnTo>
                  <a:cubicBezTo>
                    <a:pt x="481" y="0"/>
                    <a:pt x="620" y="138"/>
                    <a:pt x="620" y="30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B3A7E059-84A0-B444-96B8-88D168B5C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2275" y="6895072"/>
              <a:ext cx="313105" cy="351555"/>
            </a:xfrm>
            <a:custGeom>
              <a:avLst/>
              <a:gdLst>
                <a:gd name="T0" fmla="*/ 47 w 253"/>
                <a:gd name="T1" fmla="*/ 233 h 282"/>
                <a:gd name="T2" fmla="*/ 204 w 253"/>
                <a:gd name="T3" fmla="*/ 233 h 282"/>
                <a:gd name="T4" fmla="*/ 204 w 253"/>
                <a:gd name="T5" fmla="*/ 63 h 282"/>
                <a:gd name="T6" fmla="*/ 204 w 253"/>
                <a:gd name="T7" fmla="*/ 63 h 282"/>
                <a:gd name="T8" fmla="*/ 188 w 253"/>
                <a:gd name="T9" fmla="*/ 47 h 282"/>
                <a:gd name="T10" fmla="*/ 64 w 253"/>
                <a:gd name="T11" fmla="*/ 47 h 282"/>
                <a:gd name="T12" fmla="*/ 64 w 253"/>
                <a:gd name="T13" fmla="*/ 47 h 282"/>
                <a:gd name="T14" fmla="*/ 47 w 253"/>
                <a:gd name="T15" fmla="*/ 63 h 282"/>
                <a:gd name="T16" fmla="*/ 47 w 253"/>
                <a:gd name="T17" fmla="*/ 233 h 282"/>
                <a:gd name="T18" fmla="*/ 252 w 253"/>
                <a:gd name="T19" fmla="*/ 281 h 282"/>
                <a:gd name="T20" fmla="*/ 0 w 253"/>
                <a:gd name="T21" fmla="*/ 281 h 282"/>
                <a:gd name="T22" fmla="*/ 0 w 253"/>
                <a:gd name="T23" fmla="*/ 63 h 282"/>
                <a:gd name="T24" fmla="*/ 0 w 253"/>
                <a:gd name="T25" fmla="*/ 63 h 282"/>
                <a:gd name="T26" fmla="*/ 64 w 253"/>
                <a:gd name="T27" fmla="*/ 0 h 282"/>
                <a:gd name="T28" fmla="*/ 188 w 253"/>
                <a:gd name="T29" fmla="*/ 0 h 282"/>
                <a:gd name="T30" fmla="*/ 188 w 253"/>
                <a:gd name="T31" fmla="*/ 0 h 282"/>
                <a:gd name="T32" fmla="*/ 252 w 253"/>
                <a:gd name="T33" fmla="*/ 63 h 282"/>
                <a:gd name="T34" fmla="*/ 252 w 253"/>
                <a:gd name="T35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282">
                  <a:moveTo>
                    <a:pt x="47" y="233"/>
                  </a:moveTo>
                  <a:lnTo>
                    <a:pt x="204" y="233"/>
                  </a:lnTo>
                  <a:lnTo>
                    <a:pt x="204" y="63"/>
                  </a:lnTo>
                  <a:lnTo>
                    <a:pt x="204" y="63"/>
                  </a:lnTo>
                  <a:cubicBezTo>
                    <a:pt x="204" y="54"/>
                    <a:pt x="197" y="47"/>
                    <a:pt x="188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55" y="47"/>
                    <a:pt x="47" y="54"/>
                    <a:pt x="47" y="63"/>
                  </a:cubicBezTo>
                  <a:lnTo>
                    <a:pt x="47" y="233"/>
                  </a:lnTo>
                  <a:close/>
                  <a:moveTo>
                    <a:pt x="252" y="281"/>
                  </a:moveTo>
                  <a:lnTo>
                    <a:pt x="0" y="281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0" y="28"/>
                    <a:pt x="28" y="0"/>
                    <a:pt x="64" y="0"/>
                  </a:cubicBezTo>
                  <a:lnTo>
                    <a:pt x="188" y="0"/>
                  </a:lnTo>
                  <a:lnTo>
                    <a:pt x="188" y="0"/>
                  </a:lnTo>
                  <a:cubicBezTo>
                    <a:pt x="223" y="0"/>
                    <a:pt x="252" y="28"/>
                    <a:pt x="252" y="63"/>
                  </a:cubicBezTo>
                  <a:lnTo>
                    <a:pt x="252" y="281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id="{7400B3E3-D325-3F41-88EA-0A41D2778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1853" y="7120288"/>
              <a:ext cx="439444" cy="346060"/>
            </a:xfrm>
            <a:custGeom>
              <a:avLst/>
              <a:gdLst>
                <a:gd name="T0" fmla="*/ 334 w 351"/>
                <a:gd name="T1" fmla="*/ 278 h 279"/>
                <a:gd name="T2" fmla="*/ 15 w 351"/>
                <a:gd name="T3" fmla="*/ 278 h 279"/>
                <a:gd name="T4" fmla="*/ 15 w 351"/>
                <a:gd name="T5" fmla="*/ 278 h 279"/>
                <a:gd name="T6" fmla="*/ 0 w 351"/>
                <a:gd name="T7" fmla="*/ 263 h 279"/>
                <a:gd name="T8" fmla="*/ 0 w 351"/>
                <a:gd name="T9" fmla="*/ 15 h 279"/>
                <a:gd name="T10" fmla="*/ 0 w 351"/>
                <a:gd name="T11" fmla="*/ 15 h 279"/>
                <a:gd name="T12" fmla="*/ 15 w 351"/>
                <a:gd name="T13" fmla="*/ 0 h 279"/>
                <a:gd name="T14" fmla="*/ 334 w 351"/>
                <a:gd name="T15" fmla="*/ 0 h 279"/>
                <a:gd name="T16" fmla="*/ 334 w 351"/>
                <a:gd name="T17" fmla="*/ 0 h 279"/>
                <a:gd name="T18" fmla="*/ 350 w 351"/>
                <a:gd name="T19" fmla="*/ 15 h 279"/>
                <a:gd name="T20" fmla="*/ 350 w 351"/>
                <a:gd name="T21" fmla="*/ 263 h 279"/>
                <a:gd name="T22" fmla="*/ 350 w 351"/>
                <a:gd name="T23" fmla="*/ 263 h 279"/>
                <a:gd name="T24" fmla="*/ 334 w 351"/>
                <a:gd name="T25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1" h="279">
                  <a:moveTo>
                    <a:pt x="334" y="278"/>
                  </a:moveTo>
                  <a:lnTo>
                    <a:pt x="15" y="278"/>
                  </a:lnTo>
                  <a:lnTo>
                    <a:pt x="15" y="278"/>
                  </a:lnTo>
                  <a:cubicBezTo>
                    <a:pt x="6" y="278"/>
                    <a:pt x="0" y="271"/>
                    <a:pt x="0" y="263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0" y="7"/>
                    <a:pt x="6" y="0"/>
                    <a:pt x="15" y="0"/>
                  </a:cubicBezTo>
                  <a:lnTo>
                    <a:pt x="334" y="0"/>
                  </a:lnTo>
                  <a:lnTo>
                    <a:pt x="334" y="0"/>
                  </a:lnTo>
                  <a:cubicBezTo>
                    <a:pt x="343" y="0"/>
                    <a:pt x="350" y="7"/>
                    <a:pt x="350" y="15"/>
                  </a:cubicBezTo>
                  <a:lnTo>
                    <a:pt x="350" y="263"/>
                  </a:lnTo>
                  <a:lnTo>
                    <a:pt x="350" y="263"/>
                  </a:lnTo>
                  <a:cubicBezTo>
                    <a:pt x="350" y="271"/>
                    <a:pt x="343" y="278"/>
                    <a:pt x="334" y="278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37110FBB-451E-8B4E-A4FB-35BE2B965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2136" y="7208180"/>
              <a:ext cx="115356" cy="186764"/>
            </a:xfrm>
            <a:custGeom>
              <a:avLst/>
              <a:gdLst>
                <a:gd name="T0" fmla="*/ 92 w 93"/>
                <a:gd name="T1" fmla="*/ 46 h 148"/>
                <a:gd name="T2" fmla="*/ 92 w 93"/>
                <a:gd name="T3" fmla="*/ 46 h 148"/>
                <a:gd name="T4" fmla="*/ 46 w 93"/>
                <a:gd name="T5" fmla="*/ 0 h 148"/>
                <a:gd name="T6" fmla="*/ 46 w 93"/>
                <a:gd name="T7" fmla="*/ 0 h 148"/>
                <a:gd name="T8" fmla="*/ 0 w 93"/>
                <a:gd name="T9" fmla="*/ 46 h 148"/>
                <a:gd name="T10" fmla="*/ 0 w 93"/>
                <a:gd name="T11" fmla="*/ 46 h 148"/>
                <a:gd name="T12" fmla="*/ 25 w 93"/>
                <a:gd name="T13" fmla="*/ 87 h 148"/>
                <a:gd name="T14" fmla="*/ 11 w 93"/>
                <a:gd name="T15" fmla="*/ 147 h 148"/>
                <a:gd name="T16" fmla="*/ 81 w 93"/>
                <a:gd name="T17" fmla="*/ 147 h 148"/>
                <a:gd name="T18" fmla="*/ 67 w 93"/>
                <a:gd name="T19" fmla="*/ 87 h 148"/>
                <a:gd name="T20" fmla="*/ 67 w 93"/>
                <a:gd name="T21" fmla="*/ 87 h 148"/>
                <a:gd name="T22" fmla="*/ 92 w 93"/>
                <a:gd name="T23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48">
                  <a:moveTo>
                    <a:pt x="92" y="46"/>
                  </a:moveTo>
                  <a:lnTo>
                    <a:pt x="92" y="46"/>
                  </a:lnTo>
                  <a:cubicBezTo>
                    <a:pt x="92" y="21"/>
                    <a:pt x="71" y="0"/>
                    <a:pt x="46" y="0"/>
                  </a:cubicBezTo>
                  <a:lnTo>
                    <a:pt x="46" y="0"/>
                  </a:lnTo>
                  <a:cubicBezTo>
                    <a:pt x="20" y="0"/>
                    <a:pt x="0" y="21"/>
                    <a:pt x="0" y="46"/>
                  </a:cubicBezTo>
                  <a:lnTo>
                    <a:pt x="0" y="46"/>
                  </a:lnTo>
                  <a:cubicBezTo>
                    <a:pt x="0" y="64"/>
                    <a:pt x="10" y="79"/>
                    <a:pt x="25" y="87"/>
                  </a:cubicBezTo>
                  <a:lnTo>
                    <a:pt x="11" y="147"/>
                  </a:lnTo>
                  <a:lnTo>
                    <a:pt x="81" y="147"/>
                  </a:lnTo>
                  <a:lnTo>
                    <a:pt x="67" y="87"/>
                  </a:lnTo>
                  <a:lnTo>
                    <a:pt x="67" y="87"/>
                  </a:lnTo>
                  <a:cubicBezTo>
                    <a:pt x="81" y="79"/>
                    <a:pt x="92" y="64"/>
                    <a:pt x="92" y="46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CFAB333-5867-9144-8AB1-6B38C2F6D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092" y="3661926"/>
              <a:ext cx="2324901" cy="1781741"/>
            </a:xfrm>
            <a:custGeom>
              <a:avLst/>
              <a:gdLst>
                <a:gd name="connsiteX0" fmla="*/ 1820872 w 2324901"/>
                <a:gd name="connsiteY0" fmla="*/ 906111 h 1781741"/>
                <a:gd name="connsiteX1" fmla="*/ 1630934 w 2324901"/>
                <a:gd name="connsiteY1" fmla="*/ 1071466 h 1781741"/>
                <a:gd name="connsiteX2" fmla="*/ 1414254 w 2324901"/>
                <a:gd name="connsiteY2" fmla="*/ 1238210 h 1781741"/>
                <a:gd name="connsiteX3" fmla="*/ 1187060 w 2324901"/>
                <a:gd name="connsiteY3" fmla="*/ 1392050 h 1781741"/>
                <a:gd name="connsiteX4" fmla="*/ 1183416 w 2324901"/>
                <a:gd name="connsiteY4" fmla="*/ 1394210 h 1781741"/>
                <a:gd name="connsiteX5" fmla="*/ 1371580 w 2324901"/>
                <a:gd name="connsiteY5" fmla="*/ 1505778 h 1781741"/>
                <a:gd name="connsiteX6" fmla="*/ 1788042 w 2324901"/>
                <a:gd name="connsiteY6" fmla="*/ 1694677 h 1781741"/>
                <a:gd name="connsiteX7" fmla="*/ 2278952 w 2324901"/>
                <a:gd name="connsiteY7" fmla="*/ 1698408 h 1781741"/>
                <a:gd name="connsiteX8" fmla="*/ 2121960 w 2324901"/>
                <a:gd name="connsiteY8" fmla="*/ 1233235 h 1781741"/>
                <a:gd name="connsiteX9" fmla="*/ 1982082 w 2324901"/>
                <a:gd name="connsiteY9" fmla="*/ 1067424 h 1781741"/>
                <a:gd name="connsiteX10" fmla="*/ 503562 w 2324901"/>
                <a:gd name="connsiteY10" fmla="*/ 906039 h 1781741"/>
                <a:gd name="connsiteX11" fmla="*/ 342336 w 2324901"/>
                <a:gd name="connsiteY11" fmla="*/ 1067424 h 1781741"/>
                <a:gd name="connsiteX12" fmla="*/ 201932 w 2324901"/>
                <a:gd name="connsiteY12" fmla="*/ 1233235 h 1781741"/>
                <a:gd name="connsiteX13" fmla="*/ 46186 w 2324901"/>
                <a:gd name="connsiteY13" fmla="*/ 1698408 h 1781741"/>
                <a:gd name="connsiteX14" fmla="*/ 537096 w 2324901"/>
                <a:gd name="connsiteY14" fmla="*/ 1694677 h 1781741"/>
                <a:gd name="connsiteX15" fmla="*/ 952936 w 2324901"/>
                <a:gd name="connsiteY15" fmla="*/ 1505778 h 1781741"/>
                <a:gd name="connsiteX16" fmla="*/ 1140844 w 2324901"/>
                <a:gd name="connsiteY16" fmla="*/ 1394324 h 1781741"/>
                <a:gd name="connsiteX17" fmla="*/ 1137008 w 2324901"/>
                <a:gd name="connsiteY17" fmla="*/ 1392050 h 1781741"/>
                <a:gd name="connsiteX18" fmla="*/ 910884 w 2324901"/>
                <a:gd name="connsiteY18" fmla="*/ 1238210 h 1781741"/>
                <a:gd name="connsiteX19" fmla="*/ 693658 w 2324901"/>
                <a:gd name="connsiteY19" fmla="*/ 1071466 h 1781741"/>
                <a:gd name="connsiteX20" fmla="*/ 1162220 w 2324901"/>
                <a:gd name="connsiteY20" fmla="*/ 400748 h 1781741"/>
                <a:gd name="connsiteX21" fmla="*/ 1148864 w 2324901"/>
                <a:gd name="connsiteY21" fmla="*/ 408668 h 1781741"/>
                <a:gd name="connsiteX22" fmla="*/ 923344 w 2324901"/>
                <a:gd name="connsiteY22" fmla="*/ 561595 h 1781741"/>
                <a:gd name="connsiteX23" fmla="*/ 707248 w 2324901"/>
                <a:gd name="connsiteY23" fmla="*/ 727406 h 1781741"/>
                <a:gd name="connsiteX24" fmla="*/ 519312 w 2324901"/>
                <a:gd name="connsiteY24" fmla="*/ 891196 h 1781741"/>
                <a:gd name="connsiteX25" fmla="*/ 707248 w 2324901"/>
                <a:gd name="connsiteY25" fmla="*/ 1054986 h 1781741"/>
                <a:gd name="connsiteX26" fmla="*/ 923344 w 2324901"/>
                <a:gd name="connsiteY26" fmla="*/ 1220797 h 1781741"/>
                <a:gd name="connsiteX27" fmla="*/ 1148864 w 2324901"/>
                <a:gd name="connsiteY27" fmla="*/ 1373724 h 1781741"/>
                <a:gd name="connsiteX28" fmla="*/ 1162220 w 2324901"/>
                <a:gd name="connsiteY28" fmla="*/ 1381644 h 1781741"/>
                <a:gd name="connsiteX29" fmla="*/ 1175574 w 2324901"/>
                <a:gd name="connsiteY29" fmla="*/ 1373724 h 1781741"/>
                <a:gd name="connsiteX30" fmla="*/ 1400548 w 2324901"/>
                <a:gd name="connsiteY30" fmla="*/ 1220797 h 1781741"/>
                <a:gd name="connsiteX31" fmla="*/ 1616820 w 2324901"/>
                <a:gd name="connsiteY31" fmla="*/ 1054986 h 1781741"/>
                <a:gd name="connsiteX32" fmla="*/ 1805036 w 2324901"/>
                <a:gd name="connsiteY32" fmla="*/ 891196 h 1781741"/>
                <a:gd name="connsiteX33" fmla="*/ 1616820 w 2324901"/>
                <a:gd name="connsiteY33" fmla="*/ 727406 h 1781741"/>
                <a:gd name="connsiteX34" fmla="*/ 1400548 w 2324901"/>
                <a:gd name="connsiteY34" fmla="*/ 561595 h 1781741"/>
                <a:gd name="connsiteX35" fmla="*/ 1175574 w 2324901"/>
                <a:gd name="connsiteY35" fmla="*/ 408668 h 1781741"/>
                <a:gd name="connsiteX36" fmla="*/ 216884 w 2324901"/>
                <a:gd name="connsiteY36" fmla="*/ 21795 h 1781741"/>
                <a:gd name="connsiteX37" fmla="*/ 46186 w 2324901"/>
                <a:gd name="connsiteY37" fmla="*/ 83984 h 1781741"/>
                <a:gd name="connsiteX38" fmla="*/ 201932 w 2324901"/>
                <a:gd name="connsiteY38" fmla="*/ 549157 h 1781741"/>
                <a:gd name="connsiteX39" fmla="*/ 342336 w 2324901"/>
                <a:gd name="connsiteY39" fmla="*/ 714968 h 1781741"/>
                <a:gd name="connsiteX40" fmla="*/ 503642 w 2324901"/>
                <a:gd name="connsiteY40" fmla="*/ 876435 h 1781741"/>
                <a:gd name="connsiteX41" fmla="*/ 693658 w 2324901"/>
                <a:gd name="connsiteY41" fmla="*/ 710945 h 1781741"/>
                <a:gd name="connsiteX42" fmla="*/ 910884 w 2324901"/>
                <a:gd name="connsiteY42" fmla="*/ 544182 h 1781741"/>
                <a:gd name="connsiteX43" fmla="*/ 1137008 w 2324901"/>
                <a:gd name="connsiteY43" fmla="*/ 390498 h 1781741"/>
                <a:gd name="connsiteX44" fmla="*/ 1140976 w 2324901"/>
                <a:gd name="connsiteY44" fmla="*/ 388148 h 1781741"/>
                <a:gd name="connsiteX45" fmla="*/ 952936 w 2324901"/>
                <a:gd name="connsiteY45" fmla="*/ 276614 h 1781741"/>
                <a:gd name="connsiteX46" fmla="*/ 537096 w 2324901"/>
                <a:gd name="connsiteY46" fmla="*/ 87715 h 1781741"/>
                <a:gd name="connsiteX47" fmla="*/ 216884 w 2324901"/>
                <a:gd name="connsiteY47" fmla="*/ 21795 h 1781741"/>
                <a:gd name="connsiteX48" fmla="*/ 2104050 w 2324901"/>
                <a:gd name="connsiteY48" fmla="*/ 21484 h 1781741"/>
                <a:gd name="connsiteX49" fmla="*/ 1788042 w 2324901"/>
                <a:gd name="connsiteY49" fmla="*/ 87715 h 1781741"/>
                <a:gd name="connsiteX50" fmla="*/ 1371580 w 2324901"/>
                <a:gd name="connsiteY50" fmla="*/ 276614 h 1781741"/>
                <a:gd name="connsiteX51" fmla="*/ 1183282 w 2324901"/>
                <a:gd name="connsiteY51" fmla="*/ 388261 h 1781741"/>
                <a:gd name="connsiteX52" fmla="*/ 1187060 w 2324901"/>
                <a:gd name="connsiteY52" fmla="*/ 390498 h 1781741"/>
                <a:gd name="connsiteX53" fmla="*/ 1414254 w 2324901"/>
                <a:gd name="connsiteY53" fmla="*/ 544182 h 1781741"/>
                <a:gd name="connsiteX54" fmla="*/ 1630934 w 2324901"/>
                <a:gd name="connsiteY54" fmla="*/ 710945 h 1781741"/>
                <a:gd name="connsiteX55" fmla="*/ 1820792 w 2324901"/>
                <a:gd name="connsiteY55" fmla="*/ 876362 h 1781741"/>
                <a:gd name="connsiteX56" fmla="*/ 1982082 w 2324901"/>
                <a:gd name="connsiteY56" fmla="*/ 714968 h 1781741"/>
                <a:gd name="connsiteX57" fmla="*/ 2121960 w 2324901"/>
                <a:gd name="connsiteY57" fmla="*/ 549157 h 1781741"/>
                <a:gd name="connsiteX58" fmla="*/ 2278952 w 2324901"/>
                <a:gd name="connsiteY58" fmla="*/ 83984 h 1781741"/>
                <a:gd name="connsiteX59" fmla="*/ 2104050 w 2324901"/>
                <a:gd name="connsiteY59" fmla="*/ 21484 h 1781741"/>
                <a:gd name="connsiteX60" fmla="*/ 213146 w 2324901"/>
                <a:gd name="connsiteY60" fmla="*/ 29 h 1781741"/>
                <a:gd name="connsiteX61" fmla="*/ 543326 w 2324901"/>
                <a:gd name="connsiteY61" fmla="*/ 66571 h 1781741"/>
                <a:gd name="connsiteX62" fmla="*/ 962904 w 2324901"/>
                <a:gd name="connsiteY62" fmla="*/ 257802 h 1781741"/>
                <a:gd name="connsiteX63" fmla="*/ 1162032 w 2324901"/>
                <a:gd name="connsiteY63" fmla="*/ 375682 h 1781741"/>
                <a:gd name="connsiteX64" fmla="*/ 1361144 w 2324901"/>
                <a:gd name="connsiteY64" fmla="*/ 257802 h 1781741"/>
                <a:gd name="connsiteX65" fmla="*/ 1780566 w 2324901"/>
                <a:gd name="connsiteY65" fmla="*/ 66571 h 1781741"/>
                <a:gd name="connsiteX66" fmla="*/ 2296396 w 2324901"/>
                <a:gd name="connsiteY66" fmla="*/ 71546 h 1781741"/>
                <a:gd name="connsiteX67" fmla="*/ 2139404 w 2324901"/>
                <a:gd name="connsiteY67" fmla="*/ 562839 h 1781741"/>
                <a:gd name="connsiteX68" fmla="*/ 1998416 w 2324901"/>
                <a:gd name="connsiteY68" fmla="*/ 729583 h 1781741"/>
                <a:gd name="connsiteX69" fmla="*/ 1836540 w 2324901"/>
                <a:gd name="connsiteY69" fmla="*/ 891284 h 1781741"/>
                <a:gd name="connsiteX70" fmla="*/ 1998416 w 2324901"/>
                <a:gd name="connsiteY70" fmla="*/ 1053334 h 1781741"/>
                <a:gd name="connsiteX71" fmla="*/ 2139404 w 2324901"/>
                <a:gd name="connsiteY71" fmla="*/ 1220797 h 1781741"/>
                <a:gd name="connsiteX72" fmla="*/ 2296396 w 2324901"/>
                <a:gd name="connsiteY72" fmla="*/ 1709602 h 1781741"/>
                <a:gd name="connsiteX73" fmla="*/ 2105762 w 2324901"/>
                <a:gd name="connsiteY73" fmla="*/ 1781741 h 1781741"/>
                <a:gd name="connsiteX74" fmla="*/ 1780566 w 2324901"/>
                <a:gd name="connsiteY74" fmla="*/ 1714577 h 1781741"/>
                <a:gd name="connsiteX75" fmla="*/ 1361144 w 2324901"/>
                <a:gd name="connsiteY75" fmla="*/ 1524901 h 1781741"/>
                <a:gd name="connsiteX76" fmla="*/ 1162032 w 2324901"/>
                <a:gd name="connsiteY76" fmla="*/ 1406883 h 1781741"/>
                <a:gd name="connsiteX77" fmla="*/ 962904 w 2324901"/>
                <a:gd name="connsiteY77" fmla="*/ 1524901 h 1781741"/>
                <a:gd name="connsiteX78" fmla="*/ 543326 w 2324901"/>
                <a:gd name="connsiteY78" fmla="*/ 1714577 h 1781741"/>
                <a:gd name="connsiteX79" fmla="*/ 216884 w 2324901"/>
                <a:gd name="connsiteY79" fmla="*/ 1781741 h 1781741"/>
                <a:gd name="connsiteX80" fmla="*/ 28742 w 2324901"/>
                <a:gd name="connsiteY80" fmla="*/ 1709602 h 1781741"/>
                <a:gd name="connsiteX81" fmla="*/ 184488 w 2324901"/>
                <a:gd name="connsiteY81" fmla="*/ 1220797 h 1781741"/>
                <a:gd name="connsiteX82" fmla="*/ 326022 w 2324901"/>
                <a:gd name="connsiteY82" fmla="*/ 1053334 h 1781741"/>
                <a:gd name="connsiteX83" fmla="*/ 487970 w 2324901"/>
                <a:gd name="connsiteY83" fmla="*/ 891284 h 1781741"/>
                <a:gd name="connsiteX84" fmla="*/ 326022 w 2324901"/>
                <a:gd name="connsiteY84" fmla="*/ 729583 h 1781741"/>
                <a:gd name="connsiteX85" fmla="*/ 184488 w 2324901"/>
                <a:gd name="connsiteY85" fmla="*/ 562839 h 1781741"/>
                <a:gd name="connsiteX86" fmla="*/ 28742 w 2324901"/>
                <a:gd name="connsiteY86" fmla="*/ 71546 h 1781741"/>
                <a:gd name="connsiteX87" fmla="*/ 213146 w 2324901"/>
                <a:gd name="connsiteY87" fmla="*/ 29 h 178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24901" h="1781741">
                  <a:moveTo>
                    <a:pt x="1820872" y="906111"/>
                  </a:moveTo>
                  <a:lnTo>
                    <a:pt x="1630934" y="1071466"/>
                  </a:lnTo>
                  <a:cubicBezTo>
                    <a:pt x="1561822" y="1127980"/>
                    <a:pt x="1489324" y="1183795"/>
                    <a:pt x="1414254" y="1238210"/>
                  </a:cubicBezTo>
                  <a:cubicBezTo>
                    <a:pt x="1338562" y="1292626"/>
                    <a:pt x="1262558" y="1344087"/>
                    <a:pt x="1187060" y="1392050"/>
                  </a:cubicBezTo>
                  <a:lnTo>
                    <a:pt x="1183416" y="1394210"/>
                  </a:lnTo>
                  <a:lnTo>
                    <a:pt x="1371580" y="1505778"/>
                  </a:lnTo>
                  <a:cubicBezTo>
                    <a:pt x="1517980" y="1586157"/>
                    <a:pt x="1659084" y="1650523"/>
                    <a:pt x="1788042" y="1694677"/>
                  </a:cubicBezTo>
                  <a:cubicBezTo>
                    <a:pt x="2038480" y="1781741"/>
                    <a:pt x="2216654" y="1781741"/>
                    <a:pt x="2278952" y="1698408"/>
                  </a:cubicBezTo>
                  <a:cubicBezTo>
                    <a:pt x="2340004" y="1612588"/>
                    <a:pt x="2282690" y="1443434"/>
                    <a:pt x="2121960" y="1233235"/>
                  </a:cubicBezTo>
                  <a:cubicBezTo>
                    <a:pt x="2080844" y="1179131"/>
                    <a:pt x="2033964" y="1123627"/>
                    <a:pt x="1982082" y="1067424"/>
                  </a:cubicBezTo>
                  <a:close/>
                  <a:moveTo>
                    <a:pt x="503562" y="906039"/>
                  </a:moveTo>
                  <a:lnTo>
                    <a:pt x="342336" y="1067424"/>
                  </a:lnTo>
                  <a:cubicBezTo>
                    <a:pt x="290396" y="1123627"/>
                    <a:pt x="243360" y="1179131"/>
                    <a:pt x="201932" y="1233235"/>
                  </a:cubicBezTo>
                  <a:cubicBezTo>
                    <a:pt x="41202" y="1443434"/>
                    <a:pt x="-16112" y="1612588"/>
                    <a:pt x="46186" y="1698408"/>
                  </a:cubicBezTo>
                  <a:cubicBezTo>
                    <a:pt x="107238" y="1781741"/>
                    <a:pt x="286658" y="1781741"/>
                    <a:pt x="537096" y="1694677"/>
                  </a:cubicBezTo>
                  <a:cubicBezTo>
                    <a:pt x="665430" y="1650523"/>
                    <a:pt x="806536" y="1586157"/>
                    <a:pt x="952936" y="1505778"/>
                  </a:cubicBezTo>
                  <a:lnTo>
                    <a:pt x="1140844" y="1394324"/>
                  </a:lnTo>
                  <a:lnTo>
                    <a:pt x="1137008" y="1392050"/>
                  </a:lnTo>
                  <a:cubicBezTo>
                    <a:pt x="1061646" y="1344087"/>
                    <a:pt x="985954" y="1292626"/>
                    <a:pt x="910884" y="1238210"/>
                  </a:cubicBezTo>
                  <a:cubicBezTo>
                    <a:pt x="835504" y="1183795"/>
                    <a:pt x="762848" y="1127980"/>
                    <a:pt x="693658" y="1071466"/>
                  </a:cubicBezTo>
                  <a:close/>
                  <a:moveTo>
                    <a:pt x="1162220" y="400748"/>
                  </a:moveTo>
                  <a:lnTo>
                    <a:pt x="1148864" y="408668"/>
                  </a:lnTo>
                  <a:cubicBezTo>
                    <a:pt x="1073872" y="456340"/>
                    <a:pt x="998414" y="507490"/>
                    <a:pt x="923344" y="561595"/>
                  </a:cubicBezTo>
                  <a:cubicBezTo>
                    <a:pt x="848276" y="615699"/>
                    <a:pt x="776010" y="671203"/>
                    <a:pt x="707248" y="727406"/>
                  </a:cubicBezTo>
                  <a:lnTo>
                    <a:pt x="519312" y="891196"/>
                  </a:lnTo>
                  <a:lnTo>
                    <a:pt x="707248" y="1054986"/>
                  </a:lnTo>
                  <a:cubicBezTo>
                    <a:pt x="776010" y="1111189"/>
                    <a:pt x="848276" y="1166693"/>
                    <a:pt x="923344" y="1220797"/>
                  </a:cubicBezTo>
                  <a:cubicBezTo>
                    <a:pt x="998414" y="1274902"/>
                    <a:pt x="1073872" y="1326052"/>
                    <a:pt x="1148864" y="1373724"/>
                  </a:cubicBezTo>
                  <a:lnTo>
                    <a:pt x="1162220" y="1381644"/>
                  </a:lnTo>
                  <a:lnTo>
                    <a:pt x="1175574" y="1373724"/>
                  </a:lnTo>
                  <a:cubicBezTo>
                    <a:pt x="1250488" y="1326052"/>
                    <a:pt x="1325790" y="1274902"/>
                    <a:pt x="1400548" y="1220797"/>
                  </a:cubicBezTo>
                  <a:cubicBezTo>
                    <a:pt x="1475618" y="1166693"/>
                    <a:pt x="1547960" y="1111189"/>
                    <a:pt x="1616820" y="1054986"/>
                  </a:cubicBezTo>
                  <a:lnTo>
                    <a:pt x="1805036" y="891196"/>
                  </a:lnTo>
                  <a:lnTo>
                    <a:pt x="1616820" y="727406"/>
                  </a:lnTo>
                  <a:cubicBezTo>
                    <a:pt x="1547960" y="671203"/>
                    <a:pt x="1475618" y="615699"/>
                    <a:pt x="1400548" y="561595"/>
                  </a:cubicBezTo>
                  <a:cubicBezTo>
                    <a:pt x="1325790" y="507490"/>
                    <a:pt x="1250488" y="456340"/>
                    <a:pt x="1175574" y="408668"/>
                  </a:cubicBezTo>
                  <a:close/>
                  <a:moveTo>
                    <a:pt x="216884" y="21795"/>
                  </a:moveTo>
                  <a:cubicBezTo>
                    <a:pt x="134650" y="21795"/>
                    <a:pt x="76090" y="42939"/>
                    <a:pt x="46186" y="83984"/>
                  </a:cubicBezTo>
                  <a:cubicBezTo>
                    <a:pt x="-16112" y="169805"/>
                    <a:pt x="41202" y="338958"/>
                    <a:pt x="201932" y="549157"/>
                  </a:cubicBezTo>
                  <a:cubicBezTo>
                    <a:pt x="243360" y="603261"/>
                    <a:pt x="290396" y="658765"/>
                    <a:pt x="342336" y="714968"/>
                  </a:cubicBezTo>
                  <a:lnTo>
                    <a:pt x="503642" y="876435"/>
                  </a:lnTo>
                  <a:lnTo>
                    <a:pt x="693658" y="710945"/>
                  </a:lnTo>
                  <a:cubicBezTo>
                    <a:pt x="762848" y="654412"/>
                    <a:pt x="835504" y="598597"/>
                    <a:pt x="910884" y="544182"/>
                  </a:cubicBezTo>
                  <a:cubicBezTo>
                    <a:pt x="985954" y="489767"/>
                    <a:pt x="1061646" y="438383"/>
                    <a:pt x="1137008" y="390498"/>
                  </a:cubicBezTo>
                  <a:lnTo>
                    <a:pt x="1140976" y="388148"/>
                  </a:lnTo>
                  <a:lnTo>
                    <a:pt x="952936" y="276614"/>
                  </a:lnTo>
                  <a:cubicBezTo>
                    <a:pt x="806536" y="196235"/>
                    <a:pt x="665430" y="131869"/>
                    <a:pt x="537096" y="87715"/>
                  </a:cubicBezTo>
                  <a:cubicBezTo>
                    <a:pt x="410008" y="42939"/>
                    <a:pt x="301608" y="21795"/>
                    <a:pt x="216884" y="21795"/>
                  </a:cubicBezTo>
                  <a:close/>
                  <a:moveTo>
                    <a:pt x="2104050" y="21484"/>
                  </a:moveTo>
                  <a:cubicBezTo>
                    <a:pt x="2020414" y="22106"/>
                    <a:pt x="1913262" y="44183"/>
                    <a:pt x="1788042" y="87715"/>
                  </a:cubicBezTo>
                  <a:cubicBezTo>
                    <a:pt x="1659084" y="131869"/>
                    <a:pt x="1517980" y="196235"/>
                    <a:pt x="1371580" y="276614"/>
                  </a:cubicBezTo>
                  <a:lnTo>
                    <a:pt x="1183282" y="388261"/>
                  </a:lnTo>
                  <a:lnTo>
                    <a:pt x="1187060" y="390498"/>
                  </a:lnTo>
                  <a:cubicBezTo>
                    <a:pt x="1262558" y="438383"/>
                    <a:pt x="1338562" y="489767"/>
                    <a:pt x="1414254" y="544182"/>
                  </a:cubicBezTo>
                  <a:cubicBezTo>
                    <a:pt x="1489324" y="598597"/>
                    <a:pt x="1561822" y="654412"/>
                    <a:pt x="1630934" y="710945"/>
                  </a:cubicBezTo>
                  <a:lnTo>
                    <a:pt x="1820792" y="876362"/>
                  </a:lnTo>
                  <a:lnTo>
                    <a:pt x="1982082" y="714968"/>
                  </a:lnTo>
                  <a:cubicBezTo>
                    <a:pt x="2033964" y="658765"/>
                    <a:pt x="2080844" y="603261"/>
                    <a:pt x="2121960" y="549157"/>
                  </a:cubicBezTo>
                  <a:cubicBezTo>
                    <a:pt x="2282690" y="338958"/>
                    <a:pt x="2340004" y="169805"/>
                    <a:pt x="2278952" y="83984"/>
                  </a:cubicBezTo>
                  <a:cubicBezTo>
                    <a:pt x="2247802" y="41695"/>
                    <a:pt x="2187686" y="20862"/>
                    <a:pt x="2104050" y="21484"/>
                  </a:cubicBezTo>
                  <a:close/>
                  <a:moveTo>
                    <a:pt x="213146" y="29"/>
                  </a:moveTo>
                  <a:cubicBezTo>
                    <a:pt x="300364" y="-904"/>
                    <a:pt x="411878" y="21173"/>
                    <a:pt x="543326" y="66571"/>
                  </a:cubicBezTo>
                  <a:cubicBezTo>
                    <a:pt x="673530" y="111969"/>
                    <a:pt x="815568" y="176956"/>
                    <a:pt x="962904" y="257802"/>
                  </a:cubicBezTo>
                  <a:lnTo>
                    <a:pt x="1162032" y="375682"/>
                  </a:lnTo>
                  <a:lnTo>
                    <a:pt x="1361144" y="257802"/>
                  </a:lnTo>
                  <a:cubicBezTo>
                    <a:pt x="1508636" y="176956"/>
                    <a:pt x="1650986" y="111969"/>
                    <a:pt x="1780566" y="66571"/>
                  </a:cubicBezTo>
                  <a:cubicBezTo>
                    <a:pt x="2044710" y="-24225"/>
                    <a:pt x="2227868" y="-21737"/>
                    <a:pt x="2296396" y="71546"/>
                  </a:cubicBezTo>
                  <a:cubicBezTo>
                    <a:pt x="2364924" y="166073"/>
                    <a:pt x="2308854" y="341446"/>
                    <a:pt x="2139404" y="562839"/>
                  </a:cubicBezTo>
                  <a:cubicBezTo>
                    <a:pt x="2097976" y="617254"/>
                    <a:pt x="2050706" y="673069"/>
                    <a:pt x="1998416" y="729583"/>
                  </a:cubicBezTo>
                  <a:lnTo>
                    <a:pt x="1836540" y="891284"/>
                  </a:lnTo>
                  <a:lnTo>
                    <a:pt x="1998416" y="1053334"/>
                  </a:lnTo>
                  <a:cubicBezTo>
                    <a:pt x="2050706" y="1110023"/>
                    <a:pt x="2097976" y="1166071"/>
                    <a:pt x="2139404" y="1220797"/>
                  </a:cubicBezTo>
                  <a:cubicBezTo>
                    <a:pt x="2308854" y="1440946"/>
                    <a:pt x="2364924" y="1615075"/>
                    <a:pt x="2296396" y="1709602"/>
                  </a:cubicBezTo>
                  <a:cubicBezTo>
                    <a:pt x="2261508" y="1758110"/>
                    <a:pt x="2196718" y="1781741"/>
                    <a:pt x="2105762" y="1781741"/>
                  </a:cubicBezTo>
                  <a:cubicBezTo>
                    <a:pt x="2019792" y="1781741"/>
                    <a:pt x="1910146" y="1760597"/>
                    <a:pt x="1780566" y="1714577"/>
                  </a:cubicBezTo>
                  <a:cubicBezTo>
                    <a:pt x="1650986" y="1670423"/>
                    <a:pt x="1508636" y="1605747"/>
                    <a:pt x="1361144" y="1524901"/>
                  </a:cubicBezTo>
                  <a:lnTo>
                    <a:pt x="1162032" y="1406883"/>
                  </a:lnTo>
                  <a:lnTo>
                    <a:pt x="962904" y="1524901"/>
                  </a:lnTo>
                  <a:cubicBezTo>
                    <a:pt x="815568" y="1605747"/>
                    <a:pt x="673530" y="1670423"/>
                    <a:pt x="543326" y="1714577"/>
                  </a:cubicBezTo>
                  <a:cubicBezTo>
                    <a:pt x="413746" y="1760597"/>
                    <a:pt x="304100" y="1781741"/>
                    <a:pt x="216884" y="1781741"/>
                  </a:cubicBezTo>
                  <a:cubicBezTo>
                    <a:pt x="127174" y="1781741"/>
                    <a:pt x="63630" y="1758110"/>
                    <a:pt x="28742" y="1709602"/>
                  </a:cubicBezTo>
                  <a:cubicBezTo>
                    <a:pt x="-39784" y="1615075"/>
                    <a:pt x="15038" y="1440946"/>
                    <a:pt x="184488" y="1220797"/>
                  </a:cubicBezTo>
                  <a:cubicBezTo>
                    <a:pt x="226228" y="1166071"/>
                    <a:pt x="273652" y="1110023"/>
                    <a:pt x="326022" y="1053334"/>
                  </a:cubicBezTo>
                  <a:lnTo>
                    <a:pt x="487970" y="891284"/>
                  </a:lnTo>
                  <a:lnTo>
                    <a:pt x="326022" y="729583"/>
                  </a:lnTo>
                  <a:cubicBezTo>
                    <a:pt x="273652" y="673069"/>
                    <a:pt x="226228" y="617254"/>
                    <a:pt x="184488" y="562839"/>
                  </a:cubicBezTo>
                  <a:cubicBezTo>
                    <a:pt x="15038" y="341446"/>
                    <a:pt x="-39784" y="166073"/>
                    <a:pt x="28742" y="71546"/>
                  </a:cubicBezTo>
                  <a:cubicBezTo>
                    <a:pt x="63006" y="24904"/>
                    <a:pt x="125928" y="962"/>
                    <a:pt x="213146" y="29"/>
                  </a:cubicBez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66B2E600-EF0E-4347-BA67-00A19A2B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1541" y="4143057"/>
              <a:ext cx="1175512" cy="1181003"/>
            </a:xfrm>
            <a:custGeom>
              <a:avLst/>
              <a:gdLst>
                <a:gd name="T0" fmla="*/ 479 w 942"/>
                <a:gd name="T1" fmla="*/ 0 h 950"/>
                <a:gd name="T2" fmla="*/ 0 w 942"/>
                <a:gd name="T3" fmla="*/ 365 h 950"/>
                <a:gd name="T4" fmla="*/ 0 w 942"/>
                <a:gd name="T5" fmla="*/ 949 h 950"/>
                <a:gd name="T6" fmla="*/ 941 w 942"/>
                <a:gd name="T7" fmla="*/ 949 h 950"/>
                <a:gd name="T8" fmla="*/ 941 w 942"/>
                <a:gd name="T9" fmla="*/ 365 h 950"/>
                <a:gd name="T10" fmla="*/ 479 w 942"/>
                <a:gd name="T1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2" h="950">
                  <a:moveTo>
                    <a:pt x="479" y="0"/>
                  </a:moveTo>
                  <a:lnTo>
                    <a:pt x="0" y="365"/>
                  </a:lnTo>
                  <a:lnTo>
                    <a:pt x="0" y="949"/>
                  </a:lnTo>
                  <a:lnTo>
                    <a:pt x="941" y="949"/>
                  </a:lnTo>
                  <a:lnTo>
                    <a:pt x="941" y="365"/>
                  </a:lnTo>
                  <a:lnTo>
                    <a:pt x="479" y="0"/>
                  </a:lnTo>
                </a:path>
              </a:pathLst>
            </a:custGeom>
            <a:solidFill>
              <a:srgbClr val="F5391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119">
              <a:extLst>
                <a:ext uri="{FF2B5EF4-FFF2-40B4-BE49-F238E27FC236}">
                  <a16:creationId xmlns:a16="http://schemas.microsoft.com/office/drawing/2014/main" id="{0DEED77A-37CD-EF4B-AD73-7D7F8B8CC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7457" y="3807980"/>
              <a:ext cx="1038184" cy="1170021"/>
            </a:xfrm>
            <a:custGeom>
              <a:avLst/>
              <a:gdLst>
                <a:gd name="T0" fmla="*/ 833 w 834"/>
                <a:gd name="T1" fmla="*/ 939 h 940"/>
                <a:gd name="T2" fmla="*/ 0 w 834"/>
                <a:gd name="T3" fmla="*/ 939 h 940"/>
                <a:gd name="T4" fmla="*/ 0 w 834"/>
                <a:gd name="T5" fmla="*/ 0 h 940"/>
                <a:gd name="T6" fmla="*/ 833 w 834"/>
                <a:gd name="T7" fmla="*/ 0 h 940"/>
                <a:gd name="T8" fmla="*/ 833 w 834"/>
                <a:gd name="T9" fmla="*/ 939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940">
                  <a:moveTo>
                    <a:pt x="833" y="939"/>
                  </a:moveTo>
                  <a:lnTo>
                    <a:pt x="0" y="939"/>
                  </a:lnTo>
                  <a:lnTo>
                    <a:pt x="0" y="0"/>
                  </a:lnTo>
                  <a:lnTo>
                    <a:pt x="833" y="0"/>
                  </a:lnTo>
                  <a:lnTo>
                    <a:pt x="833" y="9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3A841DB6-07F3-F444-A7AB-185C100C2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1963" y="3802488"/>
              <a:ext cx="1049174" cy="1181003"/>
            </a:xfrm>
            <a:custGeom>
              <a:avLst/>
              <a:gdLst>
                <a:gd name="T0" fmla="*/ 8 w 842"/>
                <a:gd name="T1" fmla="*/ 939 h 949"/>
                <a:gd name="T2" fmla="*/ 833 w 842"/>
                <a:gd name="T3" fmla="*/ 939 h 949"/>
                <a:gd name="T4" fmla="*/ 833 w 842"/>
                <a:gd name="T5" fmla="*/ 9 h 949"/>
                <a:gd name="T6" fmla="*/ 8 w 842"/>
                <a:gd name="T7" fmla="*/ 9 h 949"/>
                <a:gd name="T8" fmla="*/ 8 w 842"/>
                <a:gd name="T9" fmla="*/ 939 h 949"/>
                <a:gd name="T10" fmla="*/ 841 w 842"/>
                <a:gd name="T11" fmla="*/ 948 h 949"/>
                <a:gd name="T12" fmla="*/ 0 w 842"/>
                <a:gd name="T13" fmla="*/ 948 h 949"/>
                <a:gd name="T14" fmla="*/ 0 w 842"/>
                <a:gd name="T15" fmla="*/ 0 h 949"/>
                <a:gd name="T16" fmla="*/ 841 w 842"/>
                <a:gd name="T17" fmla="*/ 0 h 949"/>
                <a:gd name="T18" fmla="*/ 841 w 842"/>
                <a:gd name="T19" fmla="*/ 948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2" h="949">
                  <a:moveTo>
                    <a:pt x="8" y="939"/>
                  </a:moveTo>
                  <a:lnTo>
                    <a:pt x="833" y="939"/>
                  </a:lnTo>
                  <a:lnTo>
                    <a:pt x="833" y="9"/>
                  </a:lnTo>
                  <a:lnTo>
                    <a:pt x="8" y="9"/>
                  </a:lnTo>
                  <a:lnTo>
                    <a:pt x="8" y="939"/>
                  </a:lnTo>
                  <a:close/>
                  <a:moveTo>
                    <a:pt x="841" y="948"/>
                  </a:moveTo>
                  <a:lnTo>
                    <a:pt x="0" y="948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948"/>
                  </a:lnTo>
                  <a:close/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9FF1E84D-5F33-FD4A-B895-E3B05CBE0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1541" y="4593490"/>
              <a:ext cx="1175512" cy="730573"/>
            </a:xfrm>
            <a:custGeom>
              <a:avLst/>
              <a:gdLst>
                <a:gd name="T0" fmla="*/ 470 w 942"/>
                <a:gd name="T1" fmla="*/ 291 h 585"/>
                <a:gd name="T2" fmla="*/ 0 w 942"/>
                <a:gd name="T3" fmla="*/ 0 h 585"/>
                <a:gd name="T4" fmla="*/ 0 w 942"/>
                <a:gd name="T5" fmla="*/ 584 h 585"/>
                <a:gd name="T6" fmla="*/ 941 w 942"/>
                <a:gd name="T7" fmla="*/ 584 h 585"/>
                <a:gd name="T8" fmla="*/ 941 w 942"/>
                <a:gd name="T9" fmla="*/ 0 h 585"/>
                <a:gd name="T10" fmla="*/ 470 w 942"/>
                <a:gd name="T11" fmla="*/ 29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2" h="585">
                  <a:moveTo>
                    <a:pt x="470" y="291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941" y="584"/>
                  </a:lnTo>
                  <a:lnTo>
                    <a:pt x="941" y="0"/>
                  </a:lnTo>
                  <a:lnTo>
                    <a:pt x="470" y="291"/>
                  </a:ln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id="{53F9C5E3-6A12-B240-BD6E-91D5C99B6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1541" y="4956028"/>
              <a:ext cx="1175512" cy="368032"/>
            </a:xfrm>
            <a:custGeom>
              <a:avLst/>
              <a:gdLst>
                <a:gd name="T0" fmla="*/ 470 w 942"/>
                <a:gd name="T1" fmla="*/ 0 h 294"/>
                <a:gd name="T2" fmla="*/ 941 w 942"/>
                <a:gd name="T3" fmla="*/ 293 h 294"/>
                <a:gd name="T4" fmla="*/ 0 w 942"/>
                <a:gd name="T5" fmla="*/ 293 h 294"/>
                <a:gd name="T6" fmla="*/ 470 w 942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94">
                  <a:moveTo>
                    <a:pt x="470" y="0"/>
                  </a:moveTo>
                  <a:lnTo>
                    <a:pt x="941" y="293"/>
                  </a:lnTo>
                  <a:lnTo>
                    <a:pt x="0" y="293"/>
                  </a:lnTo>
                  <a:lnTo>
                    <a:pt x="470" y="0"/>
                  </a:lnTo>
                </a:path>
              </a:pathLst>
            </a:custGeom>
            <a:solidFill>
              <a:srgbClr val="F5391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23">
              <a:extLst>
                <a:ext uri="{FF2B5EF4-FFF2-40B4-BE49-F238E27FC236}">
                  <a16:creationId xmlns:a16="http://schemas.microsoft.com/office/drawing/2014/main" id="{FE362B69-1753-B141-A756-0F3F7247A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8865" y="3906858"/>
              <a:ext cx="867901" cy="867901"/>
            </a:xfrm>
            <a:custGeom>
              <a:avLst/>
              <a:gdLst>
                <a:gd name="T0" fmla="*/ 347 w 696"/>
                <a:gd name="T1" fmla="*/ 9 h 696"/>
                <a:gd name="T2" fmla="*/ 347 w 696"/>
                <a:gd name="T3" fmla="*/ 9 h 696"/>
                <a:gd name="T4" fmla="*/ 9 w 696"/>
                <a:gd name="T5" fmla="*/ 348 h 696"/>
                <a:gd name="T6" fmla="*/ 9 w 696"/>
                <a:gd name="T7" fmla="*/ 348 h 696"/>
                <a:gd name="T8" fmla="*/ 347 w 696"/>
                <a:gd name="T9" fmla="*/ 686 h 696"/>
                <a:gd name="T10" fmla="*/ 347 w 696"/>
                <a:gd name="T11" fmla="*/ 686 h 696"/>
                <a:gd name="T12" fmla="*/ 686 w 696"/>
                <a:gd name="T13" fmla="*/ 348 h 696"/>
                <a:gd name="T14" fmla="*/ 686 w 696"/>
                <a:gd name="T15" fmla="*/ 348 h 696"/>
                <a:gd name="T16" fmla="*/ 347 w 696"/>
                <a:gd name="T17" fmla="*/ 9 h 696"/>
                <a:gd name="T18" fmla="*/ 347 w 696"/>
                <a:gd name="T19" fmla="*/ 695 h 696"/>
                <a:gd name="T20" fmla="*/ 347 w 696"/>
                <a:gd name="T21" fmla="*/ 695 h 696"/>
                <a:gd name="T22" fmla="*/ 0 w 696"/>
                <a:gd name="T23" fmla="*/ 348 h 696"/>
                <a:gd name="T24" fmla="*/ 0 w 696"/>
                <a:gd name="T25" fmla="*/ 348 h 696"/>
                <a:gd name="T26" fmla="*/ 347 w 696"/>
                <a:gd name="T27" fmla="*/ 0 h 696"/>
                <a:gd name="T28" fmla="*/ 347 w 696"/>
                <a:gd name="T29" fmla="*/ 0 h 696"/>
                <a:gd name="T30" fmla="*/ 695 w 696"/>
                <a:gd name="T31" fmla="*/ 348 h 696"/>
                <a:gd name="T32" fmla="*/ 695 w 696"/>
                <a:gd name="T33" fmla="*/ 348 h 696"/>
                <a:gd name="T34" fmla="*/ 347 w 696"/>
                <a:gd name="T35" fmla="*/ 69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6" h="696">
                  <a:moveTo>
                    <a:pt x="347" y="9"/>
                  </a:moveTo>
                  <a:lnTo>
                    <a:pt x="347" y="9"/>
                  </a:lnTo>
                  <a:cubicBezTo>
                    <a:pt x="161" y="9"/>
                    <a:pt x="9" y="161"/>
                    <a:pt x="9" y="348"/>
                  </a:cubicBezTo>
                  <a:lnTo>
                    <a:pt x="9" y="348"/>
                  </a:lnTo>
                  <a:cubicBezTo>
                    <a:pt x="9" y="535"/>
                    <a:pt x="161" y="686"/>
                    <a:pt x="347" y="686"/>
                  </a:cubicBezTo>
                  <a:lnTo>
                    <a:pt x="347" y="686"/>
                  </a:lnTo>
                  <a:cubicBezTo>
                    <a:pt x="534" y="686"/>
                    <a:pt x="686" y="535"/>
                    <a:pt x="686" y="348"/>
                  </a:cubicBezTo>
                  <a:lnTo>
                    <a:pt x="686" y="348"/>
                  </a:lnTo>
                  <a:cubicBezTo>
                    <a:pt x="686" y="161"/>
                    <a:pt x="534" y="9"/>
                    <a:pt x="347" y="9"/>
                  </a:cubicBezTo>
                  <a:close/>
                  <a:moveTo>
                    <a:pt x="347" y="695"/>
                  </a:moveTo>
                  <a:lnTo>
                    <a:pt x="347" y="695"/>
                  </a:lnTo>
                  <a:cubicBezTo>
                    <a:pt x="156" y="695"/>
                    <a:pt x="0" y="540"/>
                    <a:pt x="0" y="348"/>
                  </a:cubicBezTo>
                  <a:lnTo>
                    <a:pt x="0" y="348"/>
                  </a:lnTo>
                  <a:cubicBezTo>
                    <a:pt x="0" y="156"/>
                    <a:pt x="156" y="0"/>
                    <a:pt x="347" y="0"/>
                  </a:cubicBezTo>
                  <a:lnTo>
                    <a:pt x="347" y="0"/>
                  </a:lnTo>
                  <a:cubicBezTo>
                    <a:pt x="539" y="0"/>
                    <a:pt x="695" y="156"/>
                    <a:pt x="695" y="348"/>
                  </a:cubicBezTo>
                  <a:lnTo>
                    <a:pt x="695" y="348"/>
                  </a:lnTo>
                  <a:cubicBezTo>
                    <a:pt x="695" y="540"/>
                    <a:pt x="539" y="695"/>
                    <a:pt x="347" y="695"/>
                  </a:cubicBezTo>
                  <a:close/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429AA947-A417-A242-9E09-A0A3D0A2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3514" y="4027701"/>
              <a:ext cx="313105" cy="351555"/>
            </a:xfrm>
            <a:custGeom>
              <a:avLst/>
              <a:gdLst>
                <a:gd name="T0" fmla="*/ 47 w 252"/>
                <a:gd name="T1" fmla="*/ 234 h 283"/>
                <a:gd name="T2" fmla="*/ 204 w 252"/>
                <a:gd name="T3" fmla="*/ 234 h 283"/>
                <a:gd name="T4" fmla="*/ 204 w 252"/>
                <a:gd name="T5" fmla="*/ 63 h 283"/>
                <a:gd name="T6" fmla="*/ 204 w 252"/>
                <a:gd name="T7" fmla="*/ 63 h 283"/>
                <a:gd name="T8" fmla="*/ 188 w 252"/>
                <a:gd name="T9" fmla="*/ 47 h 283"/>
                <a:gd name="T10" fmla="*/ 63 w 252"/>
                <a:gd name="T11" fmla="*/ 47 h 283"/>
                <a:gd name="T12" fmla="*/ 63 w 252"/>
                <a:gd name="T13" fmla="*/ 47 h 283"/>
                <a:gd name="T14" fmla="*/ 47 w 252"/>
                <a:gd name="T15" fmla="*/ 63 h 283"/>
                <a:gd name="T16" fmla="*/ 47 w 252"/>
                <a:gd name="T17" fmla="*/ 234 h 283"/>
                <a:gd name="T18" fmla="*/ 251 w 252"/>
                <a:gd name="T19" fmla="*/ 282 h 283"/>
                <a:gd name="T20" fmla="*/ 0 w 252"/>
                <a:gd name="T21" fmla="*/ 282 h 283"/>
                <a:gd name="T22" fmla="*/ 0 w 252"/>
                <a:gd name="T23" fmla="*/ 63 h 283"/>
                <a:gd name="T24" fmla="*/ 0 w 252"/>
                <a:gd name="T25" fmla="*/ 63 h 283"/>
                <a:gd name="T26" fmla="*/ 63 w 252"/>
                <a:gd name="T27" fmla="*/ 0 h 283"/>
                <a:gd name="T28" fmla="*/ 188 w 252"/>
                <a:gd name="T29" fmla="*/ 0 h 283"/>
                <a:gd name="T30" fmla="*/ 188 w 252"/>
                <a:gd name="T31" fmla="*/ 0 h 283"/>
                <a:gd name="T32" fmla="*/ 251 w 252"/>
                <a:gd name="T33" fmla="*/ 63 h 283"/>
                <a:gd name="T34" fmla="*/ 251 w 252"/>
                <a:gd name="T3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283">
                  <a:moveTo>
                    <a:pt x="47" y="234"/>
                  </a:moveTo>
                  <a:lnTo>
                    <a:pt x="204" y="234"/>
                  </a:lnTo>
                  <a:lnTo>
                    <a:pt x="204" y="63"/>
                  </a:lnTo>
                  <a:lnTo>
                    <a:pt x="204" y="63"/>
                  </a:lnTo>
                  <a:cubicBezTo>
                    <a:pt x="204" y="54"/>
                    <a:pt x="197" y="47"/>
                    <a:pt x="188" y="47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54" y="47"/>
                    <a:pt x="47" y="54"/>
                    <a:pt x="47" y="63"/>
                  </a:cubicBezTo>
                  <a:lnTo>
                    <a:pt x="47" y="234"/>
                  </a:lnTo>
                  <a:close/>
                  <a:moveTo>
                    <a:pt x="251" y="282"/>
                  </a:moveTo>
                  <a:lnTo>
                    <a:pt x="0" y="282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lnTo>
                    <a:pt x="188" y="0"/>
                  </a:lnTo>
                  <a:lnTo>
                    <a:pt x="188" y="0"/>
                  </a:lnTo>
                  <a:cubicBezTo>
                    <a:pt x="223" y="0"/>
                    <a:pt x="251" y="28"/>
                    <a:pt x="251" y="63"/>
                  </a:cubicBezTo>
                  <a:lnTo>
                    <a:pt x="251" y="282"/>
                  </a:lnTo>
                  <a:close/>
                </a:path>
              </a:pathLst>
            </a:custGeom>
            <a:solidFill>
              <a:srgbClr val="05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25">
              <a:extLst>
                <a:ext uri="{FF2B5EF4-FFF2-40B4-BE49-F238E27FC236}">
                  <a16:creationId xmlns:a16="http://schemas.microsoft.com/office/drawing/2014/main" id="{C08C7357-634E-D44E-8C08-EDAC1C5B7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3092" y="4258413"/>
              <a:ext cx="439444" cy="346064"/>
            </a:xfrm>
            <a:custGeom>
              <a:avLst/>
              <a:gdLst>
                <a:gd name="T0" fmla="*/ 335 w 352"/>
                <a:gd name="T1" fmla="*/ 278 h 279"/>
                <a:gd name="T2" fmla="*/ 16 w 352"/>
                <a:gd name="T3" fmla="*/ 278 h 279"/>
                <a:gd name="T4" fmla="*/ 16 w 352"/>
                <a:gd name="T5" fmla="*/ 278 h 279"/>
                <a:gd name="T6" fmla="*/ 0 w 352"/>
                <a:gd name="T7" fmla="*/ 263 h 279"/>
                <a:gd name="T8" fmla="*/ 0 w 352"/>
                <a:gd name="T9" fmla="*/ 16 h 279"/>
                <a:gd name="T10" fmla="*/ 0 w 352"/>
                <a:gd name="T11" fmla="*/ 16 h 279"/>
                <a:gd name="T12" fmla="*/ 16 w 352"/>
                <a:gd name="T13" fmla="*/ 0 h 279"/>
                <a:gd name="T14" fmla="*/ 335 w 352"/>
                <a:gd name="T15" fmla="*/ 0 h 279"/>
                <a:gd name="T16" fmla="*/ 335 w 352"/>
                <a:gd name="T17" fmla="*/ 0 h 279"/>
                <a:gd name="T18" fmla="*/ 351 w 352"/>
                <a:gd name="T19" fmla="*/ 16 h 279"/>
                <a:gd name="T20" fmla="*/ 351 w 352"/>
                <a:gd name="T21" fmla="*/ 263 h 279"/>
                <a:gd name="T22" fmla="*/ 351 w 352"/>
                <a:gd name="T23" fmla="*/ 263 h 279"/>
                <a:gd name="T24" fmla="*/ 335 w 352"/>
                <a:gd name="T25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79">
                  <a:moveTo>
                    <a:pt x="335" y="278"/>
                  </a:moveTo>
                  <a:lnTo>
                    <a:pt x="16" y="278"/>
                  </a:lnTo>
                  <a:lnTo>
                    <a:pt x="16" y="278"/>
                  </a:lnTo>
                  <a:cubicBezTo>
                    <a:pt x="7" y="278"/>
                    <a:pt x="0" y="272"/>
                    <a:pt x="0" y="263"/>
                  </a:cubicBezTo>
                  <a:lnTo>
                    <a:pt x="0" y="16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335" y="0"/>
                  </a:lnTo>
                  <a:lnTo>
                    <a:pt x="335" y="0"/>
                  </a:lnTo>
                  <a:cubicBezTo>
                    <a:pt x="344" y="0"/>
                    <a:pt x="351" y="7"/>
                    <a:pt x="351" y="16"/>
                  </a:cubicBezTo>
                  <a:lnTo>
                    <a:pt x="351" y="263"/>
                  </a:lnTo>
                  <a:lnTo>
                    <a:pt x="351" y="263"/>
                  </a:lnTo>
                  <a:cubicBezTo>
                    <a:pt x="351" y="272"/>
                    <a:pt x="344" y="278"/>
                    <a:pt x="335" y="278"/>
                  </a:cubicBezTo>
                </a:path>
              </a:pathLst>
            </a:custGeom>
            <a:solidFill>
              <a:srgbClr val="FF5D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26">
              <a:extLst>
                <a:ext uri="{FF2B5EF4-FFF2-40B4-BE49-F238E27FC236}">
                  <a16:creationId xmlns:a16="http://schemas.microsoft.com/office/drawing/2014/main" id="{D417EE8B-36A1-C24E-8670-79AAF839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3375" y="4346302"/>
              <a:ext cx="115356" cy="186764"/>
            </a:xfrm>
            <a:custGeom>
              <a:avLst/>
              <a:gdLst>
                <a:gd name="T0" fmla="*/ 93 w 94"/>
                <a:gd name="T1" fmla="*/ 47 h 149"/>
                <a:gd name="T2" fmla="*/ 93 w 94"/>
                <a:gd name="T3" fmla="*/ 47 h 149"/>
                <a:gd name="T4" fmla="*/ 46 w 94"/>
                <a:gd name="T5" fmla="*/ 0 h 149"/>
                <a:gd name="T6" fmla="*/ 46 w 94"/>
                <a:gd name="T7" fmla="*/ 0 h 149"/>
                <a:gd name="T8" fmla="*/ 0 w 94"/>
                <a:gd name="T9" fmla="*/ 47 h 149"/>
                <a:gd name="T10" fmla="*/ 0 w 94"/>
                <a:gd name="T11" fmla="*/ 47 h 149"/>
                <a:gd name="T12" fmla="*/ 25 w 94"/>
                <a:gd name="T13" fmla="*/ 88 h 149"/>
                <a:gd name="T14" fmla="*/ 11 w 94"/>
                <a:gd name="T15" fmla="*/ 148 h 149"/>
                <a:gd name="T16" fmla="*/ 82 w 94"/>
                <a:gd name="T17" fmla="*/ 148 h 149"/>
                <a:gd name="T18" fmla="*/ 67 w 94"/>
                <a:gd name="T19" fmla="*/ 88 h 149"/>
                <a:gd name="T20" fmla="*/ 67 w 94"/>
                <a:gd name="T21" fmla="*/ 88 h 149"/>
                <a:gd name="T22" fmla="*/ 93 w 94"/>
                <a:gd name="T23" fmla="*/ 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49">
                  <a:moveTo>
                    <a:pt x="93" y="47"/>
                  </a:moveTo>
                  <a:lnTo>
                    <a:pt x="93" y="47"/>
                  </a:lnTo>
                  <a:cubicBezTo>
                    <a:pt x="93" y="21"/>
                    <a:pt x="72" y="0"/>
                    <a:pt x="46" y="0"/>
                  </a:cubicBezTo>
                  <a:lnTo>
                    <a:pt x="46" y="0"/>
                  </a:lnTo>
                  <a:cubicBezTo>
                    <a:pt x="21" y="0"/>
                    <a:pt x="0" y="21"/>
                    <a:pt x="0" y="47"/>
                  </a:cubicBezTo>
                  <a:lnTo>
                    <a:pt x="0" y="47"/>
                  </a:lnTo>
                  <a:cubicBezTo>
                    <a:pt x="0" y="65"/>
                    <a:pt x="11" y="81"/>
                    <a:pt x="25" y="88"/>
                  </a:cubicBezTo>
                  <a:lnTo>
                    <a:pt x="11" y="148"/>
                  </a:lnTo>
                  <a:lnTo>
                    <a:pt x="82" y="148"/>
                  </a:lnTo>
                  <a:lnTo>
                    <a:pt x="67" y="88"/>
                  </a:lnTo>
                  <a:lnTo>
                    <a:pt x="67" y="88"/>
                  </a:lnTo>
                  <a:cubicBezTo>
                    <a:pt x="82" y="81"/>
                    <a:pt x="93" y="65"/>
                    <a:pt x="93" y="47"/>
                  </a:cubicBezTo>
                </a:path>
              </a:pathLst>
            </a:custGeom>
            <a:solidFill>
              <a:srgbClr val="0139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88" name="Freeform 127">
            <a:extLst>
              <a:ext uri="{FF2B5EF4-FFF2-40B4-BE49-F238E27FC236}">
                <a16:creationId xmlns:a16="http://schemas.microsoft.com/office/drawing/2014/main" id="{4DC1CFDE-6569-264B-BBE5-493D5493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46" y="3859460"/>
            <a:ext cx="1554534" cy="1554534"/>
          </a:xfrm>
          <a:custGeom>
            <a:avLst/>
            <a:gdLst>
              <a:gd name="T0" fmla="*/ 1245 w 1246"/>
              <a:gd name="T1" fmla="*/ 622 h 1246"/>
              <a:gd name="T2" fmla="*/ 1245 w 1246"/>
              <a:gd name="T3" fmla="*/ 622 h 1246"/>
              <a:gd name="T4" fmla="*/ 622 w 1246"/>
              <a:gd name="T5" fmla="*/ 1245 h 1246"/>
              <a:gd name="T6" fmla="*/ 622 w 1246"/>
              <a:gd name="T7" fmla="*/ 1245 h 1246"/>
              <a:gd name="T8" fmla="*/ 0 w 1246"/>
              <a:gd name="T9" fmla="*/ 622 h 1246"/>
              <a:gd name="T10" fmla="*/ 0 w 1246"/>
              <a:gd name="T11" fmla="*/ 622 h 1246"/>
              <a:gd name="T12" fmla="*/ 622 w 1246"/>
              <a:gd name="T13" fmla="*/ 0 h 1246"/>
              <a:gd name="T14" fmla="*/ 622 w 1246"/>
              <a:gd name="T15" fmla="*/ 0 h 1246"/>
              <a:gd name="T16" fmla="*/ 1245 w 1246"/>
              <a:gd name="T17" fmla="*/ 62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6" h="1246">
                <a:moveTo>
                  <a:pt x="1245" y="622"/>
                </a:moveTo>
                <a:lnTo>
                  <a:pt x="1245" y="622"/>
                </a:lnTo>
                <a:cubicBezTo>
                  <a:pt x="1245" y="966"/>
                  <a:pt x="966" y="1245"/>
                  <a:pt x="622" y="1245"/>
                </a:cubicBezTo>
                <a:lnTo>
                  <a:pt x="622" y="1245"/>
                </a:lnTo>
                <a:cubicBezTo>
                  <a:pt x="279" y="1245"/>
                  <a:pt x="0" y="966"/>
                  <a:pt x="0" y="622"/>
                </a:cubicBezTo>
                <a:lnTo>
                  <a:pt x="0" y="622"/>
                </a:lnTo>
                <a:cubicBezTo>
                  <a:pt x="0" y="279"/>
                  <a:pt x="279" y="0"/>
                  <a:pt x="622" y="0"/>
                </a:cubicBezTo>
                <a:lnTo>
                  <a:pt x="622" y="0"/>
                </a:lnTo>
                <a:cubicBezTo>
                  <a:pt x="966" y="0"/>
                  <a:pt x="1245" y="279"/>
                  <a:pt x="1245" y="622"/>
                </a:cubicBezTo>
              </a:path>
            </a:pathLst>
          </a:custGeom>
          <a:solidFill>
            <a:srgbClr val="97EC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28">
            <a:extLst>
              <a:ext uri="{FF2B5EF4-FFF2-40B4-BE49-F238E27FC236}">
                <a16:creationId xmlns:a16="http://schemas.microsoft.com/office/drawing/2014/main" id="{3BE189EF-5C2F-CD41-AC2C-AB3100C4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520" y="3667206"/>
            <a:ext cx="6811378" cy="1939044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97ECF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88">
            <a:extLst>
              <a:ext uri="{FF2B5EF4-FFF2-40B4-BE49-F238E27FC236}">
                <a16:creationId xmlns:a16="http://schemas.microsoft.com/office/drawing/2014/main" id="{C2040DC1-79F4-3E46-A8B9-7F173372C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55" y="6183017"/>
            <a:ext cx="1554534" cy="1554530"/>
          </a:xfrm>
          <a:custGeom>
            <a:avLst/>
            <a:gdLst>
              <a:gd name="T0" fmla="*/ 1245 w 1246"/>
              <a:gd name="T1" fmla="*/ 622 h 1246"/>
              <a:gd name="T2" fmla="*/ 1245 w 1246"/>
              <a:gd name="T3" fmla="*/ 622 h 1246"/>
              <a:gd name="T4" fmla="*/ 623 w 1246"/>
              <a:gd name="T5" fmla="*/ 1245 h 1246"/>
              <a:gd name="T6" fmla="*/ 623 w 1246"/>
              <a:gd name="T7" fmla="*/ 1245 h 1246"/>
              <a:gd name="T8" fmla="*/ 0 w 1246"/>
              <a:gd name="T9" fmla="*/ 622 h 1246"/>
              <a:gd name="T10" fmla="*/ 0 w 1246"/>
              <a:gd name="T11" fmla="*/ 622 h 1246"/>
              <a:gd name="T12" fmla="*/ 623 w 1246"/>
              <a:gd name="T13" fmla="*/ 0 h 1246"/>
              <a:gd name="T14" fmla="*/ 623 w 1246"/>
              <a:gd name="T15" fmla="*/ 0 h 1246"/>
              <a:gd name="T16" fmla="*/ 1245 w 1246"/>
              <a:gd name="T17" fmla="*/ 62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6" h="1246">
                <a:moveTo>
                  <a:pt x="1245" y="622"/>
                </a:moveTo>
                <a:lnTo>
                  <a:pt x="1245" y="622"/>
                </a:lnTo>
                <a:cubicBezTo>
                  <a:pt x="1245" y="965"/>
                  <a:pt x="966" y="1245"/>
                  <a:pt x="623" y="1245"/>
                </a:cubicBezTo>
                <a:lnTo>
                  <a:pt x="623" y="1245"/>
                </a:lnTo>
                <a:cubicBezTo>
                  <a:pt x="279" y="1245"/>
                  <a:pt x="0" y="965"/>
                  <a:pt x="0" y="622"/>
                </a:cubicBezTo>
                <a:lnTo>
                  <a:pt x="0" y="622"/>
                </a:lnTo>
                <a:cubicBezTo>
                  <a:pt x="0" y="279"/>
                  <a:pt x="279" y="0"/>
                  <a:pt x="623" y="0"/>
                </a:cubicBezTo>
                <a:lnTo>
                  <a:pt x="623" y="0"/>
                </a:lnTo>
                <a:cubicBezTo>
                  <a:pt x="966" y="0"/>
                  <a:pt x="1245" y="279"/>
                  <a:pt x="1245" y="622"/>
                </a:cubicBezTo>
              </a:path>
            </a:pathLst>
          </a:cu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97ECF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89">
            <a:extLst>
              <a:ext uri="{FF2B5EF4-FFF2-40B4-BE49-F238E27FC236}">
                <a16:creationId xmlns:a16="http://schemas.microsoft.com/office/drawing/2014/main" id="{F5A9460B-7154-CA49-AF3D-E586B5B4C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624" y="5990759"/>
            <a:ext cx="6811378" cy="1939047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0092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249">
            <a:extLst>
              <a:ext uri="{FF2B5EF4-FFF2-40B4-BE49-F238E27FC236}">
                <a16:creationId xmlns:a16="http://schemas.microsoft.com/office/drawing/2014/main" id="{C04F8420-5496-5F4A-82C7-E6863FD0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64" y="8506577"/>
            <a:ext cx="1554534" cy="1554534"/>
          </a:xfrm>
          <a:custGeom>
            <a:avLst/>
            <a:gdLst>
              <a:gd name="T0" fmla="*/ 1245 w 1246"/>
              <a:gd name="T1" fmla="*/ 623 h 1246"/>
              <a:gd name="T2" fmla="*/ 1245 w 1246"/>
              <a:gd name="T3" fmla="*/ 623 h 1246"/>
              <a:gd name="T4" fmla="*/ 622 w 1246"/>
              <a:gd name="T5" fmla="*/ 1245 h 1246"/>
              <a:gd name="T6" fmla="*/ 622 w 1246"/>
              <a:gd name="T7" fmla="*/ 1245 h 1246"/>
              <a:gd name="T8" fmla="*/ 0 w 1246"/>
              <a:gd name="T9" fmla="*/ 623 h 1246"/>
              <a:gd name="T10" fmla="*/ 0 w 1246"/>
              <a:gd name="T11" fmla="*/ 623 h 1246"/>
              <a:gd name="T12" fmla="*/ 622 w 1246"/>
              <a:gd name="T13" fmla="*/ 0 h 1246"/>
              <a:gd name="T14" fmla="*/ 622 w 1246"/>
              <a:gd name="T15" fmla="*/ 0 h 1246"/>
              <a:gd name="T16" fmla="*/ 1245 w 1246"/>
              <a:gd name="T17" fmla="*/ 623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6" h="1246">
                <a:moveTo>
                  <a:pt x="1245" y="623"/>
                </a:moveTo>
                <a:lnTo>
                  <a:pt x="1245" y="623"/>
                </a:lnTo>
                <a:cubicBezTo>
                  <a:pt x="1245" y="967"/>
                  <a:pt x="966" y="1245"/>
                  <a:pt x="622" y="1245"/>
                </a:cubicBezTo>
                <a:lnTo>
                  <a:pt x="622" y="1245"/>
                </a:lnTo>
                <a:cubicBezTo>
                  <a:pt x="278" y="1245"/>
                  <a:pt x="0" y="967"/>
                  <a:pt x="0" y="623"/>
                </a:cubicBezTo>
                <a:lnTo>
                  <a:pt x="0" y="623"/>
                </a:lnTo>
                <a:cubicBezTo>
                  <a:pt x="0" y="279"/>
                  <a:pt x="278" y="0"/>
                  <a:pt x="622" y="0"/>
                </a:cubicBezTo>
                <a:lnTo>
                  <a:pt x="622" y="0"/>
                </a:lnTo>
                <a:cubicBezTo>
                  <a:pt x="966" y="0"/>
                  <a:pt x="1245" y="279"/>
                  <a:pt x="1245" y="623"/>
                </a:cubicBezTo>
              </a:path>
            </a:pathLst>
          </a:custGeom>
          <a:solidFill>
            <a:srgbClr val="FFD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92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250">
            <a:extLst>
              <a:ext uri="{FF2B5EF4-FFF2-40B4-BE49-F238E27FC236}">
                <a16:creationId xmlns:a16="http://schemas.microsoft.com/office/drawing/2014/main" id="{A96A326B-71AF-244F-8AAF-3D595676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234" y="8314323"/>
            <a:ext cx="6811378" cy="1939044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310">
            <a:extLst>
              <a:ext uri="{FF2B5EF4-FFF2-40B4-BE49-F238E27FC236}">
                <a16:creationId xmlns:a16="http://schemas.microsoft.com/office/drawing/2014/main" id="{F9968855-291C-414F-B0C7-142253A1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565" y="10835629"/>
            <a:ext cx="1554530" cy="1554534"/>
          </a:xfrm>
          <a:custGeom>
            <a:avLst/>
            <a:gdLst>
              <a:gd name="T0" fmla="*/ 1245 w 1246"/>
              <a:gd name="T1" fmla="*/ 622 h 1246"/>
              <a:gd name="T2" fmla="*/ 1245 w 1246"/>
              <a:gd name="T3" fmla="*/ 622 h 1246"/>
              <a:gd name="T4" fmla="*/ 623 w 1246"/>
              <a:gd name="T5" fmla="*/ 1245 h 1246"/>
              <a:gd name="T6" fmla="*/ 623 w 1246"/>
              <a:gd name="T7" fmla="*/ 1245 h 1246"/>
              <a:gd name="T8" fmla="*/ 0 w 1246"/>
              <a:gd name="T9" fmla="*/ 622 h 1246"/>
              <a:gd name="T10" fmla="*/ 0 w 1246"/>
              <a:gd name="T11" fmla="*/ 622 h 1246"/>
              <a:gd name="T12" fmla="*/ 623 w 1246"/>
              <a:gd name="T13" fmla="*/ 0 h 1246"/>
              <a:gd name="T14" fmla="*/ 623 w 1246"/>
              <a:gd name="T15" fmla="*/ 0 h 1246"/>
              <a:gd name="T16" fmla="*/ 1245 w 1246"/>
              <a:gd name="T17" fmla="*/ 62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6" h="1246">
                <a:moveTo>
                  <a:pt x="1245" y="622"/>
                </a:moveTo>
                <a:lnTo>
                  <a:pt x="1245" y="622"/>
                </a:lnTo>
                <a:cubicBezTo>
                  <a:pt x="1245" y="966"/>
                  <a:pt x="966" y="1245"/>
                  <a:pt x="623" y="1245"/>
                </a:cubicBezTo>
                <a:lnTo>
                  <a:pt x="623" y="1245"/>
                </a:lnTo>
                <a:cubicBezTo>
                  <a:pt x="279" y="1245"/>
                  <a:pt x="0" y="966"/>
                  <a:pt x="0" y="622"/>
                </a:cubicBezTo>
                <a:lnTo>
                  <a:pt x="0" y="622"/>
                </a:lnTo>
                <a:cubicBezTo>
                  <a:pt x="0" y="278"/>
                  <a:pt x="279" y="0"/>
                  <a:pt x="623" y="0"/>
                </a:cubicBezTo>
                <a:lnTo>
                  <a:pt x="623" y="0"/>
                </a:lnTo>
                <a:cubicBezTo>
                  <a:pt x="966" y="0"/>
                  <a:pt x="1245" y="278"/>
                  <a:pt x="1245" y="622"/>
                </a:cubicBezTo>
              </a:path>
            </a:pathLst>
          </a:custGeom>
          <a:solidFill>
            <a:srgbClr val="FF5D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D4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311">
            <a:extLst>
              <a:ext uri="{FF2B5EF4-FFF2-40B4-BE49-F238E27FC236}">
                <a16:creationId xmlns:a16="http://schemas.microsoft.com/office/drawing/2014/main" id="{C1849315-87A3-464B-946F-19FBC4CFE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843" y="10637876"/>
            <a:ext cx="6811378" cy="1939047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FF5D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004B3-7355-5045-BF70-3DB283BAAD7C}"/>
              </a:ext>
            </a:extLst>
          </p:cNvPr>
          <p:cNvSpPr txBox="1"/>
          <p:nvPr/>
        </p:nvSpPr>
        <p:spPr>
          <a:xfrm>
            <a:off x="1830327" y="4163067"/>
            <a:ext cx="13887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2381FA4-DFE1-D748-97EF-A97781518374}"/>
              </a:ext>
            </a:extLst>
          </p:cNvPr>
          <p:cNvSpPr txBox="1"/>
          <p:nvPr/>
        </p:nvSpPr>
        <p:spPr>
          <a:xfrm>
            <a:off x="3386844" y="4379256"/>
            <a:ext cx="4206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Artificial Intelligence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7B0B36-AB1C-8148-BD25-C019DF2BEE6C}"/>
              </a:ext>
            </a:extLst>
          </p:cNvPr>
          <p:cNvSpPr txBox="1"/>
          <p:nvPr/>
        </p:nvSpPr>
        <p:spPr>
          <a:xfrm>
            <a:off x="2931961" y="6475194"/>
            <a:ext cx="13887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68DE09-7D57-6543-9728-C9903020A8E7}"/>
              </a:ext>
            </a:extLst>
          </p:cNvPr>
          <p:cNvSpPr txBox="1"/>
          <p:nvPr/>
        </p:nvSpPr>
        <p:spPr>
          <a:xfrm>
            <a:off x="4020532" y="8800382"/>
            <a:ext cx="13887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105EA98-A0DF-CE45-B55F-E9D64985ADFD}"/>
              </a:ext>
            </a:extLst>
          </p:cNvPr>
          <p:cNvSpPr txBox="1"/>
          <p:nvPr/>
        </p:nvSpPr>
        <p:spPr>
          <a:xfrm>
            <a:off x="5126520" y="11125570"/>
            <a:ext cx="13887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8009578" y="559523"/>
            <a:ext cx="8364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DIGITAL INNOVATION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2381FA4-DFE1-D748-97EF-A97781518374}"/>
              </a:ext>
            </a:extLst>
          </p:cNvPr>
          <p:cNvSpPr txBox="1"/>
          <p:nvPr/>
        </p:nvSpPr>
        <p:spPr>
          <a:xfrm>
            <a:off x="4490941" y="6757747"/>
            <a:ext cx="42063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Science Based Investigation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2381FA4-DFE1-D748-97EF-A97781518374}"/>
              </a:ext>
            </a:extLst>
          </p:cNvPr>
          <p:cNvSpPr txBox="1"/>
          <p:nvPr/>
        </p:nvSpPr>
        <p:spPr>
          <a:xfrm>
            <a:off x="5906424" y="9045999"/>
            <a:ext cx="4206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Blockchain Tech.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2381FA4-DFE1-D748-97EF-A97781518374}"/>
              </a:ext>
            </a:extLst>
          </p:cNvPr>
          <p:cNvSpPr txBox="1"/>
          <p:nvPr/>
        </p:nvSpPr>
        <p:spPr>
          <a:xfrm>
            <a:off x="6864832" y="11347587"/>
            <a:ext cx="42063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Evidence Based Policing &amp; Predictive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BD4F54-37C1-8B04-B037-5B0F3FAA6A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BD4F54-37C1-8B04-B037-5B0F3FAA6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EDEDC6-BB67-5B07-AFC3-4F06E97BF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06814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EDEDC6-BB67-5B07-AFC3-4F06E97BF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06814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A68262-DA37-5D19-49E0-440DCD368283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228507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C3F47-E90F-8050-A47C-4420A47D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3" y="2923498"/>
            <a:ext cx="20844588" cy="9840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43624-CED5-C03E-6660-54E5D3005372}"/>
              </a:ext>
            </a:extLst>
          </p:cNvPr>
          <p:cNvSpPr txBox="1"/>
          <p:nvPr/>
        </p:nvSpPr>
        <p:spPr>
          <a:xfrm>
            <a:off x="6482486" y="612372"/>
            <a:ext cx="12264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CYBER OFFENSIVE CAPABILITIES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172FF1-8EEF-C34B-7965-2F190D3D1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172FF1-8EEF-C34B-7965-2F190D3D1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A2BD60-AA41-A7DE-E703-1B06F3A6035A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3848526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rc 88">
            <a:extLst>
              <a:ext uri="{FF2B5EF4-FFF2-40B4-BE49-F238E27FC236}">
                <a16:creationId xmlns:a16="http://schemas.microsoft.com/office/drawing/2014/main" id="{8EA8495E-E1EF-DE41-8F91-B1ADDFD33403}"/>
              </a:ext>
            </a:extLst>
          </p:cNvPr>
          <p:cNvSpPr/>
          <p:nvPr/>
        </p:nvSpPr>
        <p:spPr>
          <a:xfrm>
            <a:off x="0" y="2698942"/>
            <a:ext cx="8318114" cy="8318114"/>
          </a:xfrm>
          <a:prstGeom prst="arc">
            <a:avLst>
              <a:gd name="adj1" fmla="val 16200000"/>
              <a:gd name="adj2" fmla="val 5453292"/>
            </a:avLst>
          </a:prstGeom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B92C6F7-B741-7246-A54B-50DD0DA4B70B}"/>
              </a:ext>
            </a:extLst>
          </p:cNvPr>
          <p:cNvSpPr/>
          <p:nvPr/>
        </p:nvSpPr>
        <p:spPr>
          <a:xfrm>
            <a:off x="4137703" y="3227389"/>
            <a:ext cx="3630611" cy="7261222"/>
          </a:xfrm>
          <a:custGeom>
            <a:avLst/>
            <a:gdLst>
              <a:gd name="connsiteX0" fmla="*/ 0 w 4613275"/>
              <a:gd name="connsiteY0" fmla="*/ 0 h 9226550"/>
              <a:gd name="connsiteX1" fmla="*/ 4613275 w 4613275"/>
              <a:gd name="connsiteY1" fmla="*/ 4613275 h 9226550"/>
              <a:gd name="connsiteX2" fmla="*/ 0 w 4613275"/>
              <a:gd name="connsiteY2" fmla="*/ 9226550 h 9226550"/>
              <a:gd name="connsiteX3" fmla="*/ 0 w 4613275"/>
              <a:gd name="connsiteY3" fmla="*/ 8926779 h 9226550"/>
              <a:gd name="connsiteX4" fmla="*/ 4313504 w 4613275"/>
              <a:gd name="connsiteY4" fmla="*/ 4613275 h 9226550"/>
              <a:gd name="connsiteX5" fmla="*/ 0 w 4613275"/>
              <a:gd name="connsiteY5" fmla="*/ 299771 h 9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275" h="9226550">
                <a:moveTo>
                  <a:pt x="0" y="0"/>
                </a:moveTo>
                <a:cubicBezTo>
                  <a:pt x="2547841" y="0"/>
                  <a:pt x="4613275" y="2065434"/>
                  <a:pt x="4613275" y="4613275"/>
                </a:cubicBezTo>
                <a:cubicBezTo>
                  <a:pt x="4613275" y="7161116"/>
                  <a:pt x="2547841" y="9226550"/>
                  <a:pt x="0" y="9226550"/>
                </a:cubicBezTo>
                <a:lnTo>
                  <a:pt x="0" y="8926779"/>
                </a:lnTo>
                <a:cubicBezTo>
                  <a:pt x="2382282" y="8926779"/>
                  <a:pt x="4313504" y="6995557"/>
                  <a:pt x="4313504" y="4613275"/>
                </a:cubicBezTo>
                <a:cubicBezTo>
                  <a:pt x="4313504" y="2230993"/>
                  <a:pt x="2382282" y="299771"/>
                  <a:pt x="0" y="2997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AA2AA6-FB18-5549-AC07-4D86CA2F2C86}"/>
              </a:ext>
            </a:extLst>
          </p:cNvPr>
          <p:cNvSpPr/>
          <p:nvPr/>
        </p:nvSpPr>
        <p:spPr>
          <a:xfrm>
            <a:off x="7123689" y="2049305"/>
            <a:ext cx="12992267" cy="154965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BEAEB89-504D-E649-ACD9-20B3B7297B34}"/>
              </a:ext>
            </a:extLst>
          </p:cNvPr>
          <p:cNvSpPr/>
          <p:nvPr/>
        </p:nvSpPr>
        <p:spPr>
          <a:xfrm>
            <a:off x="7123690" y="2049305"/>
            <a:ext cx="6456102" cy="154965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FA91DE-B907-C842-BE34-F74342F4DD44}"/>
              </a:ext>
            </a:extLst>
          </p:cNvPr>
          <p:cNvSpPr/>
          <p:nvPr/>
        </p:nvSpPr>
        <p:spPr>
          <a:xfrm>
            <a:off x="7123691" y="2049305"/>
            <a:ext cx="1549652" cy="1549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38578-474E-1F49-B361-A92A4BA448B0}"/>
              </a:ext>
            </a:extLst>
          </p:cNvPr>
          <p:cNvSpPr txBox="1"/>
          <p:nvPr/>
        </p:nvSpPr>
        <p:spPr>
          <a:xfrm>
            <a:off x="7660666" y="2316299"/>
            <a:ext cx="47320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3D930A-EEDC-D042-AAF5-F97A8DEBB6E0}"/>
              </a:ext>
            </a:extLst>
          </p:cNvPr>
          <p:cNvSpPr txBox="1"/>
          <p:nvPr/>
        </p:nvSpPr>
        <p:spPr>
          <a:xfrm>
            <a:off x="9580865" y="2500003"/>
            <a:ext cx="2702984" cy="66941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CYBERCRIME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157E08A-D72E-E444-8B61-6BDB18AFAC29}"/>
              </a:ext>
            </a:extLst>
          </p:cNvPr>
          <p:cNvSpPr/>
          <p:nvPr/>
        </p:nvSpPr>
        <p:spPr>
          <a:xfrm>
            <a:off x="8847252" y="6083174"/>
            <a:ext cx="12992267" cy="154965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39B27DA-7C6C-F84D-A17B-CD44501D2807}"/>
              </a:ext>
            </a:extLst>
          </p:cNvPr>
          <p:cNvSpPr/>
          <p:nvPr/>
        </p:nvSpPr>
        <p:spPr>
          <a:xfrm>
            <a:off x="8847253" y="6083174"/>
            <a:ext cx="6456102" cy="15496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9B75BA-9B9F-1447-A0CC-3F3240E36D9B}"/>
              </a:ext>
            </a:extLst>
          </p:cNvPr>
          <p:cNvSpPr/>
          <p:nvPr/>
        </p:nvSpPr>
        <p:spPr>
          <a:xfrm>
            <a:off x="8847254" y="6083174"/>
            <a:ext cx="1549652" cy="15496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E8D259-BE8C-E94A-9217-91F46B113A13}"/>
              </a:ext>
            </a:extLst>
          </p:cNvPr>
          <p:cNvSpPr txBox="1"/>
          <p:nvPr/>
        </p:nvSpPr>
        <p:spPr>
          <a:xfrm>
            <a:off x="9296064" y="6350168"/>
            <a:ext cx="64953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6F20A1-F420-DB4C-AC51-B91F2D7C1507}"/>
              </a:ext>
            </a:extLst>
          </p:cNvPr>
          <p:cNvSpPr txBox="1"/>
          <p:nvPr/>
        </p:nvSpPr>
        <p:spPr>
          <a:xfrm>
            <a:off x="11511216" y="6533872"/>
            <a:ext cx="3493265" cy="6211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 CONFLICT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CFC5CA4-B1B9-A34E-AB59-99577ED39B27}"/>
              </a:ext>
            </a:extLst>
          </p:cNvPr>
          <p:cNvSpPr/>
          <p:nvPr/>
        </p:nvSpPr>
        <p:spPr>
          <a:xfrm>
            <a:off x="7123689" y="10117043"/>
            <a:ext cx="12992267" cy="15496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E520A4-AF82-3043-A320-B1EA223E9A90}"/>
              </a:ext>
            </a:extLst>
          </p:cNvPr>
          <p:cNvSpPr/>
          <p:nvPr/>
        </p:nvSpPr>
        <p:spPr>
          <a:xfrm>
            <a:off x="7123690" y="10117043"/>
            <a:ext cx="6456102" cy="154965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C71BA06-00D8-B74E-AD4A-386D30BF01F3}"/>
              </a:ext>
            </a:extLst>
          </p:cNvPr>
          <p:cNvSpPr/>
          <p:nvPr/>
        </p:nvSpPr>
        <p:spPr>
          <a:xfrm>
            <a:off x="7123691" y="10117043"/>
            <a:ext cx="1549652" cy="15496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BCF1E2-58EA-D948-A166-337791BBD3C4}"/>
              </a:ext>
            </a:extLst>
          </p:cNvPr>
          <p:cNvSpPr txBox="1"/>
          <p:nvPr/>
        </p:nvSpPr>
        <p:spPr>
          <a:xfrm>
            <a:off x="7554867" y="10384037"/>
            <a:ext cx="684804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8304F6-6E6F-F647-A275-3D7A6CC91C35}"/>
              </a:ext>
            </a:extLst>
          </p:cNvPr>
          <p:cNvSpPr txBox="1"/>
          <p:nvPr/>
        </p:nvSpPr>
        <p:spPr>
          <a:xfrm>
            <a:off x="8847254" y="10567741"/>
            <a:ext cx="11147603" cy="66941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PROTECTION OF CRITICAL NATIONAL INFRASTRUCTURE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EE65E156-580A-C540-85B1-489707228AD3}"/>
              </a:ext>
            </a:extLst>
          </p:cNvPr>
          <p:cNvSpPr/>
          <p:nvPr/>
        </p:nvSpPr>
        <p:spPr>
          <a:xfrm>
            <a:off x="8307783" y="8116691"/>
            <a:ext cx="12992267" cy="1549652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9F63D1B-7831-2C4C-9B79-34577BFEBF25}"/>
              </a:ext>
            </a:extLst>
          </p:cNvPr>
          <p:cNvSpPr/>
          <p:nvPr/>
        </p:nvSpPr>
        <p:spPr>
          <a:xfrm>
            <a:off x="8307784" y="8116691"/>
            <a:ext cx="6456102" cy="154965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49A5806-49A7-694F-AB63-DF6EAE03724B}"/>
              </a:ext>
            </a:extLst>
          </p:cNvPr>
          <p:cNvSpPr/>
          <p:nvPr/>
        </p:nvSpPr>
        <p:spPr>
          <a:xfrm>
            <a:off x="8307785" y="8116691"/>
            <a:ext cx="1549652" cy="15496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D89944-1A3B-034C-958C-4BA5E74E968D}"/>
              </a:ext>
            </a:extLst>
          </p:cNvPr>
          <p:cNvSpPr txBox="1"/>
          <p:nvPr/>
        </p:nvSpPr>
        <p:spPr>
          <a:xfrm>
            <a:off x="8728542" y="8383685"/>
            <a:ext cx="70564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E5EB-8A59-5645-B187-F7859396A6AB}"/>
              </a:ext>
            </a:extLst>
          </p:cNvPr>
          <p:cNvSpPr txBox="1"/>
          <p:nvPr/>
        </p:nvSpPr>
        <p:spPr>
          <a:xfrm>
            <a:off x="10863544" y="8567389"/>
            <a:ext cx="3930884" cy="6211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CYBER-TERRORISM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CF3FEFD-F1A1-8C4F-9C98-4197E45E5130}"/>
              </a:ext>
            </a:extLst>
          </p:cNvPr>
          <p:cNvSpPr/>
          <p:nvPr/>
        </p:nvSpPr>
        <p:spPr>
          <a:xfrm>
            <a:off x="8307783" y="4049655"/>
            <a:ext cx="12992267" cy="154965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B2F4EFE-CFA4-0949-91E7-26B3FE3FF472}"/>
              </a:ext>
            </a:extLst>
          </p:cNvPr>
          <p:cNvSpPr/>
          <p:nvPr/>
        </p:nvSpPr>
        <p:spPr>
          <a:xfrm>
            <a:off x="8307784" y="4049655"/>
            <a:ext cx="6456102" cy="1549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93567B8-366D-8B47-A6D9-3C54C8A94E5A}"/>
              </a:ext>
            </a:extLst>
          </p:cNvPr>
          <p:cNvSpPr/>
          <p:nvPr/>
        </p:nvSpPr>
        <p:spPr>
          <a:xfrm>
            <a:off x="8307785" y="4049655"/>
            <a:ext cx="1549652" cy="15496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4A4F46-4189-B148-9E16-7C3373121109}"/>
              </a:ext>
            </a:extLst>
          </p:cNvPr>
          <p:cNvSpPr txBox="1"/>
          <p:nvPr/>
        </p:nvSpPr>
        <p:spPr>
          <a:xfrm>
            <a:off x="8769419" y="4316649"/>
            <a:ext cx="62388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5A1417-5A11-4D42-BD7D-9046B68A2CB5}"/>
              </a:ext>
            </a:extLst>
          </p:cNvPr>
          <p:cNvSpPr txBox="1"/>
          <p:nvPr/>
        </p:nvSpPr>
        <p:spPr>
          <a:xfrm>
            <a:off x="11023845" y="4500353"/>
            <a:ext cx="3868368" cy="6211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CYBER-ESPIONAGE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0BEF143-5844-AB44-AC91-1DC6E3E19539}"/>
              </a:ext>
            </a:extLst>
          </p:cNvPr>
          <p:cNvSpPr>
            <a:spLocks noChangeAspect="1"/>
          </p:cNvSpPr>
          <p:nvPr/>
        </p:nvSpPr>
        <p:spPr>
          <a:xfrm>
            <a:off x="7432066" y="6629400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661C319-4AFF-F84E-8C5E-01F867E1B4E9}"/>
              </a:ext>
            </a:extLst>
          </p:cNvPr>
          <p:cNvSpPr>
            <a:spLocks noChangeAspect="1"/>
          </p:cNvSpPr>
          <p:nvPr/>
        </p:nvSpPr>
        <p:spPr>
          <a:xfrm>
            <a:off x="5191786" y="3370357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3B75E2-012A-B947-8478-B54A2A7D6A9F}"/>
              </a:ext>
            </a:extLst>
          </p:cNvPr>
          <p:cNvSpPr>
            <a:spLocks noChangeAspect="1"/>
          </p:cNvSpPr>
          <p:nvPr/>
        </p:nvSpPr>
        <p:spPr>
          <a:xfrm>
            <a:off x="5191786" y="9911303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BDB2C88-D278-F54D-98E4-BA83B7549441}"/>
              </a:ext>
            </a:extLst>
          </p:cNvPr>
          <p:cNvSpPr>
            <a:spLocks noChangeAspect="1"/>
          </p:cNvSpPr>
          <p:nvPr/>
        </p:nvSpPr>
        <p:spPr>
          <a:xfrm>
            <a:off x="6782547" y="8662916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A389BA-4CE0-6249-BD6C-D3FB48F90415}"/>
              </a:ext>
            </a:extLst>
          </p:cNvPr>
          <p:cNvSpPr>
            <a:spLocks noChangeAspect="1"/>
          </p:cNvSpPr>
          <p:nvPr/>
        </p:nvSpPr>
        <p:spPr>
          <a:xfrm>
            <a:off x="6782547" y="459588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3535C4-2D7A-F140-B199-3BFE71B2C36C}"/>
              </a:ext>
            </a:extLst>
          </p:cNvPr>
          <p:cNvSpPr txBox="1"/>
          <p:nvPr/>
        </p:nvSpPr>
        <p:spPr>
          <a:xfrm>
            <a:off x="1676662" y="5899934"/>
            <a:ext cx="5105885" cy="286232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National </a:t>
            </a:r>
          </a:p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Cybersecurity</a:t>
            </a:r>
          </a:p>
          <a:p>
            <a:pPr algn="ctr"/>
            <a:r>
              <a:rPr lang="en-GB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Policy 2021</a:t>
            </a:r>
            <a:endParaRPr lang="en-US" sz="6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CFC5CA4-B1B9-A34E-AB59-99577ED39B27}"/>
              </a:ext>
            </a:extLst>
          </p:cNvPr>
          <p:cNvSpPr/>
          <p:nvPr/>
        </p:nvSpPr>
        <p:spPr>
          <a:xfrm>
            <a:off x="7276089" y="11819095"/>
            <a:ext cx="12992267" cy="15496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E520A4-AF82-3043-A320-B1EA223E9A90}"/>
              </a:ext>
            </a:extLst>
          </p:cNvPr>
          <p:cNvSpPr/>
          <p:nvPr/>
        </p:nvSpPr>
        <p:spPr>
          <a:xfrm>
            <a:off x="7276090" y="11819095"/>
            <a:ext cx="6456102" cy="154965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BCF1E2-58EA-D948-A166-337791BBD3C4}"/>
              </a:ext>
            </a:extLst>
          </p:cNvPr>
          <p:cNvSpPr txBox="1"/>
          <p:nvPr/>
        </p:nvSpPr>
        <p:spPr>
          <a:xfrm>
            <a:off x="7707267" y="12086089"/>
            <a:ext cx="62709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6</a:t>
            </a:r>
            <a:endParaRPr lang="en-US" sz="6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8304F6-6E6F-F647-A275-3D7A6CC91C35}"/>
              </a:ext>
            </a:extLst>
          </p:cNvPr>
          <p:cNvSpPr txBox="1"/>
          <p:nvPr/>
        </p:nvSpPr>
        <p:spPr>
          <a:xfrm>
            <a:off x="8999654" y="12269793"/>
            <a:ext cx="6066084" cy="66941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CHILD ONLINE EXPOLITATION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6512928" y="612372"/>
            <a:ext cx="13391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National Cyber-Security  Policy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26DF3-FCBC-341E-5A0B-0D7B600BC51D}"/>
              </a:ext>
            </a:extLst>
          </p:cNvPr>
          <p:cNvSpPr txBox="1"/>
          <p:nvPr/>
        </p:nvSpPr>
        <p:spPr>
          <a:xfrm>
            <a:off x="5953008" y="139752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9E60E23-01C8-41EF-3239-AD05FC8FA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96652"/>
              </p:ext>
            </p:extLst>
          </p:nvPr>
        </p:nvGraphicFramePr>
        <p:xfrm>
          <a:off x="0" y="0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9E60E23-01C8-41EF-3239-AD05FC8FA4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718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1EECDA-131F-454B-93CF-8609CA02CE80}"/>
              </a:ext>
            </a:extLst>
          </p:cNvPr>
          <p:cNvGrpSpPr/>
          <p:nvPr/>
        </p:nvGrpSpPr>
        <p:grpSpPr>
          <a:xfrm>
            <a:off x="5630126" y="4550925"/>
            <a:ext cx="13094175" cy="7190399"/>
            <a:chOff x="5630126" y="4550925"/>
            <a:chExt cx="13094175" cy="7190399"/>
          </a:xfrm>
        </p:grpSpPr>
        <p:sp>
          <p:nvSpPr>
            <p:cNvPr id="18" name="Freeform 65">
              <a:extLst>
                <a:ext uri="{FF2B5EF4-FFF2-40B4-BE49-F238E27FC236}">
                  <a16:creationId xmlns:a16="http://schemas.microsoft.com/office/drawing/2014/main" id="{6FE4BB17-41AF-8B4E-8208-566E8CA58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2519" y="5599603"/>
              <a:ext cx="566007" cy="489070"/>
            </a:xfrm>
            <a:custGeom>
              <a:avLst/>
              <a:gdLst>
                <a:gd name="T0" fmla="*/ 20 w 455"/>
                <a:gd name="T1" fmla="*/ 370 h 392"/>
                <a:gd name="T2" fmla="*/ 20 w 455"/>
                <a:gd name="T3" fmla="*/ 32 h 392"/>
                <a:gd name="T4" fmla="*/ 227 w 455"/>
                <a:gd name="T5" fmla="*/ 209 h 392"/>
                <a:gd name="T6" fmla="*/ 434 w 455"/>
                <a:gd name="T7" fmla="*/ 32 h 392"/>
                <a:gd name="T8" fmla="*/ 434 w 455"/>
                <a:gd name="T9" fmla="*/ 370 h 392"/>
                <a:gd name="T10" fmla="*/ 20 w 455"/>
                <a:gd name="T11" fmla="*/ 370 h 392"/>
                <a:gd name="T12" fmla="*/ 416 w 455"/>
                <a:gd name="T13" fmla="*/ 20 h 392"/>
                <a:gd name="T14" fmla="*/ 227 w 455"/>
                <a:gd name="T15" fmla="*/ 182 h 392"/>
                <a:gd name="T16" fmla="*/ 38 w 455"/>
                <a:gd name="T17" fmla="*/ 20 h 392"/>
                <a:gd name="T18" fmla="*/ 416 w 455"/>
                <a:gd name="T19" fmla="*/ 20 h 392"/>
                <a:gd name="T20" fmla="*/ 0 w 455"/>
                <a:gd name="T21" fmla="*/ 391 h 392"/>
                <a:gd name="T22" fmla="*/ 454 w 455"/>
                <a:gd name="T23" fmla="*/ 391 h 392"/>
                <a:gd name="T24" fmla="*/ 454 w 455"/>
                <a:gd name="T25" fmla="*/ 0 h 392"/>
                <a:gd name="T26" fmla="*/ 0 w 455"/>
                <a:gd name="T27" fmla="*/ 0 h 392"/>
                <a:gd name="T28" fmla="*/ 0 w 455"/>
                <a:gd name="T29" fmla="*/ 39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5" h="392">
                  <a:moveTo>
                    <a:pt x="20" y="370"/>
                  </a:moveTo>
                  <a:lnTo>
                    <a:pt x="20" y="32"/>
                  </a:lnTo>
                  <a:lnTo>
                    <a:pt x="227" y="209"/>
                  </a:lnTo>
                  <a:lnTo>
                    <a:pt x="434" y="32"/>
                  </a:lnTo>
                  <a:lnTo>
                    <a:pt x="434" y="370"/>
                  </a:lnTo>
                  <a:lnTo>
                    <a:pt x="20" y="370"/>
                  </a:lnTo>
                  <a:close/>
                  <a:moveTo>
                    <a:pt x="416" y="20"/>
                  </a:moveTo>
                  <a:lnTo>
                    <a:pt x="227" y="182"/>
                  </a:lnTo>
                  <a:lnTo>
                    <a:pt x="38" y="20"/>
                  </a:lnTo>
                  <a:lnTo>
                    <a:pt x="416" y="20"/>
                  </a:lnTo>
                  <a:close/>
                  <a:moveTo>
                    <a:pt x="0" y="391"/>
                  </a:moveTo>
                  <a:lnTo>
                    <a:pt x="454" y="391"/>
                  </a:lnTo>
                  <a:lnTo>
                    <a:pt x="454" y="0"/>
                  </a:lnTo>
                  <a:lnTo>
                    <a:pt x="0" y="0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70BB4A7B-24BF-DB49-827D-E94859245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2519" y="6401901"/>
              <a:ext cx="566007" cy="489070"/>
            </a:xfrm>
            <a:custGeom>
              <a:avLst/>
              <a:gdLst>
                <a:gd name="T0" fmla="*/ 20 w 455"/>
                <a:gd name="T1" fmla="*/ 370 h 391"/>
                <a:gd name="T2" fmla="*/ 20 w 455"/>
                <a:gd name="T3" fmla="*/ 32 h 391"/>
                <a:gd name="T4" fmla="*/ 227 w 455"/>
                <a:gd name="T5" fmla="*/ 209 h 391"/>
                <a:gd name="T6" fmla="*/ 434 w 455"/>
                <a:gd name="T7" fmla="*/ 32 h 391"/>
                <a:gd name="T8" fmla="*/ 434 w 455"/>
                <a:gd name="T9" fmla="*/ 370 h 391"/>
                <a:gd name="T10" fmla="*/ 20 w 455"/>
                <a:gd name="T11" fmla="*/ 370 h 391"/>
                <a:gd name="T12" fmla="*/ 416 w 455"/>
                <a:gd name="T13" fmla="*/ 21 h 391"/>
                <a:gd name="T14" fmla="*/ 227 w 455"/>
                <a:gd name="T15" fmla="*/ 182 h 391"/>
                <a:gd name="T16" fmla="*/ 38 w 455"/>
                <a:gd name="T17" fmla="*/ 21 h 391"/>
                <a:gd name="T18" fmla="*/ 416 w 455"/>
                <a:gd name="T19" fmla="*/ 21 h 391"/>
                <a:gd name="T20" fmla="*/ 0 w 455"/>
                <a:gd name="T21" fmla="*/ 390 h 391"/>
                <a:gd name="T22" fmla="*/ 454 w 455"/>
                <a:gd name="T23" fmla="*/ 390 h 391"/>
                <a:gd name="T24" fmla="*/ 454 w 455"/>
                <a:gd name="T25" fmla="*/ 0 h 391"/>
                <a:gd name="T26" fmla="*/ 0 w 455"/>
                <a:gd name="T27" fmla="*/ 0 h 391"/>
                <a:gd name="T28" fmla="*/ 0 w 455"/>
                <a:gd name="T29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5" h="391">
                  <a:moveTo>
                    <a:pt x="20" y="370"/>
                  </a:moveTo>
                  <a:lnTo>
                    <a:pt x="20" y="32"/>
                  </a:lnTo>
                  <a:lnTo>
                    <a:pt x="227" y="209"/>
                  </a:lnTo>
                  <a:lnTo>
                    <a:pt x="434" y="32"/>
                  </a:lnTo>
                  <a:lnTo>
                    <a:pt x="434" y="370"/>
                  </a:lnTo>
                  <a:lnTo>
                    <a:pt x="20" y="370"/>
                  </a:lnTo>
                  <a:close/>
                  <a:moveTo>
                    <a:pt x="416" y="21"/>
                  </a:moveTo>
                  <a:lnTo>
                    <a:pt x="227" y="182"/>
                  </a:lnTo>
                  <a:lnTo>
                    <a:pt x="38" y="21"/>
                  </a:lnTo>
                  <a:lnTo>
                    <a:pt x="416" y="21"/>
                  </a:lnTo>
                  <a:close/>
                  <a:moveTo>
                    <a:pt x="0" y="390"/>
                  </a:moveTo>
                  <a:lnTo>
                    <a:pt x="454" y="390"/>
                  </a:lnTo>
                  <a:lnTo>
                    <a:pt x="454" y="0"/>
                  </a:lnTo>
                  <a:lnTo>
                    <a:pt x="0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id="{DFDFDC8B-98D5-0A44-8A64-774101774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2519" y="7204199"/>
              <a:ext cx="566007" cy="489070"/>
            </a:xfrm>
            <a:custGeom>
              <a:avLst/>
              <a:gdLst>
                <a:gd name="T0" fmla="*/ 20 w 455"/>
                <a:gd name="T1" fmla="*/ 371 h 393"/>
                <a:gd name="T2" fmla="*/ 20 w 455"/>
                <a:gd name="T3" fmla="*/ 32 h 393"/>
                <a:gd name="T4" fmla="*/ 227 w 455"/>
                <a:gd name="T5" fmla="*/ 209 h 393"/>
                <a:gd name="T6" fmla="*/ 434 w 455"/>
                <a:gd name="T7" fmla="*/ 32 h 393"/>
                <a:gd name="T8" fmla="*/ 434 w 455"/>
                <a:gd name="T9" fmla="*/ 371 h 393"/>
                <a:gd name="T10" fmla="*/ 20 w 455"/>
                <a:gd name="T11" fmla="*/ 371 h 393"/>
                <a:gd name="T12" fmla="*/ 416 w 455"/>
                <a:gd name="T13" fmla="*/ 21 h 393"/>
                <a:gd name="T14" fmla="*/ 227 w 455"/>
                <a:gd name="T15" fmla="*/ 182 h 393"/>
                <a:gd name="T16" fmla="*/ 38 w 455"/>
                <a:gd name="T17" fmla="*/ 21 h 393"/>
                <a:gd name="T18" fmla="*/ 416 w 455"/>
                <a:gd name="T19" fmla="*/ 21 h 393"/>
                <a:gd name="T20" fmla="*/ 0 w 455"/>
                <a:gd name="T21" fmla="*/ 392 h 393"/>
                <a:gd name="T22" fmla="*/ 454 w 455"/>
                <a:gd name="T23" fmla="*/ 392 h 393"/>
                <a:gd name="T24" fmla="*/ 454 w 455"/>
                <a:gd name="T25" fmla="*/ 0 h 393"/>
                <a:gd name="T26" fmla="*/ 0 w 455"/>
                <a:gd name="T27" fmla="*/ 0 h 393"/>
                <a:gd name="T28" fmla="*/ 0 w 455"/>
                <a:gd name="T29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5" h="393">
                  <a:moveTo>
                    <a:pt x="20" y="371"/>
                  </a:moveTo>
                  <a:lnTo>
                    <a:pt x="20" y="32"/>
                  </a:lnTo>
                  <a:lnTo>
                    <a:pt x="227" y="209"/>
                  </a:lnTo>
                  <a:lnTo>
                    <a:pt x="434" y="32"/>
                  </a:lnTo>
                  <a:lnTo>
                    <a:pt x="434" y="371"/>
                  </a:lnTo>
                  <a:lnTo>
                    <a:pt x="20" y="371"/>
                  </a:lnTo>
                  <a:close/>
                  <a:moveTo>
                    <a:pt x="416" y="21"/>
                  </a:moveTo>
                  <a:lnTo>
                    <a:pt x="227" y="182"/>
                  </a:lnTo>
                  <a:lnTo>
                    <a:pt x="38" y="21"/>
                  </a:lnTo>
                  <a:lnTo>
                    <a:pt x="416" y="21"/>
                  </a:lnTo>
                  <a:close/>
                  <a:moveTo>
                    <a:pt x="0" y="392"/>
                  </a:moveTo>
                  <a:lnTo>
                    <a:pt x="454" y="392"/>
                  </a:lnTo>
                  <a:lnTo>
                    <a:pt x="454" y="0"/>
                  </a:lnTo>
                  <a:lnTo>
                    <a:pt x="0" y="0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2E8771C-58F2-ED4F-9196-4059FDC2B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737" y="5555641"/>
              <a:ext cx="619711" cy="619711"/>
            </a:xfrm>
            <a:custGeom>
              <a:avLst/>
              <a:gdLst>
                <a:gd name="connsiteX0" fmla="*/ 379441 w 619711"/>
                <a:gd name="connsiteY0" fmla="*/ 309588 h 619711"/>
                <a:gd name="connsiteX1" fmla="*/ 391289 w 619711"/>
                <a:gd name="connsiteY1" fmla="*/ 312684 h 619711"/>
                <a:gd name="connsiteX2" fmla="*/ 481083 w 619711"/>
                <a:gd name="connsiteY2" fmla="*/ 461286 h 619711"/>
                <a:gd name="connsiteX3" fmla="*/ 462376 w 619711"/>
                <a:gd name="connsiteY3" fmla="*/ 482338 h 619711"/>
                <a:gd name="connsiteX4" fmla="*/ 151839 w 619711"/>
                <a:gd name="connsiteY4" fmla="*/ 482338 h 619711"/>
                <a:gd name="connsiteX5" fmla="*/ 133132 w 619711"/>
                <a:gd name="connsiteY5" fmla="*/ 461286 h 619711"/>
                <a:gd name="connsiteX6" fmla="*/ 222926 w 619711"/>
                <a:gd name="connsiteY6" fmla="*/ 312684 h 619711"/>
                <a:gd name="connsiteX7" fmla="*/ 235709 w 619711"/>
                <a:gd name="connsiteY7" fmla="*/ 309588 h 619711"/>
                <a:gd name="connsiteX8" fmla="*/ 246621 w 619711"/>
                <a:gd name="connsiteY8" fmla="*/ 313922 h 619711"/>
                <a:gd name="connsiteX9" fmla="*/ 307731 w 619711"/>
                <a:gd name="connsiteY9" fmla="*/ 336212 h 619711"/>
                <a:gd name="connsiteX10" fmla="*/ 367593 w 619711"/>
                <a:gd name="connsiteY10" fmla="*/ 313922 h 619711"/>
                <a:gd name="connsiteX11" fmla="*/ 379441 w 619711"/>
                <a:gd name="connsiteY11" fmla="*/ 309588 h 619711"/>
                <a:gd name="connsiteX12" fmla="*/ 307111 w 619711"/>
                <a:gd name="connsiteY12" fmla="*/ 115396 h 619711"/>
                <a:gd name="connsiteX13" fmla="*/ 399911 w 619711"/>
                <a:gd name="connsiteY13" fmla="*/ 208196 h 619711"/>
                <a:gd name="connsiteX14" fmla="*/ 307111 w 619711"/>
                <a:gd name="connsiteY14" fmla="*/ 300996 h 619711"/>
                <a:gd name="connsiteX15" fmla="*/ 214311 w 619711"/>
                <a:gd name="connsiteY15" fmla="*/ 208196 h 619711"/>
                <a:gd name="connsiteX16" fmla="*/ 307111 w 619711"/>
                <a:gd name="connsiteY16" fmla="*/ 115396 h 619711"/>
                <a:gd name="connsiteX17" fmla="*/ 309855 w 619711"/>
                <a:gd name="connsiteY17" fmla="*/ 27377 h 619711"/>
                <a:gd name="connsiteX18" fmla="*/ 27377 w 619711"/>
                <a:gd name="connsiteY18" fmla="*/ 309856 h 619711"/>
                <a:gd name="connsiteX19" fmla="*/ 309855 w 619711"/>
                <a:gd name="connsiteY19" fmla="*/ 592334 h 619711"/>
                <a:gd name="connsiteX20" fmla="*/ 592334 w 619711"/>
                <a:gd name="connsiteY20" fmla="*/ 309856 h 619711"/>
                <a:gd name="connsiteX21" fmla="*/ 309855 w 619711"/>
                <a:gd name="connsiteY21" fmla="*/ 27377 h 619711"/>
                <a:gd name="connsiteX22" fmla="*/ 309855 w 619711"/>
                <a:gd name="connsiteY22" fmla="*/ 0 h 619711"/>
                <a:gd name="connsiteX23" fmla="*/ 619711 w 619711"/>
                <a:gd name="connsiteY23" fmla="*/ 309856 h 619711"/>
                <a:gd name="connsiteX24" fmla="*/ 309855 w 619711"/>
                <a:gd name="connsiteY24" fmla="*/ 619711 h 619711"/>
                <a:gd name="connsiteX25" fmla="*/ 0 w 619711"/>
                <a:gd name="connsiteY25" fmla="*/ 309856 h 619711"/>
                <a:gd name="connsiteX26" fmla="*/ 309855 w 619711"/>
                <a:gd name="connsiteY26" fmla="*/ 0 h 61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9711" h="619711">
                  <a:moveTo>
                    <a:pt x="379441" y="309588"/>
                  </a:moveTo>
                  <a:cubicBezTo>
                    <a:pt x="383494" y="309279"/>
                    <a:pt x="387547" y="310207"/>
                    <a:pt x="391289" y="312684"/>
                  </a:cubicBezTo>
                  <a:cubicBezTo>
                    <a:pt x="439927" y="342404"/>
                    <a:pt x="474847" y="396892"/>
                    <a:pt x="481083" y="461286"/>
                  </a:cubicBezTo>
                  <a:cubicBezTo>
                    <a:pt x="482330" y="472431"/>
                    <a:pt x="474847" y="482338"/>
                    <a:pt x="462376" y="482338"/>
                  </a:cubicBezTo>
                  <a:lnTo>
                    <a:pt x="151839" y="482338"/>
                  </a:lnTo>
                  <a:cubicBezTo>
                    <a:pt x="140615" y="482338"/>
                    <a:pt x="131885" y="472431"/>
                    <a:pt x="133132" y="461286"/>
                  </a:cubicBezTo>
                  <a:cubicBezTo>
                    <a:pt x="139368" y="396892"/>
                    <a:pt x="174288" y="342404"/>
                    <a:pt x="222926" y="312684"/>
                  </a:cubicBezTo>
                  <a:cubicBezTo>
                    <a:pt x="227291" y="310207"/>
                    <a:pt x="231656" y="309278"/>
                    <a:pt x="235709" y="309588"/>
                  </a:cubicBezTo>
                  <a:cubicBezTo>
                    <a:pt x="239762" y="309897"/>
                    <a:pt x="243504" y="311445"/>
                    <a:pt x="246621" y="313922"/>
                  </a:cubicBezTo>
                  <a:cubicBezTo>
                    <a:pt x="262834" y="327544"/>
                    <a:pt x="284035" y="336212"/>
                    <a:pt x="307731" y="336212"/>
                  </a:cubicBezTo>
                  <a:cubicBezTo>
                    <a:pt x="330179" y="336212"/>
                    <a:pt x="351381" y="327544"/>
                    <a:pt x="367593" y="313922"/>
                  </a:cubicBezTo>
                  <a:cubicBezTo>
                    <a:pt x="371335" y="311446"/>
                    <a:pt x="375388" y="309898"/>
                    <a:pt x="379441" y="309588"/>
                  </a:cubicBezTo>
                  <a:close/>
                  <a:moveTo>
                    <a:pt x="307111" y="115396"/>
                  </a:moveTo>
                  <a:cubicBezTo>
                    <a:pt x="357841" y="115396"/>
                    <a:pt x="399911" y="157466"/>
                    <a:pt x="399911" y="208196"/>
                  </a:cubicBezTo>
                  <a:cubicBezTo>
                    <a:pt x="399911" y="258927"/>
                    <a:pt x="357841" y="300996"/>
                    <a:pt x="307111" y="300996"/>
                  </a:cubicBezTo>
                  <a:cubicBezTo>
                    <a:pt x="255143" y="300996"/>
                    <a:pt x="214311" y="258927"/>
                    <a:pt x="214311" y="208196"/>
                  </a:cubicBezTo>
                  <a:cubicBezTo>
                    <a:pt x="214311" y="157466"/>
                    <a:pt x="255143" y="115396"/>
                    <a:pt x="307111" y="115396"/>
                  </a:cubicBezTo>
                  <a:close/>
                  <a:moveTo>
                    <a:pt x="309855" y="27377"/>
                  </a:moveTo>
                  <a:cubicBezTo>
                    <a:pt x="153061" y="27377"/>
                    <a:pt x="27377" y="154306"/>
                    <a:pt x="27377" y="309856"/>
                  </a:cubicBezTo>
                  <a:cubicBezTo>
                    <a:pt x="27377" y="465405"/>
                    <a:pt x="153061" y="592334"/>
                    <a:pt x="309855" y="592334"/>
                  </a:cubicBezTo>
                  <a:cubicBezTo>
                    <a:pt x="465405" y="592334"/>
                    <a:pt x="592334" y="465405"/>
                    <a:pt x="592334" y="309856"/>
                  </a:cubicBezTo>
                  <a:cubicBezTo>
                    <a:pt x="592334" y="154306"/>
                    <a:pt x="465405" y="27377"/>
                    <a:pt x="309855" y="27377"/>
                  </a:cubicBezTo>
                  <a:close/>
                  <a:moveTo>
                    <a:pt x="309855" y="0"/>
                  </a:moveTo>
                  <a:cubicBezTo>
                    <a:pt x="480338" y="0"/>
                    <a:pt x="619711" y="139373"/>
                    <a:pt x="619711" y="309856"/>
                  </a:cubicBezTo>
                  <a:cubicBezTo>
                    <a:pt x="619711" y="480338"/>
                    <a:pt x="480338" y="619711"/>
                    <a:pt x="309855" y="619711"/>
                  </a:cubicBezTo>
                  <a:cubicBezTo>
                    <a:pt x="138128" y="619711"/>
                    <a:pt x="0" y="480338"/>
                    <a:pt x="0" y="309856"/>
                  </a:cubicBezTo>
                  <a:cubicBezTo>
                    <a:pt x="0" y="139373"/>
                    <a:pt x="138128" y="0"/>
                    <a:pt x="309855" y="0"/>
                  </a:cubicBez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E1B5EA8-7BCF-ED4A-B9E6-7DE9257F5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737" y="6335958"/>
              <a:ext cx="619711" cy="619708"/>
            </a:xfrm>
            <a:custGeom>
              <a:avLst/>
              <a:gdLst>
                <a:gd name="connsiteX0" fmla="*/ 379441 w 619711"/>
                <a:gd name="connsiteY0" fmla="*/ 315083 h 619708"/>
                <a:gd name="connsiteX1" fmla="*/ 391289 w 619711"/>
                <a:gd name="connsiteY1" fmla="*/ 318179 h 619708"/>
                <a:gd name="connsiteX2" fmla="*/ 481083 w 619711"/>
                <a:gd name="connsiteY2" fmla="*/ 466781 h 619708"/>
                <a:gd name="connsiteX3" fmla="*/ 462376 w 619711"/>
                <a:gd name="connsiteY3" fmla="*/ 487833 h 619708"/>
                <a:gd name="connsiteX4" fmla="*/ 151839 w 619711"/>
                <a:gd name="connsiteY4" fmla="*/ 487833 h 619708"/>
                <a:gd name="connsiteX5" fmla="*/ 133132 w 619711"/>
                <a:gd name="connsiteY5" fmla="*/ 466781 h 619708"/>
                <a:gd name="connsiteX6" fmla="*/ 222926 w 619711"/>
                <a:gd name="connsiteY6" fmla="*/ 318179 h 619708"/>
                <a:gd name="connsiteX7" fmla="*/ 235709 w 619711"/>
                <a:gd name="connsiteY7" fmla="*/ 315083 h 619708"/>
                <a:gd name="connsiteX8" fmla="*/ 246621 w 619711"/>
                <a:gd name="connsiteY8" fmla="*/ 319417 h 619708"/>
                <a:gd name="connsiteX9" fmla="*/ 307731 w 619711"/>
                <a:gd name="connsiteY9" fmla="*/ 341707 h 619708"/>
                <a:gd name="connsiteX10" fmla="*/ 367593 w 619711"/>
                <a:gd name="connsiteY10" fmla="*/ 319417 h 619708"/>
                <a:gd name="connsiteX11" fmla="*/ 379441 w 619711"/>
                <a:gd name="connsiteY11" fmla="*/ 315083 h 619708"/>
                <a:gd name="connsiteX12" fmla="*/ 307111 w 619711"/>
                <a:gd name="connsiteY12" fmla="*/ 120895 h 619708"/>
                <a:gd name="connsiteX13" fmla="*/ 399911 w 619711"/>
                <a:gd name="connsiteY13" fmla="*/ 213695 h 619708"/>
                <a:gd name="connsiteX14" fmla="*/ 307111 w 619711"/>
                <a:gd name="connsiteY14" fmla="*/ 306494 h 619708"/>
                <a:gd name="connsiteX15" fmla="*/ 214311 w 619711"/>
                <a:gd name="connsiteY15" fmla="*/ 213695 h 619708"/>
                <a:gd name="connsiteX16" fmla="*/ 307111 w 619711"/>
                <a:gd name="connsiteY16" fmla="*/ 120895 h 619708"/>
                <a:gd name="connsiteX17" fmla="*/ 309855 w 619711"/>
                <a:gd name="connsiteY17" fmla="*/ 27432 h 619708"/>
                <a:gd name="connsiteX18" fmla="*/ 27377 w 619711"/>
                <a:gd name="connsiteY18" fmla="*/ 310478 h 619708"/>
                <a:gd name="connsiteX19" fmla="*/ 309855 w 619711"/>
                <a:gd name="connsiteY19" fmla="*/ 592277 h 619708"/>
                <a:gd name="connsiteX20" fmla="*/ 592334 w 619711"/>
                <a:gd name="connsiteY20" fmla="*/ 310478 h 619708"/>
                <a:gd name="connsiteX21" fmla="*/ 309855 w 619711"/>
                <a:gd name="connsiteY21" fmla="*/ 27432 h 619708"/>
                <a:gd name="connsiteX22" fmla="*/ 309855 w 619711"/>
                <a:gd name="connsiteY22" fmla="*/ 0 h 619708"/>
                <a:gd name="connsiteX23" fmla="*/ 619711 w 619711"/>
                <a:gd name="connsiteY23" fmla="*/ 310478 h 619708"/>
                <a:gd name="connsiteX24" fmla="*/ 309855 w 619711"/>
                <a:gd name="connsiteY24" fmla="*/ 619708 h 619708"/>
                <a:gd name="connsiteX25" fmla="*/ 0 w 619711"/>
                <a:gd name="connsiteY25" fmla="*/ 310478 h 619708"/>
                <a:gd name="connsiteX26" fmla="*/ 309855 w 619711"/>
                <a:gd name="connsiteY26" fmla="*/ 0 h 61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9711" h="619708">
                  <a:moveTo>
                    <a:pt x="379441" y="315083"/>
                  </a:moveTo>
                  <a:cubicBezTo>
                    <a:pt x="383494" y="314773"/>
                    <a:pt x="387547" y="315702"/>
                    <a:pt x="391289" y="318179"/>
                  </a:cubicBezTo>
                  <a:cubicBezTo>
                    <a:pt x="439927" y="347899"/>
                    <a:pt x="474847" y="402387"/>
                    <a:pt x="481083" y="466781"/>
                  </a:cubicBezTo>
                  <a:cubicBezTo>
                    <a:pt x="482330" y="477926"/>
                    <a:pt x="474847" y="487833"/>
                    <a:pt x="462376" y="487833"/>
                  </a:cubicBezTo>
                  <a:lnTo>
                    <a:pt x="151839" y="487833"/>
                  </a:lnTo>
                  <a:cubicBezTo>
                    <a:pt x="140615" y="487833"/>
                    <a:pt x="131885" y="477926"/>
                    <a:pt x="133132" y="466781"/>
                  </a:cubicBezTo>
                  <a:cubicBezTo>
                    <a:pt x="139368" y="402387"/>
                    <a:pt x="174288" y="347899"/>
                    <a:pt x="222926" y="318179"/>
                  </a:cubicBezTo>
                  <a:cubicBezTo>
                    <a:pt x="227291" y="315702"/>
                    <a:pt x="231656" y="314773"/>
                    <a:pt x="235709" y="315083"/>
                  </a:cubicBezTo>
                  <a:cubicBezTo>
                    <a:pt x="239762" y="315393"/>
                    <a:pt x="243504" y="316941"/>
                    <a:pt x="246621" y="319417"/>
                  </a:cubicBezTo>
                  <a:cubicBezTo>
                    <a:pt x="262834" y="333039"/>
                    <a:pt x="284035" y="341707"/>
                    <a:pt x="307731" y="341707"/>
                  </a:cubicBezTo>
                  <a:cubicBezTo>
                    <a:pt x="330179" y="341707"/>
                    <a:pt x="351381" y="333039"/>
                    <a:pt x="367593" y="319417"/>
                  </a:cubicBezTo>
                  <a:cubicBezTo>
                    <a:pt x="371335" y="316941"/>
                    <a:pt x="375388" y="315393"/>
                    <a:pt x="379441" y="315083"/>
                  </a:cubicBezTo>
                  <a:close/>
                  <a:moveTo>
                    <a:pt x="307111" y="120895"/>
                  </a:moveTo>
                  <a:cubicBezTo>
                    <a:pt x="357841" y="120895"/>
                    <a:pt x="399911" y="161727"/>
                    <a:pt x="399911" y="213695"/>
                  </a:cubicBezTo>
                  <a:cubicBezTo>
                    <a:pt x="399911" y="264425"/>
                    <a:pt x="357841" y="306494"/>
                    <a:pt x="307111" y="306494"/>
                  </a:cubicBezTo>
                  <a:cubicBezTo>
                    <a:pt x="255143" y="306494"/>
                    <a:pt x="214311" y="264425"/>
                    <a:pt x="214311" y="213695"/>
                  </a:cubicBezTo>
                  <a:cubicBezTo>
                    <a:pt x="214311" y="161727"/>
                    <a:pt x="255143" y="120895"/>
                    <a:pt x="307111" y="120895"/>
                  </a:cubicBezTo>
                  <a:close/>
                  <a:moveTo>
                    <a:pt x="309855" y="27432"/>
                  </a:moveTo>
                  <a:cubicBezTo>
                    <a:pt x="153061" y="27432"/>
                    <a:pt x="27377" y="154616"/>
                    <a:pt x="27377" y="310478"/>
                  </a:cubicBezTo>
                  <a:cubicBezTo>
                    <a:pt x="27377" y="467587"/>
                    <a:pt x="153061" y="592277"/>
                    <a:pt x="309855" y="592277"/>
                  </a:cubicBezTo>
                  <a:cubicBezTo>
                    <a:pt x="465405" y="592277"/>
                    <a:pt x="592334" y="467587"/>
                    <a:pt x="592334" y="310478"/>
                  </a:cubicBezTo>
                  <a:cubicBezTo>
                    <a:pt x="592334" y="154616"/>
                    <a:pt x="465405" y="27432"/>
                    <a:pt x="309855" y="27432"/>
                  </a:cubicBezTo>
                  <a:close/>
                  <a:moveTo>
                    <a:pt x="309855" y="0"/>
                  </a:moveTo>
                  <a:cubicBezTo>
                    <a:pt x="480338" y="0"/>
                    <a:pt x="619711" y="139653"/>
                    <a:pt x="619711" y="310478"/>
                  </a:cubicBezTo>
                  <a:cubicBezTo>
                    <a:pt x="619711" y="482550"/>
                    <a:pt x="480338" y="619708"/>
                    <a:pt x="309855" y="619708"/>
                  </a:cubicBezTo>
                  <a:cubicBezTo>
                    <a:pt x="138128" y="619708"/>
                    <a:pt x="0" y="482550"/>
                    <a:pt x="0" y="310478"/>
                  </a:cubicBezTo>
                  <a:cubicBezTo>
                    <a:pt x="0" y="139653"/>
                    <a:pt x="138128" y="0"/>
                    <a:pt x="309855" y="0"/>
                  </a:cubicBez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044582-D917-B14C-AF3D-A13A7372E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737" y="7121769"/>
              <a:ext cx="619711" cy="619714"/>
            </a:xfrm>
            <a:custGeom>
              <a:avLst/>
              <a:gdLst>
                <a:gd name="connsiteX0" fmla="*/ 379441 w 619711"/>
                <a:gd name="connsiteY0" fmla="*/ 309589 h 619714"/>
                <a:gd name="connsiteX1" fmla="*/ 391289 w 619711"/>
                <a:gd name="connsiteY1" fmla="*/ 312685 h 619714"/>
                <a:gd name="connsiteX2" fmla="*/ 481083 w 619711"/>
                <a:gd name="connsiteY2" fmla="*/ 461287 h 619714"/>
                <a:gd name="connsiteX3" fmla="*/ 462376 w 619711"/>
                <a:gd name="connsiteY3" fmla="*/ 482339 h 619714"/>
                <a:gd name="connsiteX4" fmla="*/ 151839 w 619711"/>
                <a:gd name="connsiteY4" fmla="*/ 482339 h 619714"/>
                <a:gd name="connsiteX5" fmla="*/ 133132 w 619711"/>
                <a:gd name="connsiteY5" fmla="*/ 461287 h 619714"/>
                <a:gd name="connsiteX6" fmla="*/ 222926 w 619711"/>
                <a:gd name="connsiteY6" fmla="*/ 312685 h 619714"/>
                <a:gd name="connsiteX7" fmla="*/ 235709 w 619711"/>
                <a:gd name="connsiteY7" fmla="*/ 309589 h 619714"/>
                <a:gd name="connsiteX8" fmla="*/ 246621 w 619711"/>
                <a:gd name="connsiteY8" fmla="*/ 313923 h 619714"/>
                <a:gd name="connsiteX9" fmla="*/ 307731 w 619711"/>
                <a:gd name="connsiteY9" fmla="*/ 336213 h 619714"/>
                <a:gd name="connsiteX10" fmla="*/ 367593 w 619711"/>
                <a:gd name="connsiteY10" fmla="*/ 313923 h 619714"/>
                <a:gd name="connsiteX11" fmla="*/ 379441 w 619711"/>
                <a:gd name="connsiteY11" fmla="*/ 309589 h 619714"/>
                <a:gd name="connsiteX12" fmla="*/ 307111 w 619711"/>
                <a:gd name="connsiteY12" fmla="*/ 120894 h 619714"/>
                <a:gd name="connsiteX13" fmla="*/ 399911 w 619711"/>
                <a:gd name="connsiteY13" fmla="*/ 214312 h 619714"/>
                <a:gd name="connsiteX14" fmla="*/ 307111 w 619711"/>
                <a:gd name="connsiteY14" fmla="*/ 306485 h 619714"/>
                <a:gd name="connsiteX15" fmla="*/ 214311 w 619711"/>
                <a:gd name="connsiteY15" fmla="*/ 214312 h 619714"/>
                <a:gd name="connsiteX16" fmla="*/ 307111 w 619711"/>
                <a:gd name="connsiteY16" fmla="*/ 120894 h 619714"/>
                <a:gd name="connsiteX17" fmla="*/ 309855 w 619711"/>
                <a:gd name="connsiteY17" fmla="*/ 27377 h 619714"/>
                <a:gd name="connsiteX18" fmla="*/ 27377 w 619711"/>
                <a:gd name="connsiteY18" fmla="*/ 309857 h 619714"/>
                <a:gd name="connsiteX19" fmla="*/ 309855 w 619711"/>
                <a:gd name="connsiteY19" fmla="*/ 593581 h 619714"/>
                <a:gd name="connsiteX20" fmla="*/ 592334 w 619711"/>
                <a:gd name="connsiteY20" fmla="*/ 309857 h 619714"/>
                <a:gd name="connsiteX21" fmla="*/ 309855 w 619711"/>
                <a:gd name="connsiteY21" fmla="*/ 27377 h 619714"/>
                <a:gd name="connsiteX22" fmla="*/ 309855 w 619711"/>
                <a:gd name="connsiteY22" fmla="*/ 0 h 619714"/>
                <a:gd name="connsiteX23" fmla="*/ 619711 w 619711"/>
                <a:gd name="connsiteY23" fmla="*/ 309857 h 619714"/>
                <a:gd name="connsiteX24" fmla="*/ 309855 w 619711"/>
                <a:gd name="connsiteY24" fmla="*/ 619714 h 619714"/>
                <a:gd name="connsiteX25" fmla="*/ 0 w 619711"/>
                <a:gd name="connsiteY25" fmla="*/ 309857 h 619714"/>
                <a:gd name="connsiteX26" fmla="*/ 309855 w 619711"/>
                <a:gd name="connsiteY26" fmla="*/ 0 h 61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9711" h="619714">
                  <a:moveTo>
                    <a:pt x="379441" y="309589"/>
                  </a:moveTo>
                  <a:cubicBezTo>
                    <a:pt x="383494" y="309280"/>
                    <a:pt x="387547" y="310208"/>
                    <a:pt x="391289" y="312685"/>
                  </a:cubicBezTo>
                  <a:cubicBezTo>
                    <a:pt x="439927" y="341167"/>
                    <a:pt x="474847" y="396893"/>
                    <a:pt x="481083" y="461287"/>
                  </a:cubicBezTo>
                  <a:cubicBezTo>
                    <a:pt x="482330" y="472432"/>
                    <a:pt x="474847" y="482339"/>
                    <a:pt x="462376" y="482339"/>
                  </a:cubicBezTo>
                  <a:lnTo>
                    <a:pt x="151839" y="482339"/>
                  </a:lnTo>
                  <a:cubicBezTo>
                    <a:pt x="140615" y="482339"/>
                    <a:pt x="131885" y="472432"/>
                    <a:pt x="133132" y="461287"/>
                  </a:cubicBezTo>
                  <a:cubicBezTo>
                    <a:pt x="139368" y="396893"/>
                    <a:pt x="174288" y="341167"/>
                    <a:pt x="222926" y="312685"/>
                  </a:cubicBezTo>
                  <a:cubicBezTo>
                    <a:pt x="227291" y="310208"/>
                    <a:pt x="231656" y="309279"/>
                    <a:pt x="235709" y="309589"/>
                  </a:cubicBezTo>
                  <a:cubicBezTo>
                    <a:pt x="239762" y="309898"/>
                    <a:pt x="243504" y="311446"/>
                    <a:pt x="246621" y="313923"/>
                  </a:cubicBezTo>
                  <a:cubicBezTo>
                    <a:pt x="262834" y="327545"/>
                    <a:pt x="284035" y="336213"/>
                    <a:pt x="307731" y="336213"/>
                  </a:cubicBezTo>
                  <a:cubicBezTo>
                    <a:pt x="330179" y="336213"/>
                    <a:pt x="351381" y="327545"/>
                    <a:pt x="367593" y="313923"/>
                  </a:cubicBezTo>
                  <a:cubicBezTo>
                    <a:pt x="371335" y="311447"/>
                    <a:pt x="375388" y="309899"/>
                    <a:pt x="379441" y="309589"/>
                  </a:cubicBezTo>
                  <a:close/>
                  <a:moveTo>
                    <a:pt x="307111" y="120894"/>
                  </a:moveTo>
                  <a:cubicBezTo>
                    <a:pt x="357841" y="120894"/>
                    <a:pt x="399911" y="161998"/>
                    <a:pt x="399911" y="214312"/>
                  </a:cubicBezTo>
                  <a:cubicBezTo>
                    <a:pt x="399911" y="265381"/>
                    <a:pt x="357841" y="306485"/>
                    <a:pt x="307111" y="306485"/>
                  </a:cubicBezTo>
                  <a:cubicBezTo>
                    <a:pt x="255143" y="306485"/>
                    <a:pt x="214311" y="265381"/>
                    <a:pt x="214311" y="214312"/>
                  </a:cubicBezTo>
                  <a:cubicBezTo>
                    <a:pt x="214311" y="161998"/>
                    <a:pt x="255143" y="120894"/>
                    <a:pt x="307111" y="120894"/>
                  </a:cubicBezTo>
                  <a:close/>
                  <a:moveTo>
                    <a:pt x="309855" y="27377"/>
                  </a:moveTo>
                  <a:cubicBezTo>
                    <a:pt x="153061" y="27377"/>
                    <a:pt x="27377" y="154306"/>
                    <a:pt x="27377" y="309857"/>
                  </a:cubicBezTo>
                  <a:cubicBezTo>
                    <a:pt x="27377" y="466652"/>
                    <a:pt x="153061" y="593581"/>
                    <a:pt x="309855" y="593581"/>
                  </a:cubicBezTo>
                  <a:cubicBezTo>
                    <a:pt x="465405" y="593581"/>
                    <a:pt x="592334" y="466652"/>
                    <a:pt x="592334" y="309857"/>
                  </a:cubicBezTo>
                  <a:cubicBezTo>
                    <a:pt x="592334" y="154306"/>
                    <a:pt x="465405" y="27377"/>
                    <a:pt x="309855" y="27377"/>
                  </a:cubicBezTo>
                  <a:close/>
                  <a:moveTo>
                    <a:pt x="309855" y="0"/>
                  </a:moveTo>
                  <a:cubicBezTo>
                    <a:pt x="480338" y="0"/>
                    <a:pt x="619711" y="139374"/>
                    <a:pt x="619711" y="309857"/>
                  </a:cubicBezTo>
                  <a:cubicBezTo>
                    <a:pt x="619711" y="481585"/>
                    <a:pt x="480338" y="619714"/>
                    <a:pt x="309855" y="619714"/>
                  </a:cubicBezTo>
                  <a:cubicBezTo>
                    <a:pt x="138128" y="619714"/>
                    <a:pt x="0" y="481585"/>
                    <a:pt x="0" y="309857"/>
                  </a:cubicBezTo>
                  <a:cubicBezTo>
                    <a:pt x="0" y="139374"/>
                    <a:pt x="138128" y="0"/>
                    <a:pt x="309855" y="0"/>
                  </a:cubicBez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077F58-16E3-7449-B611-BBA9A0E14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8430" y="5643564"/>
              <a:ext cx="982392" cy="388902"/>
            </a:xfrm>
            <a:custGeom>
              <a:avLst/>
              <a:gdLst>
                <a:gd name="connsiteX0" fmla="*/ 19948 w 982392"/>
                <a:gd name="connsiteY0" fmla="*/ 346196 h 388902"/>
                <a:gd name="connsiteX1" fmla="*/ 962444 w 982392"/>
                <a:gd name="connsiteY1" fmla="*/ 346196 h 388902"/>
                <a:gd name="connsiteX2" fmla="*/ 982392 w 982392"/>
                <a:gd name="connsiteY2" fmla="*/ 366293 h 388902"/>
                <a:gd name="connsiteX3" fmla="*/ 982392 w 982392"/>
                <a:gd name="connsiteY3" fmla="*/ 368805 h 388902"/>
                <a:gd name="connsiteX4" fmla="*/ 962444 w 982392"/>
                <a:gd name="connsiteY4" fmla="*/ 388902 h 388902"/>
                <a:gd name="connsiteX5" fmla="*/ 19948 w 982392"/>
                <a:gd name="connsiteY5" fmla="*/ 388902 h 388902"/>
                <a:gd name="connsiteX6" fmla="*/ 0 w 982392"/>
                <a:gd name="connsiteY6" fmla="*/ 368805 h 388902"/>
                <a:gd name="connsiteX7" fmla="*/ 0 w 982392"/>
                <a:gd name="connsiteY7" fmla="*/ 366293 h 388902"/>
                <a:gd name="connsiteX8" fmla="*/ 19948 w 982392"/>
                <a:gd name="connsiteY8" fmla="*/ 346196 h 388902"/>
                <a:gd name="connsiteX9" fmla="*/ 19948 w 982392"/>
                <a:gd name="connsiteY9" fmla="*/ 164856 h 388902"/>
                <a:gd name="connsiteX10" fmla="*/ 962444 w 982392"/>
                <a:gd name="connsiteY10" fmla="*/ 164856 h 388902"/>
                <a:gd name="connsiteX11" fmla="*/ 982392 w 982392"/>
                <a:gd name="connsiteY11" fmla="*/ 184953 h 388902"/>
                <a:gd name="connsiteX12" fmla="*/ 982392 w 982392"/>
                <a:gd name="connsiteY12" fmla="*/ 187465 h 388902"/>
                <a:gd name="connsiteX13" fmla="*/ 962444 w 982392"/>
                <a:gd name="connsiteY13" fmla="*/ 207562 h 388902"/>
                <a:gd name="connsiteX14" fmla="*/ 19948 w 982392"/>
                <a:gd name="connsiteY14" fmla="*/ 207562 h 388902"/>
                <a:gd name="connsiteX15" fmla="*/ 0 w 982392"/>
                <a:gd name="connsiteY15" fmla="*/ 187465 h 388902"/>
                <a:gd name="connsiteX16" fmla="*/ 0 w 982392"/>
                <a:gd name="connsiteY16" fmla="*/ 184953 h 388902"/>
                <a:gd name="connsiteX17" fmla="*/ 19948 w 982392"/>
                <a:gd name="connsiteY17" fmla="*/ 164856 h 388902"/>
                <a:gd name="connsiteX18" fmla="*/ 19948 w 982392"/>
                <a:gd name="connsiteY18" fmla="*/ 0 h 388902"/>
                <a:gd name="connsiteX19" fmla="*/ 962444 w 982392"/>
                <a:gd name="connsiteY19" fmla="*/ 0 h 388902"/>
                <a:gd name="connsiteX20" fmla="*/ 982392 w 982392"/>
                <a:gd name="connsiteY20" fmla="*/ 19538 h 388902"/>
                <a:gd name="connsiteX21" fmla="*/ 982392 w 982392"/>
                <a:gd name="connsiteY21" fmla="*/ 23202 h 388902"/>
                <a:gd name="connsiteX22" fmla="*/ 962444 w 982392"/>
                <a:gd name="connsiteY22" fmla="*/ 42741 h 388902"/>
                <a:gd name="connsiteX23" fmla="*/ 19948 w 982392"/>
                <a:gd name="connsiteY23" fmla="*/ 42741 h 388902"/>
                <a:gd name="connsiteX24" fmla="*/ 0 w 982392"/>
                <a:gd name="connsiteY24" fmla="*/ 23202 h 388902"/>
                <a:gd name="connsiteX25" fmla="*/ 0 w 982392"/>
                <a:gd name="connsiteY25" fmla="*/ 19538 h 388902"/>
                <a:gd name="connsiteX26" fmla="*/ 19948 w 982392"/>
                <a:gd name="connsiteY26" fmla="*/ 0 h 38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2392" h="388902">
                  <a:moveTo>
                    <a:pt x="19948" y="346196"/>
                  </a:moveTo>
                  <a:lnTo>
                    <a:pt x="962444" y="346196"/>
                  </a:lnTo>
                  <a:cubicBezTo>
                    <a:pt x="973664" y="346196"/>
                    <a:pt x="982392" y="354989"/>
                    <a:pt x="982392" y="366293"/>
                  </a:cubicBezTo>
                  <a:lnTo>
                    <a:pt x="982392" y="368805"/>
                  </a:lnTo>
                  <a:cubicBezTo>
                    <a:pt x="982392" y="381366"/>
                    <a:pt x="973664" y="388902"/>
                    <a:pt x="962444" y="388902"/>
                  </a:cubicBezTo>
                  <a:lnTo>
                    <a:pt x="19948" y="388902"/>
                  </a:lnTo>
                  <a:cubicBezTo>
                    <a:pt x="8726" y="388902"/>
                    <a:pt x="0" y="381366"/>
                    <a:pt x="0" y="368805"/>
                  </a:cubicBezTo>
                  <a:lnTo>
                    <a:pt x="0" y="366293"/>
                  </a:lnTo>
                  <a:cubicBezTo>
                    <a:pt x="0" y="354989"/>
                    <a:pt x="8726" y="346196"/>
                    <a:pt x="19948" y="346196"/>
                  </a:cubicBezTo>
                  <a:close/>
                  <a:moveTo>
                    <a:pt x="19948" y="164856"/>
                  </a:moveTo>
                  <a:lnTo>
                    <a:pt x="962444" y="164856"/>
                  </a:lnTo>
                  <a:cubicBezTo>
                    <a:pt x="973664" y="164856"/>
                    <a:pt x="982392" y="173648"/>
                    <a:pt x="982392" y="184953"/>
                  </a:cubicBezTo>
                  <a:lnTo>
                    <a:pt x="982392" y="187465"/>
                  </a:lnTo>
                  <a:cubicBezTo>
                    <a:pt x="982392" y="198769"/>
                    <a:pt x="973664" y="207562"/>
                    <a:pt x="962444" y="207562"/>
                  </a:cubicBezTo>
                  <a:lnTo>
                    <a:pt x="19948" y="207562"/>
                  </a:lnTo>
                  <a:cubicBezTo>
                    <a:pt x="8726" y="207562"/>
                    <a:pt x="0" y="198769"/>
                    <a:pt x="0" y="187465"/>
                  </a:cubicBezTo>
                  <a:lnTo>
                    <a:pt x="0" y="184953"/>
                  </a:lnTo>
                  <a:cubicBezTo>
                    <a:pt x="0" y="173648"/>
                    <a:pt x="8726" y="164856"/>
                    <a:pt x="19948" y="164856"/>
                  </a:cubicBezTo>
                  <a:close/>
                  <a:moveTo>
                    <a:pt x="19948" y="0"/>
                  </a:moveTo>
                  <a:lnTo>
                    <a:pt x="962444" y="0"/>
                  </a:lnTo>
                  <a:cubicBezTo>
                    <a:pt x="973664" y="0"/>
                    <a:pt x="982392" y="8548"/>
                    <a:pt x="982392" y="19538"/>
                  </a:cubicBezTo>
                  <a:lnTo>
                    <a:pt x="982392" y="23202"/>
                  </a:lnTo>
                  <a:cubicBezTo>
                    <a:pt x="982392" y="32971"/>
                    <a:pt x="973664" y="42741"/>
                    <a:pt x="962444" y="42741"/>
                  </a:cubicBezTo>
                  <a:lnTo>
                    <a:pt x="19948" y="42741"/>
                  </a:lnTo>
                  <a:cubicBezTo>
                    <a:pt x="8726" y="42741"/>
                    <a:pt x="0" y="32971"/>
                    <a:pt x="0" y="23202"/>
                  </a:cubicBezTo>
                  <a:lnTo>
                    <a:pt x="0" y="19538"/>
                  </a:lnTo>
                  <a:cubicBezTo>
                    <a:pt x="0" y="8548"/>
                    <a:pt x="8726" y="0"/>
                    <a:pt x="19948" y="0"/>
                  </a:cubicBez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A125512-F043-3145-ACB3-4F7EC2E88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8430" y="6451356"/>
              <a:ext cx="982392" cy="388940"/>
            </a:xfrm>
            <a:custGeom>
              <a:avLst/>
              <a:gdLst>
                <a:gd name="connsiteX0" fmla="*/ 19948 w 982392"/>
                <a:gd name="connsiteY0" fmla="*/ 346199 h 388940"/>
                <a:gd name="connsiteX1" fmla="*/ 962444 w 982392"/>
                <a:gd name="connsiteY1" fmla="*/ 346199 h 388940"/>
                <a:gd name="connsiteX2" fmla="*/ 982392 w 982392"/>
                <a:gd name="connsiteY2" fmla="*/ 365738 h 388940"/>
                <a:gd name="connsiteX3" fmla="*/ 982392 w 982392"/>
                <a:gd name="connsiteY3" fmla="*/ 369401 h 388940"/>
                <a:gd name="connsiteX4" fmla="*/ 962444 w 982392"/>
                <a:gd name="connsiteY4" fmla="*/ 388940 h 388940"/>
                <a:gd name="connsiteX5" fmla="*/ 19948 w 982392"/>
                <a:gd name="connsiteY5" fmla="*/ 388940 h 388940"/>
                <a:gd name="connsiteX6" fmla="*/ 0 w 982392"/>
                <a:gd name="connsiteY6" fmla="*/ 369401 h 388940"/>
                <a:gd name="connsiteX7" fmla="*/ 0 w 982392"/>
                <a:gd name="connsiteY7" fmla="*/ 365738 h 388940"/>
                <a:gd name="connsiteX8" fmla="*/ 19948 w 982392"/>
                <a:gd name="connsiteY8" fmla="*/ 346199 h 388940"/>
                <a:gd name="connsiteX9" fmla="*/ 19948 w 982392"/>
                <a:gd name="connsiteY9" fmla="*/ 164856 h 388940"/>
                <a:gd name="connsiteX10" fmla="*/ 962444 w 982392"/>
                <a:gd name="connsiteY10" fmla="*/ 164856 h 388940"/>
                <a:gd name="connsiteX11" fmla="*/ 982392 w 982392"/>
                <a:gd name="connsiteY11" fmla="*/ 184953 h 388940"/>
                <a:gd name="connsiteX12" fmla="*/ 982392 w 982392"/>
                <a:gd name="connsiteY12" fmla="*/ 187465 h 388940"/>
                <a:gd name="connsiteX13" fmla="*/ 962444 w 982392"/>
                <a:gd name="connsiteY13" fmla="*/ 207562 h 388940"/>
                <a:gd name="connsiteX14" fmla="*/ 19948 w 982392"/>
                <a:gd name="connsiteY14" fmla="*/ 207562 h 388940"/>
                <a:gd name="connsiteX15" fmla="*/ 0 w 982392"/>
                <a:gd name="connsiteY15" fmla="*/ 187465 h 388940"/>
                <a:gd name="connsiteX16" fmla="*/ 0 w 982392"/>
                <a:gd name="connsiteY16" fmla="*/ 184953 h 388940"/>
                <a:gd name="connsiteX17" fmla="*/ 19948 w 982392"/>
                <a:gd name="connsiteY17" fmla="*/ 164856 h 388940"/>
                <a:gd name="connsiteX18" fmla="*/ 19948 w 982392"/>
                <a:gd name="connsiteY18" fmla="*/ 0 h 388940"/>
                <a:gd name="connsiteX19" fmla="*/ 962444 w 982392"/>
                <a:gd name="connsiteY19" fmla="*/ 0 h 388940"/>
                <a:gd name="connsiteX20" fmla="*/ 982392 w 982392"/>
                <a:gd name="connsiteY20" fmla="*/ 20760 h 388940"/>
                <a:gd name="connsiteX21" fmla="*/ 982392 w 982392"/>
                <a:gd name="connsiteY21" fmla="*/ 23202 h 388940"/>
                <a:gd name="connsiteX22" fmla="*/ 962444 w 982392"/>
                <a:gd name="connsiteY22" fmla="*/ 42741 h 388940"/>
                <a:gd name="connsiteX23" fmla="*/ 19948 w 982392"/>
                <a:gd name="connsiteY23" fmla="*/ 42741 h 388940"/>
                <a:gd name="connsiteX24" fmla="*/ 0 w 982392"/>
                <a:gd name="connsiteY24" fmla="*/ 23202 h 388940"/>
                <a:gd name="connsiteX25" fmla="*/ 0 w 982392"/>
                <a:gd name="connsiteY25" fmla="*/ 20760 h 388940"/>
                <a:gd name="connsiteX26" fmla="*/ 19948 w 982392"/>
                <a:gd name="connsiteY26" fmla="*/ 0 h 38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2392" h="388940">
                  <a:moveTo>
                    <a:pt x="19948" y="346199"/>
                  </a:moveTo>
                  <a:lnTo>
                    <a:pt x="962444" y="346199"/>
                  </a:lnTo>
                  <a:cubicBezTo>
                    <a:pt x="973664" y="346199"/>
                    <a:pt x="982392" y="355969"/>
                    <a:pt x="982392" y="365738"/>
                  </a:cubicBezTo>
                  <a:lnTo>
                    <a:pt x="982392" y="369401"/>
                  </a:lnTo>
                  <a:cubicBezTo>
                    <a:pt x="982392" y="380392"/>
                    <a:pt x="973664" y="388940"/>
                    <a:pt x="962444" y="388940"/>
                  </a:cubicBezTo>
                  <a:lnTo>
                    <a:pt x="19948" y="388940"/>
                  </a:lnTo>
                  <a:cubicBezTo>
                    <a:pt x="8726" y="388940"/>
                    <a:pt x="0" y="380392"/>
                    <a:pt x="0" y="369401"/>
                  </a:cubicBezTo>
                  <a:lnTo>
                    <a:pt x="0" y="365738"/>
                  </a:lnTo>
                  <a:cubicBezTo>
                    <a:pt x="0" y="355969"/>
                    <a:pt x="8726" y="346199"/>
                    <a:pt x="19948" y="346199"/>
                  </a:cubicBezTo>
                  <a:close/>
                  <a:moveTo>
                    <a:pt x="19948" y="164856"/>
                  </a:moveTo>
                  <a:lnTo>
                    <a:pt x="962444" y="164856"/>
                  </a:lnTo>
                  <a:cubicBezTo>
                    <a:pt x="973664" y="164856"/>
                    <a:pt x="982392" y="173648"/>
                    <a:pt x="982392" y="184953"/>
                  </a:cubicBezTo>
                  <a:lnTo>
                    <a:pt x="982392" y="187465"/>
                  </a:lnTo>
                  <a:cubicBezTo>
                    <a:pt x="982392" y="198769"/>
                    <a:pt x="973664" y="207562"/>
                    <a:pt x="962444" y="207562"/>
                  </a:cubicBezTo>
                  <a:lnTo>
                    <a:pt x="19948" y="207562"/>
                  </a:lnTo>
                  <a:cubicBezTo>
                    <a:pt x="8726" y="207562"/>
                    <a:pt x="0" y="198769"/>
                    <a:pt x="0" y="187465"/>
                  </a:cubicBezTo>
                  <a:lnTo>
                    <a:pt x="0" y="184953"/>
                  </a:lnTo>
                  <a:cubicBezTo>
                    <a:pt x="0" y="173648"/>
                    <a:pt x="8726" y="164856"/>
                    <a:pt x="19948" y="164856"/>
                  </a:cubicBezTo>
                  <a:close/>
                  <a:moveTo>
                    <a:pt x="19948" y="0"/>
                  </a:moveTo>
                  <a:lnTo>
                    <a:pt x="962444" y="0"/>
                  </a:lnTo>
                  <a:cubicBezTo>
                    <a:pt x="973664" y="0"/>
                    <a:pt x="982392" y="8548"/>
                    <a:pt x="982392" y="20760"/>
                  </a:cubicBezTo>
                  <a:lnTo>
                    <a:pt x="982392" y="23202"/>
                  </a:lnTo>
                  <a:cubicBezTo>
                    <a:pt x="982392" y="34192"/>
                    <a:pt x="973664" y="42741"/>
                    <a:pt x="962444" y="42741"/>
                  </a:cubicBezTo>
                  <a:lnTo>
                    <a:pt x="19948" y="42741"/>
                  </a:lnTo>
                  <a:cubicBezTo>
                    <a:pt x="8726" y="42741"/>
                    <a:pt x="0" y="34192"/>
                    <a:pt x="0" y="23202"/>
                  </a:cubicBezTo>
                  <a:lnTo>
                    <a:pt x="0" y="20760"/>
                  </a:lnTo>
                  <a:cubicBezTo>
                    <a:pt x="0" y="8548"/>
                    <a:pt x="8726" y="0"/>
                    <a:pt x="19948" y="0"/>
                  </a:cubicBez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FF232D3-549D-E54E-92FF-F65BBB24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8430" y="7253654"/>
              <a:ext cx="982392" cy="388905"/>
            </a:xfrm>
            <a:custGeom>
              <a:avLst/>
              <a:gdLst>
                <a:gd name="connsiteX0" fmla="*/ 19948 w 982392"/>
                <a:gd name="connsiteY0" fmla="*/ 346199 h 388905"/>
                <a:gd name="connsiteX1" fmla="*/ 962444 w 982392"/>
                <a:gd name="connsiteY1" fmla="*/ 346199 h 388905"/>
                <a:gd name="connsiteX2" fmla="*/ 982392 w 982392"/>
                <a:gd name="connsiteY2" fmla="*/ 365040 h 388905"/>
                <a:gd name="connsiteX3" fmla="*/ 982392 w 982392"/>
                <a:gd name="connsiteY3" fmla="*/ 368808 h 388905"/>
                <a:gd name="connsiteX4" fmla="*/ 962444 w 982392"/>
                <a:gd name="connsiteY4" fmla="*/ 388905 h 388905"/>
                <a:gd name="connsiteX5" fmla="*/ 19948 w 982392"/>
                <a:gd name="connsiteY5" fmla="*/ 388905 h 388905"/>
                <a:gd name="connsiteX6" fmla="*/ 0 w 982392"/>
                <a:gd name="connsiteY6" fmla="*/ 368808 h 388905"/>
                <a:gd name="connsiteX7" fmla="*/ 0 w 982392"/>
                <a:gd name="connsiteY7" fmla="*/ 365040 h 388905"/>
                <a:gd name="connsiteX8" fmla="*/ 19948 w 982392"/>
                <a:gd name="connsiteY8" fmla="*/ 346199 h 388905"/>
                <a:gd name="connsiteX9" fmla="*/ 19948 w 982392"/>
                <a:gd name="connsiteY9" fmla="*/ 164856 h 388905"/>
                <a:gd name="connsiteX10" fmla="*/ 962444 w 982392"/>
                <a:gd name="connsiteY10" fmla="*/ 164856 h 388905"/>
                <a:gd name="connsiteX11" fmla="*/ 982392 w 982392"/>
                <a:gd name="connsiteY11" fmla="*/ 184394 h 388905"/>
                <a:gd name="connsiteX12" fmla="*/ 982392 w 982392"/>
                <a:gd name="connsiteY12" fmla="*/ 188058 h 388905"/>
                <a:gd name="connsiteX13" fmla="*/ 962444 w 982392"/>
                <a:gd name="connsiteY13" fmla="*/ 207597 h 388905"/>
                <a:gd name="connsiteX14" fmla="*/ 19948 w 982392"/>
                <a:gd name="connsiteY14" fmla="*/ 207597 h 388905"/>
                <a:gd name="connsiteX15" fmla="*/ 0 w 982392"/>
                <a:gd name="connsiteY15" fmla="*/ 188058 h 388905"/>
                <a:gd name="connsiteX16" fmla="*/ 0 w 982392"/>
                <a:gd name="connsiteY16" fmla="*/ 184394 h 388905"/>
                <a:gd name="connsiteX17" fmla="*/ 19948 w 982392"/>
                <a:gd name="connsiteY17" fmla="*/ 164856 h 388905"/>
                <a:gd name="connsiteX18" fmla="*/ 19948 w 982392"/>
                <a:gd name="connsiteY18" fmla="*/ 0 h 388905"/>
                <a:gd name="connsiteX19" fmla="*/ 962444 w 982392"/>
                <a:gd name="connsiteY19" fmla="*/ 0 h 388905"/>
                <a:gd name="connsiteX20" fmla="*/ 982392 w 982392"/>
                <a:gd name="connsiteY20" fmla="*/ 20097 h 388905"/>
                <a:gd name="connsiteX21" fmla="*/ 982392 w 982392"/>
                <a:gd name="connsiteY21" fmla="*/ 22609 h 388905"/>
                <a:gd name="connsiteX22" fmla="*/ 962444 w 982392"/>
                <a:gd name="connsiteY22" fmla="*/ 42706 h 388905"/>
                <a:gd name="connsiteX23" fmla="*/ 19948 w 982392"/>
                <a:gd name="connsiteY23" fmla="*/ 42706 h 388905"/>
                <a:gd name="connsiteX24" fmla="*/ 0 w 982392"/>
                <a:gd name="connsiteY24" fmla="*/ 22609 h 388905"/>
                <a:gd name="connsiteX25" fmla="*/ 0 w 982392"/>
                <a:gd name="connsiteY25" fmla="*/ 20097 h 388905"/>
                <a:gd name="connsiteX26" fmla="*/ 19948 w 982392"/>
                <a:gd name="connsiteY26" fmla="*/ 0 h 38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2392" h="388905">
                  <a:moveTo>
                    <a:pt x="19948" y="346199"/>
                  </a:moveTo>
                  <a:lnTo>
                    <a:pt x="962444" y="346199"/>
                  </a:lnTo>
                  <a:cubicBezTo>
                    <a:pt x="973664" y="346199"/>
                    <a:pt x="982392" y="354992"/>
                    <a:pt x="982392" y="365040"/>
                  </a:cubicBezTo>
                  <a:lnTo>
                    <a:pt x="982392" y="368808"/>
                  </a:lnTo>
                  <a:cubicBezTo>
                    <a:pt x="982392" y="380113"/>
                    <a:pt x="973664" y="388905"/>
                    <a:pt x="962444" y="388905"/>
                  </a:cubicBezTo>
                  <a:lnTo>
                    <a:pt x="19948" y="388905"/>
                  </a:lnTo>
                  <a:cubicBezTo>
                    <a:pt x="8726" y="388905"/>
                    <a:pt x="0" y="380113"/>
                    <a:pt x="0" y="368808"/>
                  </a:cubicBezTo>
                  <a:lnTo>
                    <a:pt x="0" y="365040"/>
                  </a:lnTo>
                  <a:cubicBezTo>
                    <a:pt x="0" y="354992"/>
                    <a:pt x="8726" y="346199"/>
                    <a:pt x="19948" y="346199"/>
                  </a:cubicBezTo>
                  <a:close/>
                  <a:moveTo>
                    <a:pt x="19948" y="164856"/>
                  </a:moveTo>
                  <a:lnTo>
                    <a:pt x="962444" y="164856"/>
                  </a:lnTo>
                  <a:cubicBezTo>
                    <a:pt x="973664" y="164856"/>
                    <a:pt x="982392" y="174625"/>
                    <a:pt x="982392" y="184394"/>
                  </a:cubicBezTo>
                  <a:lnTo>
                    <a:pt x="982392" y="188058"/>
                  </a:lnTo>
                  <a:cubicBezTo>
                    <a:pt x="982392" y="199048"/>
                    <a:pt x="973664" y="207597"/>
                    <a:pt x="962444" y="207597"/>
                  </a:cubicBezTo>
                  <a:lnTo>
                    <a:pt x="19948" y="207597"/>
                  </a:lnTo>
                  <a:cubicBezTo>
                    <a:pt x="8726" y="207597"/>
                    <a:pt x="0" y="199048"/>
                    <a:pt x="0" y="188058"/>
                  </a:cubicBezTo>
                  <a:lnTo>
                    <a:pt x="0" y="184394"/>
                  </a:lnTo>
                  <a:cubicBezTo>
                    <a:pt x="0" y="174625"/>
                    <a:pt x="8726" y="164856"/>
                    <a:pt x="19948" y="164856"/>
                  </a:cubicBezTo>
                  <a:close/>
                  <a:moveTo>
                    <a:pt x="19948" y="0"/>
                  </a:moveTo>
                  <a:lnTo>
                    <a:pt x="962444" y="0"/>
                  </a:lnTo>
                  <a:cubicBezTo>
                    <a:pt x="973664" y="0"/>
                    <a:pt x="982392" y="8792"/>
                    <a:pt x="982392" y="20097"/>
                  </a:cubicBezTo>
                  <a:lnTo>
                    <a:pt x="982392" y="22609"/>
                  </a:lnTo>
                  <a:cubicBezTo>
                    <a:pt x="982392" y="33913"/>
                    <a:pt x="973664" y="42706"/>
                    <a:pt x="962444" y="42706"/>
                  </a:cubicBezTo>
                  <a:lnTo>
                    <a:pt x="19948" y="42706"/>
                  </a:lnTo>
                  <a:cubicBezTo>
                    <a:pt x="8726" y="42706"/>
                    <a:pt x="0" y="33913"/>
                    <a:pt x="0" y="22609"/>
                  </a:cubicBezTo>
                  <a:lnTo>
                    <a:pt x="0" y="20097"/>
                  </a:lnTo>
                  <a:cubicBezTo>
                    <a:pt x="0" y="8792"/>
                    <a:pt x="8726" y="0"/>
                    <a:pt x="19948" y="0"/>
                  </a:cubicBezTo>
                  <a:close/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71">
              <a:extLst>
                <a:ext uri="{FF2B5EF4-FFF2-40B4-BE49-F238E27FC236}">
                  <a16:creationId xmlns:a16="http://schemas.microsoft.com/office/drawing/2014/main" id="{A3A197BE-B00B-954C-ACC3-15F357A62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126" y="4550925"/>
              <a:ext cx="1483123" cy="4229645"/>
            </a:xfrm>
            <a:custGeom>
              <a:avLst/>
              <a:gdLst>
                <a:gd name="T0" fmla="*/ 61 w 1190"/>
                <a:gd name="T1" fmla="*/ 3395 h 3396"/>
                <a:gd name="T2" fmla="*/ 0 w 1190"/>
                <a:gd name="T3" fmla="*/ 3395 h 3396"/>
                <a:gd name="T4" fmla="*/ 0 w 1190"/>
                <a:gd name="T5" fmla="*/ 0 h 3396"/>
                <a:gd name="T6" fmla="*/ 1189 w 1190"/>
                <a:gd name="T7" fmla="*/ 0 h 3396"/>
                <a:gd name="T8" fmla="*/ 1189 w 1190"/>
                <a:gd name="T9" fmla="*/ 62 h 3396"/>
                <a:gd name="T10" fmla="*/ 61 w 1190"/>
                <a:gd name="T11" fmla="*/ 62 h 3396"/>
                <a:gd name="T12" fmla="*/ 61 w 1190"/>
                <a:gd name="T13" fmla="*/ 3395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" h="3396">
                  <a:moveTo>
                    <a:pt x="61" y="3395"/>
                  </a:moveTo>
                  <a:lnTo>
                    <a:pt x="0" y="3395"/>
                  </a:lnTo>
                  <a:lnTo>
                    <a:pt x="0" y="0"/>
                  </a:lnTo>
                  <a:lnTo>
                    <a:pt x="1189" y="0"/>
                  </a:lnTo>
                  <a:lnTo>
                    <a:pt x="1189" y="62"/>
                  </a:lnTo>
                  <a:lnTo>
                    <a:pt x="61" y="62"/>
                  </a:lnTo>
                  <a:lnTo>
                    <a:pt x="61" y="3395"/>
                  </a:lnTo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72">
              <a:extLst>
                <a:ext uri="{FF2B5EF4-FFF2-40B4-BE49-F238E27FC236}">
                  <a16:creationId xmlns:a16="http://schemas.microsoft.com/office/drawing/2014/main" id="{6E246ADA-5D24-C24E-ACED-A44752873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0725" y="9560583"/>
              <a:ext cx="1955525" cy="1840172"/>
            </a:xfrm>
            <a:custGeom>
              <a:avLst/>
              <a:gdLst>
                <a:gd name="T0" fmla="*/ 1571 w 1572"/>
                <a:gd name="T1" fmla="*/ 1476 h 1477"/>
                <a:gd name="T2" fmla="*/ 0 w 1572"/>
                <a:gd name="T3" fmla="*/ 1476 h 1477"/>
                <a:gd name="T4" fmla="*/ 0 w 1572"/>
                <a:gd name="T5" fmla="*/ 1415 h 1477"/>
                <a:gd name="T6" fmla="*/ 1510 w 1572"/>
                <a:gd name="T7" fmla="*/ 1415 h 1477"/>
                <a:gd name="T8" fmla="*/ 1510 w 1572"/>
                <a:gd name="T9" fmla="*/ 0 h 1477"/>
                <a:gd name="T10" fmla="*/ 1571 w 1572"/>
                <a:gd name="T11" fmla="*/ 0 h 1477"/>
                <a:gd name="T12" fmla="*/ 1571 w 1572"/>
                <a:gd name="T13" fmla="*/ 1476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2" h="1477">
                  <a:moveTo>
                    <a:pt x="1571" y="1476"/>
                  </a:moveTo>
                  <a:lnTo>
                    <a:pt x="0" y="1476"/>
                  </a:lnTo>
                  <a:lnTo>
                    <a:pt x="0" y="1415"/>
                  </a:lnTo>
                  <a:lnTo>
                    <a:pt x="1510" y="1415"/>
                  </a:lnTo>
                  <a:lnTo>
                    <a:pt x="1510" y="0"/>
                  </a:lnTo>
                  <a:lnTo>
                    <a:pt x="1571" y="0"/>
                  </a:lnTo>
                  <a:lnTo>
                    <a:pt x="1571" y="1476"/>
                  </a:lnTo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E703573-E893-1F42-ACF2-79FAC612E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228" y="4935438"/>
              <a:ext cx="4942495" cy="1783993"/>
            </a:xfrm>
            <a:custGeom>
              <a:avLst/>
              <a:gdLst>
                <a:gd name="connsiteX0" fmla="*/ 1140176 w 4942495"/>
                <a:gd name="connsiteY0" fmla="*/ 1702844 h 1783993"/>
                <a:gd name="connsiteX1" fmla="*/ 2703716 w 4942495"/>
                <a:gd name="connsiteY1" fmla="*/ 1702844 h 1783993"/>
                <a:gd name="connsiteX2" fmla="*/ 2739788 w 4942495"/>
                <a:gd name="connsiteY2" fmla="*/ 1739049 h 1783993"/>
                <a:gd name="connsiteX3" fmla="*/ 2739788 w 4942495"/>
                <a:gd name="connsiteY3" fmla="*/ 1747788 h 1783993"/>
                <a:gd name="connsiteX4" fmla="*/ 2703716 w 4942495"/>
                <a:gd name="connsiteY4" fmla="*/ 1783993 h 1783993"/>
                <a:gd name="connsiteX5" fmla="*/ 1140176 w 4942495"/>
                <a:gd name="connsiteY5" fmla="*/ 1783993 h 1783993"/>
                <a:gd name="connsiteX6" fmla="*/ 1104104 w 4942495"/>
                <a:gd name="connsiteY6" fmla="*/ 1747788 h 1783993"/>
                <a:gd name="connsiteX7" fmla="*/ 1104104 w 4942495"/>
                <a:gd name="connsiteY7" fmla="*/ 1739049 h 1783993"/>
                <a:gd name="connsiteX8" fmla="*/ 1140176 w 4942495"/>
                <a:gd name="connsiteY8" fmla="*/ 1702844 h 1783993"/>
                <a:gd name="connsiteX9" fmla="*/ 36126 w 4942495"/>
                <a:gd name="connsiteY9" fmla="*/ 1466641 h 1783993"/>
                <a:gd name="connsiteX10" fmla="*/ 847014 w 4942495"/>
                <a:gd name="connsiteY10" fmla="*/ 1466641 h 1783993"/>
                <a:gd name="connsiteX11" fmla="*/ 883137 w 4942495"/>
                <a:gd name="connsiteY11" fmla="*/ 1502845 h 1783993"/>
                <a:gd name="connsiteX12" fmla="*/ 883137 w 4942495"/>
                <a:gd name="connsiteY12" fmla="*/ 1511583 h 1783993"/>
                <a:gd name="connsiteX13" fmla="*/ 847014 w 4942495"/>
                <a:gd name="connsiteY13" fmla="*/ 1547787 h 1783993"/>
                <a:gd name="connsiteX14" fmla="*/ 36126 w 4942495"/>
                <a:gd name="connsiteY14" fmla="*/ 1547787 h 1783993"/>
                <a:gd name="connsiteX15" fmla="*/ 3 w 4942495"/>
                <a:gd name="connsiteY15" fmla="*/ 1511583 h 1783993"/>
                <a:gd name="connsiteX16" fmla="*/ 3 w 4942495"/>
                <a:gd name="connsiteY16" fmla="*/ 1502845 h 1783993"/>
                <a:gd name="connsiteX17" fmla="*/ 36126 w 4942495"/>
                <a:gd name="connsiteY17" fmla="*/ 1466641 h 1783993"/>
                <a:gd name="connsiteX18" fmla="*/ 1140176 w 4942495"/>
                <a:gd name="connsiteY18" fmla="*/ 1032692 h 1783993"/>
                <a:gd name="connsiteX19" fmla="*/ 2703716 w 4942495"/>
                <a:gd name="connsiteY19" fmla="*/ 1032692 h 1783993"/>
                <a:gd name="connsiteX20" fmla="*/ 2739788 w 4942495"/>
                <a:gd name="connsiteY20" fmla="*/ 1069586 h 1783993"/>
                <a:gd name="connsiteX21" fmla="*/ 2739788 w 4942495"/>
                <a:gd name="connsiteY21" fmla="*/ 1076965 h 1783993"/>
                <a:gd name="connsiteX22" fmla="*/ 2703716 w 4942495"/>
                <a:gd name="connsiteY22" fmla="*/ 1113859 h 1783993"/>
                <a:gd name="connsiteX23" fmla="*/ 1140176 w 4942495"/>
                <a:gd name="connsiteY23" fmla="*/ 1113859 h 1783993"/>
                <a:gd name="connsiteX24" fmla="*/ 1104104 w 4942495"/>
                <a:gd name="connsiteY24" fmla="*/ 1076965 h 1783993"/>
                <a:gd name="connsiteX25" fmla="*/ 1104104 w 4942495"/>
                <a:gd name="connsiteY25" fmla="*/ 1069586 h 1783993"/>
                <a:gd name="connsiteX26" fmla="*/ 1140176 w 4942495"/>
                <a:gd name="connsiteY26" fmla="*/ 1032692 h 1783993"/>
                <a:gd name="connsiteX27" fmla="*/ 36132 w 4942495"/>
                <a:gd name="connsiteY27" fmla="*/ 565782 h 1783993"/>
                <a:gd name="connsiteX28" fmla="*/ 2703651 w 4942495"/>
                <a:gd name="connsiteY28" fmla="*/ 565782 h 1783993"/>
                <a:gd name="connsiteX29" fmla="*/ 2739783 w 4942495"/>
                <a:gd name="connsiteY29" fmla="*/ 601986 h 1783993"/>
                <a:gd name="connsiteX30" fmla="*/ 2739783 w 4942495"/>
                <a:gd name="connsiteY30" fmla="*/ 610724 h 1783993"/>
                <a:gd name="connsiteX31" fmla="*/ 2703651 w 4942495"/>
                <a:gd name="connsiteY31" fmla="*/ 646928 h 1783993"/>
                <a:gd name="connsiteX32" fmla="*/ 36132 w 4942495"/>
                <a:gd name="connsiteY32" fmla="*/ 646928 h 1783993"/>
                <a:gd name="connsiteX33" fmla="*/ 0 w 4942495"/>
                <a:gd name="connsiteY33" fmla="*/ 610724 h 1783993"/>
                <a:gd name="connsiteX34" fmla="*/ 0 w 4942495"/>
                <a:gd name="connsiteY34" fmla="*/ 601986 h 1783993"/>
                <a:gd name="connsiteX35" fmla="*/ 36132 w 4942495"/>
                <a:gd name="connsiteY35" fmla="*/ 565782 h 1783993"/>
                <a:gd name="connsiteX36" fmla="*/ 3135490 w 4942495"/>
                <a:gd name="connsiteY36" fmla="*/ 203241 h 1783993"/>
                <a:gd name="connsiteX37" fmla="*/ 4905083 w 4942495"/>
                <a:gd name="connsiteY37" fmla="*/ 203241 h 1783993"/>
                <a:gd name="connsiteX38" fmla="*/ 4942495 w 4942495"/>
                <a:gd name="connsiteY38" fmla="*/ 239445 h 1783993"/>
                <a:gd name="connsiteX39" fmla="*/ 4942495 w 4942495"/>
                <a:gd name="connsiteY39" fmla="*/ 248183 h 1783993"/>
                <a:gd name="connsiteX40" fmla="*/ 4905083 w 4942495"/>
                <a:gd name="connsiteY40" fmla="*/ 284387 h 1783993"/>
                <a:gd name="connsiteX41" fmla="*/ 3135490 w 4942495"/>
                <a:gd name="connsiteY41" fmla="*/ 284387 h 1783993"/>
                <a:gd name="connsiteX42" fmla="*/ 3098078 w 4942495"/>
                <a:gd name="connsiteY42" fmla="*/ 248183 h 1783993"/>
                <a:gd name="connsiteX43" fmla="*/ 3098078 w 4942495"/>
                <a:gd name="connsiteY43" fmla="*/ 239445 h 1783993"/>
                <a:gd name="connsiteX44" fmla="*/ 3135490 w 4942495"/>
                <a:gd name="connsiteY44" fmla="*/ 203241 h 1783993"/>
                <a:gd name="connsiteX45" fmla="*/ 36163 w 4942495"/>
                <a:gd name="connsiteY45" fmla="*/ 0 h 1783993"/>
                <a:gd name="connsiteX46" fmla="*/ 1995024 w 4942495"/>
                <a:gd name="connsiteY46" fmla="*/ 0 h 1783993"/>
                <a:gd name="connsiteX47" fmla="*/ 2031183 w 4942495"/>
                <a:gd name="connsiteY47" fmla="*/ 36205 h 1783993"/>
                <a:gd name="connsiteX48" fmla="*/ 2031183 w 4942495"/>
                <a:gd name="connsiteY48" fmla="*/ 44944 h 1783993"/>
                <a:gd name="connsiteX49" fmla="*/ 1995024 w 4942495"/>
                <a:gd name="connsiteY49" fmla="*/ 81149 h 1783993"/>
                <a:gd name="connsiteX50" fmla="*/ 36163 w 4942495"/>
                <a:gd name="connsiteY50" fmla="*/ 81149 h 1783993"/>
                <a:gd name="connsiteX51" fmla="*/ 3 w 4942495"/>
                <a:gd name="connsiteY51" fmla="*/ 44944 h 1783993"/>
                <a:gd name="connsiteX52" fmla="*/ 3 w 4942495"/>
                <a:gd name="connsiteY52" fmla="*/ 36205 h 1783993"/>
                <a:gd name="connsiteX53" fmla="*/ 36163 w 4942495"/>
                <a:gd name="connsiteY53" fmla="*/ 0 h 178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942495" h="1783993">
                  <a:moveTo>
                    <a:pt x="1140176" y="1702844"/>
                  </a:moveTo>
                  <a:lnTo>
                    <a:pt x="2703716" y="1702844"/>
                  </a:lnTo>
                  <a:cubicBezTo>
                    <a:pt x="2723618" y="1702844"/>
                    <a:pt x="2739788" y="1719074"/>
                    <a:pt x="2739788" y="1739049"/>
                  </a:cubicBezTo>
                  <a:lnTo>
                    <a:pt x="2739788" y="1747788"/>
                  </a:lnTo>
                  <a:cubicBezTo>
                    <a:pt x="2739788" y="1767763"/>
                    <a:pt x="2723618" y="1783993"/>
                    <a:pt x="2703716" y="1783993"/>
                  </a:cubicBezTo>
                  <a:lnTo>
                    <a:pt x="1140176" y="1783993"/>
                  </a:lnTo>
                  <a:cubicBezTo>
                    <a:pt x="1120275" y="1783993"/>
                    <a:pt x="1104104" y="1767763"/>
                    <a:pt x="1104104" y="1747788"/>
                  </a:cubicBezTo>
                  <a:lnTo>
                    <a:pt x="1104104" y="1739049"/>
                  </a:lnTo>
                  <a:cubicBezTo>
                    <a:pt x="1104104" y="1719074"/>
                    <a:pt x="1120275" y="1702844"/>
                    <a:pt x="1140176" y="1702844"/>
                  </a:cubicBezTo>
                  <a:close/>
                  <a:moveTo>
                    <a:pt x="36126" y="1466641"/>
                  </a:moveTo>
                  <a:lnTo>
                    <a:pt x="847014" y="1466641"/>
                  </a:lnTo>
                  <a:cubicBezTo>
                    <a:pt x="866944" y="1466641"/>
                    <a:pt x="883137" y="1482870"/>
                    <a:pt x="883137" y="1502845"/>
                  </a:cubicBezTo>
                  <a:lnTo>
                    <a:pt x="883137" y="1511583"/>
                  </a:lnTo>
                  <a:cubicBezTo>
                    <a:pt x="883137" y="1531558"/>
                    <a:pt x="866944" y="1547787"/>
                    <a:pt x="847014" y="1547787"/>
                  </a:cubicBezTo>
                  <a:lnTo>
                    <a:pt x="36126" y="1547787"/>
                  </a:lnTo>
                  <a:cubicBezTo>
                    <a:pt x="16196" y="1547787"/>
                    <a:pt x="3" y="1531558"/>
                    <a:pt x="3" y="1511583"/>
                  </a:cubicBezTo>
                  <a:lnTo>
                    <a:pt x="3" y="1502845"/>
                  </a:lnTo>
                  <a:cubicBezTo>
                    <a:pt x="3" y="1482870"/>
                    <a:pt x="16196" y="1466641"/>
                    <a:pt x="36126" y="1466641"/>
                  </a:cubicBezTo>
                  <a:close/>
                  <a:moveTo>
                    <a:pt x="1140176" y="1032692"/>
                  </a:moveTo>
                  <a:lnTo>
                    <a:pt x="2703716" y="1032692"/>
                  </a:lnTo>
                  <a:cubicBezTo>
                    <a:pt x="2723618" y="1032692"/>
                    <a:pt x="2739788" y="1048680"/>
                    <a:pt x="2739788" y="1069586"/>
                  </a:cubicBezTo>
                  <a:lnTo>
                    <a:pt x="2739788" y="1076965"/>
                  </a:lnTo>
                  <a:cubicBezTo>
                    <a:pt x="2739788" y="1096642"/>
                    <a:pt x="2723618" y="1113859"/>
                    <a:pt x="2703716" y="1113859"/>
                  </a:cubicBezTo>
                  <a:lnTo>
                    <a:pt x="1140176" y="1113859"/>
                  </a:lnTo>
                  <a:cubicBezTo>
                    <a:pt x="1120275" y="1113859"/>
                    <a:pt x="1104104" y="1096642"/>
                    <a:pt x="1104104" y="1076965"/>
                  </a:cubicBezTo>
                  <a:lnTo>
                    <a:pt x="1104104" y="1069586"/>
                  </a:lnTo>
                  <a:cubicBezTo>
                    <a:pt x="1104104" y="1048680"/>
                    <a:pt x="1120275" y="1032692"/>
                    <a:pt x="1140176" y="1032692"/>
                  </a:cubicBezTo>
                  <a:close/>
                  <a:moveTo>
                    <a:pt x="36132" y="565782"/>
                  </a:moveTo>
                  <a:lnTo>
                    <a:pt x="2703651" y="565782"/>
                  </a:lnTo>
                  <a:cubicBezTo>
                    <a:pt x="2723586" y="565782"/>
                    <a:pt x="2739783" y="582011"/>
                    <a:pt x="2739783" y="601986"/>
                  </a:cubicBezTo>
                  <a:lnTo>
                    <a:pt x="2739783" y="610724"/>
                  </a:lnTo>
                  <a:cubicBezTo>
                    <a:pt x="2739783" y="630699"/>
                    <a:pt x="2723586" y="646928"/>
                    <a:pt x="2703651" y="646928"/>
                  </a:cubicBezTo>
                  <a:lnTo>
                    <a:pt x="36132" y="646928"/>
                  </a:lnTo>
                  <a:cubicBezTo>
                    <a:pt x="16197" y="646928"/>
                    <a:pt x="0" y="630699"/>
                    <a:pt x="0" y="610724"/>
                  </a:cubicBezTo>
                  <a:lnTo>
                    <a:pt x="0" y="601986"/>
                  </a:lnTo>
                  <a:cubicBezTo>
                    <a:pt x="0" y="582011"/>
                    <a:pt x="16197" y="565782"/>
                    <a:pt x="36132" y="565782"/>
                  </a:cubicBezTo>
                  <a:close/>
                  <a:moveTo>
                    <a:pt x="3135490" y="203241"/>
                  </a:moveTo>
                  <a:lnTo>
                    <a:pt x="4905083" y="203241"/>
                  </a:lnTo>
                  <a:cubicBezTo>
                    <a:pt x="4926283" y="203241"/>
                    <a:pt x="4942495" y="219470"/>
                    <a:pt x="4942495" y="239445"/>
                  </a:cubicBezTo>
                  <a:lnTo>
                    <a:pt x="4942495" y="248183"/>
                  </a:lnTo>
                  <a:cubicBezTo>
                    <a:pt x="4942495" y="268158"/>
                    <a:pt x="4926283" y="284387"/>
                    <a:pt x="4905083" y="284387"/>
                  </a:cubicBezTo>
                  <a:lnTo>
                    <a:pt x="3135490" y="284387"/>
                  </a:lnTo>
                  <a:cubicBezTo>
                    <a:pt x="3114290" y="284387"/>
                    <a:pt x="3098078" y="268158"/>
                    <a:pt x="3098078" y="248183"/>
                  </a:cubicBezTo>
                  <a:lnTo>
                    <a:pt x="3098078" y="239445"/>
                  </a:lnTo>
                  <a:cubicBezTo>
                    <a:pt x="3098078" y="219470"/>
                    <a:pt x="3114290" y="203241"/>
                    <a:pt x="3135490" y="203241"/>
                  </a:cubicBezTo>
                  <a:close/>
                  <a:moveTo>
                    <a:pt x="36163" y="0"/>
                  </a:moveTo>
                  <a:lnTo>
                    <a:pt x="1995024" y="0"/>
                  </a:lnTo>
                  <a:cubicBezTo>
                    <a:pt x="2013727" y="0"/>
                    <a:pt x="2031183" y="16230"/>
                    <a:pt x="2031183" y="36205"/>
                  </a:cubicBezTo>
                  <a:lnTo>
                    <a:pt x="2031183" y="44944"/>
                  </a:lnTo>
                  <a:cubicBezTo>
                    <a:pt x="2031183" y="64919"/>
                    <a:pt x="2013727" y="81149"/>
                    <a:pt x="1995024" y="81149"/>
                  </a:cubicBezTo>
                  <a:lnTo>
                    <a:pt x="36163" y="81149"/>
                  </a:lnTo>
                  <a:cubicBezTo>
                    <a:pt x="16213" y="81149"/>
                    <a:pt x="3" y="64919"/>
                    <a:pt x="3" y="44944"/>
                  </a:cubicBezTo>
                  <a:lnTo>
                    <a:pt x="3" y="36205"/>
                  </a:lnTo>
                  <a:cubicBezTo>
                    <a:pt x="3" y="16230"/>
                    <a:pt x="16213" y="0"/>
                    <a:pt x="36163" y="0"/>
                  </a:cubicBezTo>
                  <a:close/>
                </a:path>
              </a:pathLst>
            </a:custGeom>
            <a:solidFill>
              <a:srgbClr val="148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1707CA-410C-0647-9090-363E9DF6A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91" y="4935438"/>
              <a:ext cx="4915032" cy="1783993"/>
            </a:xfrm>
            <a:custGeom>
              <a:avLst/>
              <a:gdLst>
                <a:gd name="connsiteX0" fmla="*/ 38785 w 4915032"/>
                <a:gd name="connsiteY0" fmla="*/ 1702844 h 1783993"/>
                <a:gd name="connsiteX1" fmla="*/ 537987 w 4915032"/>
                <a:gd name="connsiteY1" fmla="*/ 1702844 h 1783993"/>
                <a:gd name="connsiteX2" fmla="*/ 575521 w 4915032"/>
                <a:gd name="connsiteY2" fmla="*/ 1739049 h 1783993"/>
                <a:gd name="connsiteX3" fmla="*/ 575521 w 4915032"/>
                <a:gd name="connsiteY3" fmla="*/ 1747788 h 1783993"/>
                <a:gd name="connsiteX4" fmla="*/ 537987 w 4915032"/>
                <a:gd name="connsiteY4" fmla="*/ 1783993 h 1783993"/>
                <a:gd name="connsiteX5" fmla="*/ 38785 w 4915032"/>
                <a:gd name="connsiteY5" fmla="*/ 1783993 h 1783993"/>
                <a:gd name="connsiteX6" fmla="*/ 0 w 4915032"/>
                <a:gd name="connsiteY6" fmla="*/ 1747788 h 1783993"/>
                <a:gd name="connsiteX7" fmla="*/ 0 w 4915032"/>
                <a:gd name="connsiteY7" fmla="*/ 1739049 h 1783993"/>
                <a:gd name="connsiteX8" fmla="*/ 38785 w 4915032"/>
                <a:gd name="connsiteY8" fmla="*/ 1702844 h 1783993"/>
                <a:gd name="connsiteX9" fmla="*/ 1839093 w 4915032"/>
                <a:gd name="connsiteY9" fmla="*/ 1466641 h 1783993"/>
                <a:gd name="connsiteX10" fmla="*/ 2676197 w 4915032"/>
                <a:gd name="connsiteY10" fmla="*/ 1466641 h 1783993"/>
                <a:gd name="connsiteX11" fmla="*/ 2712322 w 4915032"/>
                <a:gd name="connsiteY11" fmla="*/ 1502845 h 1783993"/>
                <a:gd name="connsiteX12" fmla="*/ 2712322 w 4915032"/>
                <a:gd name="connsiteY12" fmla="*/ 1511583 h 1783993"/>
                <a:gd name="connsiteX13" fmla="*/ 2676197 w 4915032"/>
                <a:gd name="connsiteY13" fmla="*/ 1547787 h 1783993"/>
                <a:gd name="connsiteX14" fmla="*/ 1839093 w 4915032"/>
                <a:gd name="connsiteY14" fmla="*/ 1547787 h 1783993"/>
                <a:gd name="connsiteX15" fmla="*/ 1801722 w 4915032"/>
                <a:gd name="connsiteY15" fmla="*/ 1511583 h 1783993"/>
                <a:gd name="connsiteX16" fmla="*/ 1801722 w 4915032"/>
                <a:gd name="connsiteY16" fmla="*/ 1502845 h 1783993"/>
                <a:gd name="connsiteX17" fmla="*/ 1839093 w 4915032"/>
                <a:gd name="connsiteY17" fmla="*/ 1466641 h 1783993"/>
                <a:gd name="connsiteX18" fmla="*/ 38785 w 4915032"/>
                <a:gd name="connsiteY18" fmla="*/ 1032692 h 1783993"/>
                <a:gd name="connsiteX19" fmla="*/ 537987 w 4915032"/>
                <a:gd name="connsiteY19" fmla="*/ 1032692 h 1783993"/>
                <a:gd name="connsiteX20" fmla="*/ 575521 w 4915032"/>
                <a:gd name="connsiteY20" fmla="*/ 1069586 h 1783993"/>
                <a:gd name="connsiteX21" fmla="*/ 575521 w 4915032"/>
                <a:gd name="connsiteY21" fmla="*/ 1076965 h 1783993"/>
                <a:gd name="connsiteX22" fmla="*/ 537987 w 4915032"/>
                <a:gd name="connsiteY22" fmla="*/ 1113859 h 1783993"/>
                <a:gd name="connsiteX23" fmla="*/ 38785 w 4915032"/>
                <a:gd name="connsiteY23" fmla="*/ 1113859 h 1783993"/>
                <a:gd name="connsiteX24" fmla="*/ 0 w 4915032"/>
                <a:gd name="connsiteY24" fmla="*/ 1076965 h 1783993"/>
                <a:gd name="connsiteX25" fmla="*/ 0 w 4915032"/>
                <a:gd name="connsiteY25" fmla="*/ 1069586 h 1783993"/>
                <a:gd name="connsiteX26" fmla="*/ 38785 w 4915032"/>
                <a:gd name="connsiteY26" fmla="*/ 1032692 h 1783993"/>
                <a:gd name="connsiteX27" fmla="*/ 1839093 w 4915032"/>
                <a:gd name="connsiteY27" fmla="*/ 780012 h 1783993"/>
                <a:gd name="connsiteX28" fmla="*/ 2676197 w 4915032"/>
                <a:gd name="connsiteY28" fmla="*/ 780012 h 1783993"/>
                <a:gd name="connsiteX29" fmla="*/ 2712322 w 4915032"/>
                <a:gd name="connsiteY29" fmla="*/ 816217 h 1783993"/>
                <a:gd name="connsiteX30" fmla="*/ 2712322 w 4915032"/>
                <a:gd name="connsiteY30" fmla="*/ 824956 h 1783993"/>
                <a:gd name="connsiteX31" fmla="*/ 2676197 w 4915032"/>
                <a:gd name="connsiteY31" fmla="*/ 861161 h 1783993"/>
                <a:gd name="connsiteX32" fmla="*/ 1839093 w 4915032"/>
                <a:gd name="connsiteY32" fmla="*/ 861161 h 1783993"/>
                <a:gd name="connsiteX33" fmla="*/ 1801722 w 4915032"/>
                <a:gd name="connsiteY33" fmla="*/ 824956 h 1783993"/>
                <a:gd name="connsiteX34" fmla="*/ 1801722 w 4915032"/>
                <a:gd name="connsiteY34" fmla="*/ 816217 h 1783993"/>
                <a:gd name="connsiteX35" fmla="*/ 1839093 w 4915032"/>
                <a:gd name="connsiteY35" fmla="*/ 780012 h 1783993"/>
                <a:gd name="connsiteX36" fmla="*/ 893078 w 4915032"/>
                <a:gd name="connsiteY36" fmla="*/ 203241 h 1783993"/>
                <a:gd name="connsiteX37" fmla="*/ 2851938 w 4915032"/>
                <a:gd name="connsiteY37" fmla="*/ 203241 h 1783993"/>
                <a:gd name="connsiteX38" fmla="*/ 2888098 w 4915032"/>
                <a:gd name="connsiteY38" fmla="*/ 239445 h 1783993"/>
                <a:gd name="connsiteX39" fmla="*/ 2888098 w 4915032"/>
                <a:gd name="connsiteY39" fmla="*/ 248183 h 1783993"/>
                <a:gd name="connsiteX40" fmla="*/ 2851938 w 4915032"/>
                <a:gd name="connsiteY40" fmla="*/ 284387 h 1783993"/>
                <a:gd name="connsiteX41" fmla="*/ 893078 w 4915032"/>
                <a:gd name="connsiteY41" fmla="*/ 284387 h 1783993"/>
                <a:gd name="connsiteX42" fmla="*/ 856918 w 4915032"/>
                <a:gd name="connsiteY42" fmla="*/ 248183 h 1783993"/>
                <a:gd name="connsiteX43" fmla="*/ 856918 w 4915032"/>
                <a:gd name="connsiteY43" fmla="*/ 239445 h 1783993"/>
                <a:gd name="connsiteX44" fmla="*/ 893078 w 4915032"/>
                <a:gd name="connsiteY44" fmla="*/ 203241 h 1783993"/>
                <a:gd name="connsiteX45" fmla="*/ 3679263 w 4915032"/>
                <a:gd name="connsiteY45" fmla="*/ 0 h 1783993"/>
                <a:gd name="connsiteX46" fmla="*/ 4877660 w 4915032"/>
                <a:gd name="connsiteY46" fmla="*/ 0 h 1783993"/>
                <a:gd name="connsiteX47" fmla="*/ 4915032 w 4915032"/>
                <a:gd name="connsiteY47" fmla="*/ 36204 h 1783993"/>
                <a:gd name="connsiteX48" fmla="*/ 4915032 w 4915032"/>
                <a:gd name="connsiteY48" fmla="*/ 44944 h 1783993"/>
                <a:gd name="connsiteX49" fmla="*/ 4877660 w 4915032"/>
                <a:gd name="connsiteY49" fmla="*/ 81148 h 1783993"/>
                <a:gd name="connsiteX50" fmla="*/ 3679263 w 4915032"/>
                <a:gd name="connsiteY50" fmla="*/ 81148 h 1783993"/>
                <a:gd name="connsiteX51" fmla="*/ 3641891 w 4915032"/>
                <a:gd name="connsiteY51" fmla="*/ 44944 h 1783993"/>
                <a:gd name="connsiteX52" fmla="*/ 3641891 w 4915032"/>
                <a:gd name="connsiteY52" fmla="*/ 36204 h 1783993"/>
                <a:gd name="connsiteX53" fmla="*/ 3679263 w 4915032"/>
                <a:gd name="connsiteY53" fmla="*/ 0 h 178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915032" h="1783993">
                  <a:moveTo>
                    <a:pt x="38785" y="1702844"/>
                  </a:moveTo>
                  <a:lnTo>
                    <a:pt x="537987" y="1702844"/>
                  </a:lnTo>
                  <a:cubicBezTo>
                    <a:pt x="559256" y="1702844"/>
                    <a:pt x="575521" y="1719074"/>
                    <a:pt x="575521" y="1739049"/>
                  </a:cubicBezTo>
                  <a:lnTo>
                    <a:pt x="575521" y="1747788"/>
                  </a:lnTo>
                  <a:cubicBezTo>
                    <a:pt x="575521" y="1767763"/>
                    <a:pt x="559256" y="1783993"/>
                    <a:pt x="537987" y="1783993"/>
                  </a:cubicBezTo>
                  <a:lnTo>
                    <a:pt x="38785" y="1783993"/>
                  </a:lnTo>
                  <a:cubicBezTo>
                    <a:pt x="17516" y="1783993"/>
                    <a:pt x="0" y="1767763"/>
                    <a:pt x="0" y="1747788"/>
                  </a:cubicBezTo>
                  <a:lnTo>
                    <a:pt x="0" y="1739049"/>
                  </a:lnTo>
                  <a:cubicBezTo>
                    <a:pt x="0" y="1719074"/>
                    <a:pt x="17516" y="1702844"/>
                    <a:pt x="38785" y="1702844"/>
                  </a:cubicBezTo>
                  <a:close/>
                  <a:moveTo>
                    <a:pt x="1839093" y="1466641"/>
                  </a:moveTo>
                  <a:lnTo>
                    <a:pt x="2676197" y="1466641"/>
                  </a:lnTo>
                  <a:cubicBezTo>
                    <a:pt x="2696128" y="1466641"/>
                    <a:pt x="2712322" y="1482870"/>
                    <a:pt x="2712322" y="1502845"/>
                  </a:cubicBezTo>
                  <a:lnTo>
                    <a:pt x="2712322" y="1511583"/>
                  </a:lnTo>
                  <a:cubicBezTo>
                    <a:pt x="2712322" y="1531558"/>
                    <a:pt x="2696128" y="1547787"/>
                    <a:pt x="2676197" y="1547787"/>
                  </a:cubicBezTo>
                  <a:lnTo>
                    <a:pt x="1839093" y="1547787"/>
                  </a:lnTo>
                  <a:cubicBezTo>
                    <a:pt x="1817916" y="1547787"/>
                    <a:pt x="1801722" y="1531558"/>
                    <a:pt x="1801722" y="1511583"/>
                  </a:cubicBezTo>
                  <a:lnTo>
                    <a:pt x="1801722" y="1502845"/>
                  </a:lnTo>
                  <a:cubicBezTo>
                    <a:pt x="1801722" y="1482870"/>
                    <a:pt x="1817916" y="1466641"/>
                    <a:pt x="1839093" y="1466641"/>
                  </a:cubicBezTo>
                  <a:close/>
                  <a:moveTo>
                    <a:pt x="38785" y="1032692"/>
                  </a:moveTo>
                  <a:lnTo>
                    <a:pt x="537987" y="1032692"/>
                  </a:lnTo>
                  <a:cubicBezTo>
                    <a:pt x="559256" y="1032692"/>
                    <a:pt x="575521" y="1048680"/>
                    <a:pt x="575521" y="1069586"/>
                  </a:cubicBezTo>
                  <a:lnTo>
                    <a:pt x="575521" y="1076965"/>
                  </a:lnTo>
                  <a:cubicBezTo>
                    <a:pt x="575521" y="1096642"/>
                    <a:pt x="559256" y="1113859"/>
                    <a:pt x="537987" y="1113859"/>
                  </a:cubicBezTo>
                  <a:lnTo>
                    <a:pt x="38785" y="1113859"/>
                  </a:lnTo>
                  <a:cubicBezTo>
                    <a:pt x="17516" y="1113859"/>
                    <a:pt x="0" y="1096642"/>
                    <a:pt x="0" y="1076965"/>
                  </a:cubicBezTo>
                  <a:lnTo>
                    <a:pt x="0" y="1069586"/>
                  </a:lnTo>
                  <a:cubicBezTo>
                    <a:pt x="0" y="1048680"/>
                    <a:pt x="17516" y="1032692"/>
                    <a:pt x="38785" y="1032692"/>
                  </a:cubicBezTo>
                  <a:close/>
                  <a:moveTo>
                    <a:pt x="1839093" y="780012"/>
                  </a:moveTo>
                  <a:lnTo>
                    <a:pt x="2676197" y="780012"/>
                  </a:lnTo>
                  <a:cubicBezTo>
                    <a:pt x="2696128" y="780012"/>
                    <a:pt x="2712322" y="796242"/>
                    <a:pt x="2712322" y="816217"/>
                  </a:cubicBezTo>
                  <a:lnTo>
                    <a:pt x="2712322" y="824956"/>
                  </a:lnTo>
                  <a:cubicBezTo>
                    <a:pt x="2712322" y="844931"/>
                    <a:pt x="2696128" y="861161"/>
                    <a:pt x="2676197" y="861161"/>
                  </a:cubicBezTo>
                  <a:lnTo>
                    <a:pt x="1839093" y="861161"/>
                  </a:lnTo>
                  <a:cubicBezTo>
                    <a:pt x="1817916" y="861161"/>
                    <a:pt x="1801722" y="844931"/>
                    <a:pt x="1801722" y="824956"/>
                  </a:cubicBezTo>
                  <a:lnTo>
                    <a:pt x="1801722" y="816217"/>
                  </a:lnTo>
                  <a:cubicBezTo>
                    <a:pt x="1801722" y="796242"/>
                    <a:pt x="1817916" y="780012"/>
                    <a:pt x="1839093" y="780012"/>
                  </a:cubicBezTo>
                  <a:close/>
                  <a:moveTo>
                    <a:pt x="893078" y="203241"/>
                  </a:moveTo>
                  <a:lnTo>
                    <a:pt x="2851938" y="203241"/>
                  </a:lnTo>
                  <a:cubicBezTo>
                    <a:pt x="2871889" y="203241"/>
                    <a:pt x="2888098" y="219470"/>
                    <a:pt x="2888098" y="239445"/>
                  </a:cubicBezTo>
                  <a:lnTo>
                    <a:pt x="2888098" y="248183"/>
                  </a:lnTo>
                  <a:cubicBezTo>
                    <a:pt x="2888098" y="268158"/>
                    <a:pt x="2871889" y="284387"/>
                    <a:pt x="2851938" y="284387"/>
                  </a:cubicBezTo>
                  <a:lnTo>
                    <a:pt x="893078" y="284387"/>
                  </a:lnTo>
                  <a:cubicBezTo>
                    <a:pt x="874375" y="284387"/>
                    <a:pt x="856918" y="268158"/>
                    <a:pt x="856918" y="248183"/>
                  </a:cubicBezTo>
                  <a:lnTo>
                    <a:pt x="856918" y="239445"/>
                  </a:lnTo>
                  <a:cubicBezTo>
                    <a:pt x="856918" y="219470"/>
                    <a:pt x="874375" y="203241"/>
                    <a:pt x="893078" y="203241"/>
                  </a:cubicBezTo>
                  <a:close/>
                  <a:moveTo>
                    <a:pt x="3679263" y="0"/>
                  </a:moveTo>
                  <a:lnTo>
                    <a:pt x="4877660" y="0"/>
                  </a:lnTo>
                  <a:cubicBezTo>
                    <a:pt x="4898838" y="0"/>
                    <a:pt x="4915032" y="16229"/>
                    <a:pt x="4915032" y="36204"/>
                  </a:cubicBezTo>
                  <a:lnTo>
                    <a:pt x="4915032" y="44944"/>
                  </a:lnTo>
                  <a:cubicBezTo>
                    <a:pt x="4915032" y="64919"/>
                    <a:pt x="4898838" y="81148"/>
                    <a:pt x="4877660" y="81148"/>
                  </a:cubicBezTo>
                  <a:lnTo>
                    <a:pt x="3679263" y="81148"/>
                  </a:lnTo>
                  <a:cubicBezTo>
                    <a:pt x="3658086" y="81148"/>
                    <a:pt x="3641891" y="64919"/>
                    <a:pt x="3641891" y="44944"/>
                  </a:cubicBezTo>
                  <a:lnTo>
                    <a:pt x="3641891" y="36204"/>
                  </a:lnTo>
                  <a:cubicBezTo>
                    <a:pt x="3641891" y="16229"/>
                    <a:pt x="3658086" y="0"/>
                    <a:pt x="3679263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560D44E-667E-C54B-AE48-1D33B3E5C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227" y="4935437"/>
              <a:ext cx="3184728" cy="1339052"/>
            </a:xfrm>
            <a:custGeom>
              <a:avLst/>
              <a:gdLst>
                <a:gd name="connsiteX0" fmla="*/ 36132 w 3184728"/>
                <a:gd name="connsiteY0" fmla="*/ 1257906 h 1339052"/>
                <a:gd name="connsiteX1" fmla="*/ 2703651 w 3184728"/>
                <a:gd name="connsiteY1" fmla="*/ 1257906 h 1339052"/>
                <a:gd name="connsiteX2" fmla="*/ 2739783 w 3184728"/>
                <a:gd name="connsiteY2" fmla="*/ 1295358 h 1339052"/>
                <a:gd name="connsiteX3" fmla="*/ 2739783 w 3184728"/>
                <a:gd name="connsiteY3" fmla="*/ 1302848 h 1339052"/>
                <a:gd name="connsiteX4" fmla="*/ 2703651 w 3184728"/>
                <a:gd name="connsiteY4" fmla="*/ 1339052 h 1339052"/>
                <a:gd name="connsiteX5" fmla="*/ 36132 w 3184728"/>
                <a:gd name="connsiteY5" fmla="*/ 1339052 h 1339052"/>
                <a:gd name="connsiteX6" fmla="*/ 0 w 3184728"/>
                <a:gd name="connsiteY6" fmla="*/ 1302848 h 1339052"/>
                <a:gd name="connsiteX7" fmla="*/ 0 w 3184728"/>
                <a:gd name="connsiteY7" fmla="*/ 1295358 h 1339052"/>
                <a:gd name="connsiteX8" fmla="*/ 36132 w 3184728"/>
                <a:gd name="connsiteY8" fmla="*/ 1257906 h 1339052"/>
                <a:gd name="connsiteX9" fmla="*/ 36126 w 3184728"/>
                <a:gd name="connsiteY9" fmla="*/ 780012 h 1339052"/>
                <a:gd name="connsiteX10" fmla="*/ 847014 w 3184728"/>
                <a:gd name="connsiteY10" fmla="*/ 780012 h 1339052"/>
                <a:gd name="connsiteX11" fmla="*/ 883137 w 3184728"/>
                <a:gd name="connsiteY11" fmla="*/ 816217 h 1339052"/>
                <a:gd name="connsiteX12" fmla="*/ 883137 w 3184728"/>
                <a:gd name="connsiteY12" fmla="*/ 824956 h 1339052"/>
                <a:gd name="connsiteX13" fmla="*/ 847014 w 3184728"/>
                <a:gd name="connsiteY13" fmla="*/ 861161 h 1339052"/>
                <a:gd name="connsiteX14" fmla="*/ 36126 w 3184728"/>
                <a:gd name="connsiteY14" fmla="*/ 861161 h 1339052"/>
                <a:gd name="connsiteX15" fmla="*/ 3 w 3184728"/>
                <a:gd name="connsiteY15" fmla="*/ 824956 h 1339052"/>
                <a:gd name="connsiteX16" fmla="*/ 3 w 3184728"/>
                <a:gd name="connsiteY16" fmla="*/ 816217 h 1339052"/>
                <a:gd name="connsiteX17" fmla="*/ 36126 w 3184728"/>
                <a:gd name="connsiteY17" fmla="*/ 780012 h 1339052"/>
                <a:gd name="connsiteX18" fmla="*/ 36104 w 3184728"/>
                <a:gd name="connsiteY18" fmla="*/ 203241 h 1339052"/>
                <a:gd name="connsiteX19" fmla="*/ 680993 w 3184728"/>
                <a:gd name="connsiteY19" fmla="*/ 203241 h 1339052"/>
                <a:gd name="connsiteX20" fmla="*/ 718342 w 3184728"/>
                <a:gd name="connsiteY20" fmla="*/ 239444 h 1339052"/>
                <a:gd name="connsiteX21" fmla="*/ 718342 w 3184728"/>
                <a:gd name="connsiteY21" fmla="*/ 248183 h 1339052"/>
                <a:gd name="connsiteX22" fmla="*/ 680993 w 3184728"/>
                <a:gd name="connsiteY22" fmla="*/ 284386 h 1339052"/>
                <a:gd name="connsiteX23" fmla="*/ 36104 w 3184728"/>
                <a:gd name="connsiteY23" fmla="*/ 284386 h 1339052"/>
                <a:gd name="connsiteX24" fmla="*/ 0 w 3184728"/>
                <a:gd name="connsiteY24" fmla="*/ 248183 h 1339052"/>
                <a:gd name="connsiteX25" fmla="*/ 0 w 3184728"/>
                <a:gd name="connsiteY25" fmla="*/ 239444 h 1339052"/>
                <a:gd name="connsiteX26" fmla="*/ 36104 w 3184728"/>
                <a:gd name="connsiteY26" fmla="*/ 203241 h 1339052"/>
                <a:gd name="connsiteX27" fmla="*/ 2504907 w 3184728"/>
                <a:gd name="connsiteY27" fmla="*/ 0 h 1339052"/>
                <a:gd name="connsiteX28" fmla="*/ 3148686 w 3184728"/>
                <a:gd name="connsiteY28" fmla="*/ 0 h 1339052"/>
                <a:gd name="connsiteX29" fmla="*/ 3184728 w 3184728"/>
                <a:gd name="connsiteY29" fmla="*/ 36204 h 1339052"/>
                <a:gd name="connsiteX30" fmla="*/ 3184728 w 3184728"/>
                <a:gd name="connsiteY30" fmla="*/ 44944 h 1339052"/>
                <a:gd name="connsiteX31" fmla="*/ 3148686 w 3184728"/>
                <a:gd name="connsiteY31" fmla="*/ 81148 h 1339052"/>
                <a:gd name="connsiteX32" fmla="*/ 2504907 w 3184728"/>
                <a:gd name="connsiteY32" fmla="*/ 81148 h 1339052"/>
                <a:gd name="connsiteX33" fmla="*/ 2466380 w 3184728"/>
                <a:gd name="connsiteY33" fmla="*/ 44944 h 1339052"/>
                <a:gd name="connsiteX34" fmla="*/ 2466380 w 3184728"/>
                <a:gd name="connsiteY34" fmla="*/ 36204 h 1339052"/>
                <a:gd name="connsiteX35" fmla="*/ 2504907 w 3184728"/>
                <a:gd name="connsiteY35" fmla="*/ 0 h 13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4728" h="1339052">
                  <a:moveTo>
                    <a:pt x="36132" y="1257906"/>
                  </a:moveTo>
                  <a:lnTo>
                    <a:pt x="2703651" y="1257906"/>
                  </a:lnTo>
                  <a:cubicBezTo>
                    <a:pt x="2723586" y="1257906"/>
                    <a:pt x="2739783" y="1274135"/>
                    <a:pt x="2739783" y="1295358"/>
                  </a:cubicBezTo>
                  <a:lnTo>
                    <a:pt x="2739783" y="1302848"/>
                  </a:lnTo>
                  <a:cubicBezTo>
                    <a:pt x="2739783" y="1322823"/>
                    <a:pt x="2723586" y="1339052"/>
                    <a:pt x="2703651" y="1339052"/>
                  </a:cubicBezTo>
                  <a:lnTo>
                    <a:pt x="36132" y="1339052"/>
                  </a:lnTo>
                  <a:cubicBezTo>
                    <a:pt x="16197" y="1339052"/>
                    <a:pt x="0" y="1322823"/>
                    <a:pt x="0" y="1302848"/>
                  </a:cubicBezTo>
                  <a:lnTo>
                    <a:pt x="0" y="1295358"/>
                  </a:lnTo>
                  <a:cubicBezTo>
                    <a:pt x="0" y="1274135"/>
                    <a:pt x="16197" y="1257906"/>
                    <a:pt x="36132" y="1257906"/>
                  </a:cubicBezTo>
                  <a:close/>
                  <a:moveTo>
                    <a:pt x="36126" y="780012"/>
                  </a:moveTo>
                  <a:lnTo>
                    <a:pt x="847014" y="780012"/>
                  </a:lnTo>
                  <a:cubicBezTo>
                    <a:pt x="866944" y="780012"/>
                    <a:pt x="883137" y="796242"/>
                    <a:pt x="883137" y="816217"/>
                  </a:cubicBezTo>
                  <a:lnTo>
                    <a:pt x="883137" y="824956"/>
                  </a:lnTo>
                  <a:cubicBezTo>
                    <a:pt x="883137" y="844931"/>
                    <a:pt x="866944" y="861161"/>
                    <a:pt x="847014" y="861161"/>
                  </a:cubicBezTo>
                  <a:lnTo>
                    <a:pt x="36126" y="861161"/>
                  </a:lnTo>
                  <a:cubicBezTo>
                    <a:pt x="16196" y="861161"/>
                    <a:pt x="3" y="844931"/>
                    <a:pt x="3" y="824956"/>
                  </a:cubicBezTo>
                  <a:lnTo>
                    <a:pt x="3" y="816217"/>
                  </a:lnTo>
                  <a:cubicBezTo>
                    <a:pt x="3" y="796242"/>
                    <a:pt x="16196" y="780012"/>
                    <a:pt x="36126" y="780012"/>
                  </a:cubicBezTo>
                  <a:close/>
                  <a:moveTo>
                    <a:pt x="36104" y="203241"/>
                  </a:moveTo>
                  <a:lnTo>
                    <a:pt x="680993" y="203241"/>
                  </a:lnTo>
                  <a:cubicBezTo>
                    <a:pt x="702158" y="203241"/>
                    <a:pt x="718342" y="219470"/>
                    <a:pt x="718342" y="239444"/>
                  </a:cubicBezTo>
                  <a:lnTo>
                    <a:pt x="718342" y="248183"/>
                  </a:lnTo>
                  <a:cubicBezTo>
                    <a:pt x="718342" y="268157"/>
                    <a:pt x="702158" y="284386"/>
                    <a:pt x="680993" y="284386"/>
                  </a:cubicBezTo>
                  <a:lnTo>
                    <a:pt x="36104" y="284386"/>
                  </a:lnTo>
                  <a:cubicBezTo>
                    <a:pt x="16185" y="284386"/>
                    <a:pt x="0" y="268157"/>
                    <a:pt x="0" y="248183"/>
                  </a:cubicBezTo>
                  <a:lnTo>
                    <a:pt x="0" y="239444"/>
                  </a:lnTo>
                  <a:cubicBezTo>
                    <a:pt x="0" y="219470"/>
                    <a:pt x="16185" y="203241"/>
                    <a:pt x="36104" y="203241"/>
                  </a:cubicBezTo>
                  <a:close/>
                  <a:moveTo>
                    <a:pt x="2504907" y="0"/>
                  </a:moveTo>
                  <a:lnTo>
                    <a:pt x="3148686" y="0"/>
                  </a:lnTo>
                  <a:cubicBezTo>
                    <a:pt x="3167329" y="0"/>
                    <a:pt x="3184728" y="16229"/>
                    <a:pt x="3184728" y="36204"/>
                  </a:cubicBezTo>
                  <a:lnTo>
                    <a:pt x="3184728" y="44944"/>
                  </a:lnTo>
                  <a:cubicBezTo>
                    <a:pt x="3184728" y="64919"/>
                    <a:pt x="3167329" y="81148"/>
                    <a:pt x="3148686" y="81148"/>
                  </a:cubicBezTo>
                  <a:lnTo>
                    <a:pt x="2504907" y="81148"/>
                  </a:lnTo>
                  <a:cubicBezTo>
                    <a:pt x="2483779" y="81148"/>
                    <a:pt x="2466380" y="64919"/>
                    <a:pt x="2466380" y="44944"/>
                  </a:cubicBezTo>
                  <a:lnTo>
                    <a:pt x="2466380" y="36204"/>
                  </a:lnTo>
                  <a:cubicBezTo>
                    <a:pt x="2466380" y="16229"/>
                    <a:pt x="2483779" y="0"/>
                    <a:pt x="2504907" y="0"/>
                  </a:cubicBezTo>
                  <a:close/>
                </a:path>
              </a:pathLst>
            </a:custGeom>
            <a:solidFill>
              <a:srgbClr val="FC9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53B1CFE-3195-B047-B167-BBA78B0B7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6645" y="10554822"/>
              <a:ext cx="1641169" cy="548060"/>
            </a:xfrm>
            <a:custGeom>
              <a:avLst/>
              <a:gdLst>
                <a:gd name="connsiteX0" fmla="*/ 695347 w 1641169"/>
                <a:gd name="connsiteY0" fmla="*/ 466911 h 548060"/>
                <a:gd name="connsiteX1" fmla="*/ 1603735 w 1641169"/>
                <a:gd name="connsiteY1" fmla="*/ 466911 h 548060"/>
                <a:gd name="connsiteX2" fmla="*/ 1641169 w 1641169"/>
                <a:gd name="connsiteY2" fmla="*/ 503116 h 548060"/>
                <a:gd name="connsiteX3" fmla="*/ 1641169 w 1641169"/>
                <a:gd name="connsiteY3" fmla="*/ 511855 h 548060"/>
                <a:gd name="connsiteX4" fmla="*/ 1603735 w 1641169"/>
                <a:gd name="connsiteY4" fmla="*/ 548060 h 548060"/>
                <a:gd name="connsiteX5" fmla="*/ 695347 w 1641169"/>
                <a:gd name="connsiteY5" fmla="*/ 548060 h 548060"/>
                <a:gd name="connsiteX6" fmla="*/ 659163 w 1641169"/>
                <a:gd name="connsiteY6" fmla="*/ 511855 h 548060"/>
                <a:gd name="connsiteX7" fmla="*/ 659163 w 1641169"/>
                <a:gd name="connsiteY7" fmla="*/ 503116 h 548060"/>
                <a:gd name="connsiteX8" fmla="*/ 695347 w 1641169"/>
                <a:gd name="connsiteY8" fmla="*/ 466911 h 548060"/>
                <a:gd name="connsiteX9" fmla="*/ 36072 w 1641169"/>
                <a:gd name="connsiteY9" fmla="*/ 0 h 548060"/>
                <a:gd name="connsiteX10" fmla="*/ 1598369 w 1641169"/>
                <a:gd name="connsiteY10" fmla="*/ 0 h 548060"/>
                <a:gd name="connsiteX11" fmla="*/ 1635685 w 1641169"/>
                <a:gd name="connsiteY11" fmla="*/ 36893 h 548060"/>
                <a:gd name="connsiteX12" fmla="*/ 1635685 w 1641169"/>
                <a:gd name="connsiteY12" fmla="*/ 44271 h 548060"/>
                <a:gd name="connsiteX13" fmla="*/ 1598369 w 1641169"/>
                <a:gd name="connsiteY13" fmla="*/ 81164 h 548060"/>
                <a:gd name="connsiteX14" fmla="*/ 36072 w 1641169"/>
                <a:gd name="connsiteY14" fmla="*/ 81164 h 548060"/>
                <a:gd name="connsiteX15" fmla="*/ 0 w 1641169"/>
                <a:gd name="connsiteY15" fmla="*/ 44271 h 548060"/>
                <a:gd name="connsiteX16" fmla="*/ 0 w 1641169"/>
                <a:gd name="connsiteY16" fmla="*/ 36893 h 548060"/>
                <a:gd name="connsiteX17" fmla="*/ 36072 w 1641169"/>
                <a:gd name="connsiteY17" fmla="*/ 0 h 54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1169" h="548060">
                  <a:moveTo>
                    <a:pt x="695347" y="466911"/>
                  </a:moveTo>
                  <a:lnTo>
                    <a:pt x="1603735" y="466911"/>
                  </a:lnTo>
                  <a:cubicBezTo>
                    <a:pt x="1624947" y="466911"/>
                    <a:pt x="1641169" y="483141"/>
                    <a:pt x="1641169" y="503116"/>
                  </a:cubicBezTo>
                  <a:lnTo>
                    <a:pt x="1641169" y="511855"/>
                  </a:lnTo>
                  <a:cubicBezTo>
                    <a:pt x="1641169" y="531830"/>
                    <a:pt x="1624947" y="548060"/>
                    <a:pt x="1603735" y="548060"/>
                  </a:cubicBezTo>
                  <a:lnTo>
                    <a:pt x="695347" y="548060"/>
                  </a:lnTo>
                  <a:cubicBezTo>
                    <a:pt x="675383" y="548060"/>
                    <a:pt x="659163" y="531830"/>
                    <a:pt x="659163" y="511855"/>
                  </a:cubicBezTo>
                  <a:lnTo>
                    <a:pt x="659163" y="503116"/>
                  </a:lnTo>
                  <a:cubicBezTo>
                    <a:pt x="659163" y="483141"/>
                    <a:pt x="675383" y="466911"/>
                    <a:pt x="695347" y="466911"/>
                  </a:cubicBezTo>
                  <a:close/>
                  <a:moveTo>
                    <a:pt x="36072" y="0"/>
                  </a:moveTo>
                  <a:lnTo>
                    <a:pt x="1598369" y="0"/>
                  </a:lnTo>
                  <a:cubicBezTo>
                    <a:pt x="1619513" y="0"/>
                    <a:pt x="1635685" y="15987"/>
                    <a:pt x="1635685" y="36893"/>
                  </a:cubicBezTo>
                  <a:lnTo>
                    <a:pt x="1635685" y="44271"/>
                  </a:lnTo>
                  <a:cubicBezTo>
                    <a:pt x="1635685" y="63948"/>
                    <a:pt x="1619513" y="81164"/>
                    <a:pt x="1598369" y="81164"/>
                  </a:cubicBezTo>
                  <a:lnTo>
                    <a:pt x="36072" y="81164"/>
                  </a:lnTo>
                  <a:cubicBezTo>
                    <a:pt x="14926" y="81164"/>
                    <a:pt x="0" y="63948"/>
                    <a:pt x="0" y="44271"/>
                  </a:cubicBezTo>
                  <a:lnTo>
                    <a:pt x="0" y="36893"/>
                  </a:lnTo>
                  <a:cubicBezTo>
                    <a:pt x="0" y="15987"/>
                    <a:pt x="14926" y="0"/>
                    <a:pt x="36072" y="0"/>
                  </a:cubicBezTo>
                  <a:close/>
                </a:path>
              </a:pathLst>
            </a:custGeom>
            <a:solidFill>
              <a:srgbClr val="148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91">
              <a:extLst>
                <a:ext uri="{FF2B5EF4-FFF2-40B4-BE49-F238E27FC236}">
                  <a16:creationId xmlns:a16="http://schemas.microsoft.com/office/drawing/2014/main" id="{A4E382CD-499A-4748-AD4A-E45FCB3C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6645" y="10774544"/>
              <a:ext cx="532824" cy="82394"/>
            </a:xfrm>
            <a:custGeom>
              <a:avLst/>
              <a:gdLst>
                <a:gd name="T0" fmla="*/ 395 w 426"/>
                <a:gd name="T1" fmla="*/ 66 h 67"/>
                <a:gd name="T2" fmla="*/ 30 w 426"/>
                <a:gd name="T3" fmla="*/ 66 h 67"/>
                <a:gd name="T4" fmla="*/ 30 w 426"/>
                <a:gd name="T5" fmla="*/ 66 h 67"/>
                <a:gd name="T6" fmla="*/ 0 w 426"/>
                <a:gd name="T7" fmla="*/ 36 h 67"/>
                <a:gd name="T8" fmla="*/ 0 w 426"/>
                <a:gd name="T9" fmla="*/ 30 h 67"/>
                <a:gd name="T10" fmla="*/ 0 w 426"/>
                <a:gd name="T11" fmla="*/ 30 h 67"/>
                <a:gd name="T12" fmla="*/ 30 w 426"/>
                <a:gd name="T13" fmla="*/ 0 h 67"/>
                <a:gd name="T14" fmla="*/ 395 w 426"/>
                <a:gd name="T15" fmla="*/ 0 h 67"/>
                <a:gd name="T16" fmla="*/ 395 w 426"/>
                <a:gd name="T17" fmla="*/ 0 h 67"/>
                <a:gd name="T18" fmla="*/ 425 w 426"/>
                <a:gd name="T19" fmla="*/ 30 h 67"/>
                <a:gd name="T20" fmla="*/ 425 w 426"/>
                <a:gd name="T21" fmla="*/ 36 h 67"/>
                <a:gd name="T22" fmla="*/ 425 w 426"/>
                <a:gd name="T23" fmla="*/ 36 h 67"/>
                <a:gd name="T24" fmla="*/ 395 w 426"/>
                <a:gd name="T25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67">
                  <a:moveTo>
                    <a:pt x="395" y="66"/>
                  </a:moveTo>
                  <a:lnTo>
                    <a:pt x="30" y="66"/>
                  </a:lnTo>
                  <a:lnTo>
                    <a:pt x="30" y="66"/>
                  </a:lnTo>
                  <a:cubicBezTo>
                    <a:pt x="13" y="66"/>
                    <a:pt x="0" y="53"/>
                    <a:pt x="0" y="36"/>
                  </a:cubicBezTo>
                  <a:lnTo>
                    <a:pt x="0" y="30"/>
                  </a:lnTo>
                  <a:lnTo>
                    <a:pt x="0" y="30"/>
                  </a:lnTo>
                  <a:cubicBezTo>
                    <a:pt x="0" y="14"/>
                    <a:pt x="13" y="0"/>
                    <a:pt x="30" y="0"/>
                  </a:cubicBezTo>
                  <a:lnTo>
                    <a:pt x="395" y="0"/>
                  </a:lnTo>
                  <a:lnTo>
                    <a:pt x="395" y="0"/>
                  </a:lnTo>
                  <a:cubicBezTo>
                    <a:pt x="412" y="0"/>
                    <a:pt x="425" y="14"/>
                    <a:pt x="425" y="30"/>
                  </a:cubicBezTo>
                  <a:lnTo>
                    <a:pt x="425" y="36"/>
                  </a:lnTo>
                  <a:lnTo>
                    <a:pt x="425" y="36"/>
                  </a:lnTo>
                  <a:cubicBezTo>
                    <a:pt x="425" y="53"/>
                    <a:pt x="412" y="66"/>
                    <a:pt x="395" y="66"/>
                  </a:cubicBezTo>
                </a:path>
              </a:pathLst>
            </a:custGeom>
            <a:solidFill>
              <a:srgbClr val="FC9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A26DA8B-6E45-8F4D-BD5F-294772B9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3121" y="10774544"/>
              <a:ext cx="1624688" cy="328338"/>
            </a:xfrm>
            <a:custGeom>
              <a:avLst/>
              <a:gdLst>
                <a:gd name="connsiteX0" fmla="*/ 36362 w 1624688"/>
                <a:gd name="connsiteY0" fmla="*/ 247189 h 328338"/>
                <a:gd name="connsiteX1" fmla="*/ 307194 w 1624688"/>
                <a:gd name="connsiteY1" fmla="*/ 247189 h 328338"/>
                <a:gd name="connsiteX2" fmla="*/ 344810 w 1624688"/>
                <a:gd name="connsiteY2" fmla="*/ 283394 h 328338"/>
                <a:gd name="connsiteX3" fmla="*/ 344810 w 1624688"/>
                <a:gd name="connsiteY3" fmla="*/ 292133 h 328338"/>
                <a:gd name="connsiteX4" fmla="*/ 307194 w 1624688"/>
                <a:gd name="connsiteY4" fmla="*/ 328338 h 328338"/>
                <a:gd name="connsiteX5" fmla="*/ 36362 w 1624688"/>
                <a:gd name="connsiteY5" fmla="*/ 328338 h 328338"/>
                <a:gd name="connsiteX6" fmla="*/ 0 w 1624688"/>
                <a:gd name="connsiteY6" fmla="*/ 292133 h 328338"/>
                <a:gd name="connsiteX7" fmla="*/ 0 w 1624688"/>
                <a:gd name="connsiteY7" fmla="*/ 283394 h 328338"/>
                <a:gd name="connsiteX8" fmla="*/ 36362 w 1624688"/>
                <a:gd name="connsiteY8" fmla="*/ 247189 h 328338"/>
                <a:gd name="connsiteX9" fmla="*/ 1114172 w 1624688"/>
                <a:gd name="connsiteY9" fmla="*/ 0 h 328338"/>
                <a:gd name="connsiteX10" fmla="*/ 1587150 w 1624688"/>
                <a:gd name="connsiteY10" fmla="*/ 0 h 328338"/>
                <a:gd name="connsiteX11" fmla="*/ 1624688 w 1624688"/>
                <a:gd name="connsiteY11" fmla="*/ 36893 h 328338"/>
                <a:gd name="connsiteX12" fmla="*/ 1624688 w 1624688"/>
                <a:gd name="connsiteY12" fmla="*/ 44271 h 328338"/>
                <a:gd name="connsiteX13" fmla="*/ 1587150 w 1624688"/>
                <a:gd name="connsiteY13" fmla="*/ 81164 h 328338"/>
                <a:gd name="connsiteX14" fmla="*/ 1114172 w 1624688"/>
                <a:gd name="connsiteY14" fmla="*/ 81164 h 328338"/>
                <a:gd name="connsiteX15" fmla="*/ 1076634 w 1624688"/>
                <a:gd name="connsiteY15" fmla="*/ 44271 h 328338"/>
                <a:gd name="connsiteX16" fmla="*/ 1076634 w 1624688"/>
                <a:gd name="connsiteY16" fmla="*/ 36893 h 328338"/>
                <a:gd name="connsiteX17" fmla="*/ 1114172 w 1624688"/>
                <a:gd name="connsiteY17" fmla="*/ 0 h 32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4688" h="328338">
                  <a:moveTo>
                    <a:pt x="36362" y="247189"/>
                  </a:moveTo>
                  <a:lnTo>
                    <a:pt x="307194" y="247189"/>
                  </a:lnTo>
                  <a:cubicBezTo>
                    <a:pt x="327256" y="247189"/>
                    <a:pt x="344810" y="263419"/>
                    <a:pt x="344810" y="283394"/>
                  </a:cubicBezTo>
                  <a:lnTo>
                    <a:pt x="344810" y="292133"/>
                  </a:lnTo>
                  <a:cubicBezTo>
                    <a:pt x="344810" y="312108"/>
                    <a:pt x="327256" y="328338"/>
                    <a:pt x="307194" y="328338"/>
                  </a:cubicBezTo>
                  <a:lnTo>
                    <a:pt x="36362" y="328338"/>
                  </a:lnTo>
                  <a:cubicBezTo>
                    <a:pt x="16300" y="328338"/>
                    <a:pt x="0" y="312108"/>
                    <a:pt x="0" y="292133"/>
                  </a:cubicBezTo>
                  <a:lnTo>
                    <a:pt x="0" y="283394"/>
                  </a:lnTo>
                  <a:cubicBezTo>
                    <a:pt x="0" y="263419"/>
                    <a:pt x="16300" y="247189"/>
                    <a:pt x="36362" y="247189"/>
                  </a:cubicBezTo>
                  <a:close/>
                  <a:moveTo>
                    <a:pt x="1114172" y="0"/>
                  </a:moveTo>
                  <a:lnTo>
                    <a:pt x="1587150" y="0"/>
                  </a:lnTo>
                  <a:cubicBezTo>
                    <a:pt x="1608422" y="0"/>
                    <a:pt x="1624688" y="17217"/>
                    <a:pt x="1624688" y="36893"/>
                  </a:cubicBezTo>
                  <a:lnTo>
                    <a:pt x="1624688" y="44271"/>
                  </a:lnTo>
                  <a:cubicBezTo>
                    <a:pt x="1624688" y="65177"/>
                    <a:pt x="1608422" y="81164"/>
                    <a:pt x="1587150" y="81164"/>
                  </a:cubicBezTo>
                  <a:lnTo>
                    <a:pt x="1114172" y="81164"/>
                  </a:lnTo>
                  <a:cubicBezTo>
                    <a:pt x="1094152" y="81164"/>
                    <a:pt x="1076634" y="65177"/>
                    <a:pt x="1076634" y="44271"/>
                  </a:cubicBezTo>
                  <a:lnTo>
                    <a:pt x="1076634" y="36893"/>
                  </a:lnTo>
                  <a:cubicBezTo>
                    <a:pt x="1076634" y="17217"/>
                    <a:pt x="1094152" y="0"/>
                    <a:pt x="1114172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2C932CCC-6689-7241-B192-9B42E6C1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753" y="4550925"/>
              <a:ext cx="576772" cy="631702"/>
            </a:xfrm>
            <a:custGeom>
              <a:avLst/>
              <a:gdLst>
                <a:gd name="T0" fmla="*/ 399 w 461"/>
                <a:gd name="T1" fmla="*/ 504 h 505"/>
                <a:gd name="T2" fmla="*/ 389 w 461"/>
                <a:gd name="T3" fmla="*/ 62 h 505"/>
                <a:gd name="T4" fmla="*/ 0 w 461"/>
                <a:gd name="T5" fmla="*/ 62 h 505"/>
                <a:gd name="T6" fmla="*/ 0 w 461"/>
                <a:gd name="T7" fmla="*/ 0 h 505"/>
                <a:gd name="T8" fmla="*/ 450 w 461"/>
                <a:gd name="T9" fmla="*/ 0 h 505"/>
                <a:gd name="T10" fmla="*/ 460 w 461"/>
                <a:gd name="T11" fmla="*/ 502 h 505"/>
                <a:gd name="T12" fmla="*/ 399 w 461"/>
                <a:gd name="T13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505">
                  <a:moveTo>
                    <a:pt x="399" y="504"/>
                  </a:moveTo>
                  <a:lnTo>
                    <a:pt x="389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450" y="0"/>
                  </a:lnTo>
                  <a:lnTo>
                    <a:pt x="460" y="502"/>
                  </a:lnTo>
                  <a:lnTo>
                    <a:pt x="399" y="504"/>
                  </a:lnTo>
                </a:path>
              </a:pathLst>
            </a:custGeom>
            <a:solidFill>
              <a:srgbClr val="E1D7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62F89B4-0783-7042-B26C-50B0B5C3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1275" y="5330934"/>
              <a:ext cx="2943026" cy="2547525"/>
            </a:xfrm>
            <a:custGeom>
              <a:avLst/>
              <a:gdLst>
                <a:gd name="connsiteX0" fmla="*/ 2908202 w 2943026"/>
                <a:gd name="connsiteY0" fmla="*/ 2070880 h 2547525"/>
                <a:gd name="connsiteX1" fmla="*/ 2943026 w 2943026"/>
                <a:gd name="connsiteY1" fmla="*/ 2070880 h 2547525"/>
                <a:gd name="connsiteX2" fmla="*/ 2943026 w 2943026"/>
                <a:gd name="connsiteY2" fmla="*/ 2547525 h 2547525"/>
                <a:gd name="connsiteX3" fmla="*/ 2482854 w 2943026"/>
                <a:gd name="connsiteY3" fmla="*/ 2547525 h 2547525"/>
                <a:gd name="connsiteX4" fmla="*/ 2482854 w 2943026"/>
                <a:gd name="connsiteY4" fmla="*/ 2512588 h 2547525"/>
                <a:gd name="connsiteX5" fmla="*/ 2908202 w 2943026"/>
                <a:gd name="connsiteY5" fmla="*/ 2512588 h 2547525"/>
                <a:gd name="connsiteX6" fmla="*/ 0 w 2943026"/>
                <a:gd name="connsiteY6" fmla="*/ 0 h 2547525"/>
                <a:gd name="connsiteX7" fmla="*/ 476646 w 2943026"/>
                <a:gd name="connsiteY7" fmla="*/ 0 h 2547525"/>
                <a:gd name="connsiteX8" fmla="*/ 476646 w 2943026"/>
                <a:gd name="connsiteY8" fmla="*/ 34824 h 2547525"/>
                <a:gd name="connsiteX9" fmla="*/ 35029 w 2943026"/>
                <a:gd name="connsiteY9" fmla="*/ 34824 h 2547525"/>
                <a:gd name="connsiteX10" fmla="*/ 35029 w 2943026"/>
                <a:gd name="connsiteY10" fmla="*/ 460173 h 2547525"/>
                <a:gd name="connsiteX11" fmla="*/ 0 w 2943026"/>
                <a:gd name="connsiteY11" fmla="*/ 460173 h 254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3026" h="2547525">
                  <a:moveTo>
                    <a:pt x="2908202" y="2070880"/>
                  </a:moveTo>
                  <a:lnTo>
                    <a:pt x="2943026" y="2070880"/>
                  </a:lnTo>
                  <a:lnTo>
                    <a:pt x="2943026" y="2547525"/>
                  </a:lnTo>
                  <a:lnTo>
                    <a:pt x="2482854" y="2547525"/>
                  </a:lnTo>
                  <a:lnTo>
                    <a:pt x="2482854" y="2512588"/>
                  </a:lnTo>
                  <a:lnTo>
                    <a:pt x="2908202" y="2512588"/>
                  </a:lnTo>
                  <a:close/>
                  <a:moveTo>
                    <a:pt x="0" y="0"/>
                  </a:moveTo>
                  <a:lnTo>
                    <a:pt x="476646" y="0"/>
                  </a:lnTo>
                  <a:lnTo>
                    <a:pt x="476646" y="34824"/>
                  </a:lnTo>
                  <a:lnTo>
                    <a:pt x="35029" y="34824"/>
                  </a:lnTo>
                  <a:lnTo>
                    <a:pt x="35029" y="460173"/>
                  </a:lnTo>
                  <a:lnTo>
                    <a:pt x="0" y="460173"/>
                  </a:lnTo>
                  <a:close/>
                </a:path>
              </a:pathLst>
            </a:custGeom>
            <a:solidFill>
              <a:srgbClr val="3C93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124">
              <a:extLst>
                <a:ext uri="{FF2B5EF4-FFF2-40B4-BE49-F238E27FC236}">
                  <a16:creationId xmlns:a16="http://schemas.microsoft.com/office/drawing/2014/main" id="{7132316F-4F44-AA47-A4EF-99BF8EB97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080" y="11230465"/>
              <a:ext cx="1499603" cy="291133"/>
            </a:xfrm>
            <a:custGeom>
              <a:avLst/>
              <a:gdLst>
                <a:gd name="T0" fmla="*/ 1201 w 1202"/>
                <a:gd name="T1" fmla="*/ 117 h 235"/>
                <a:gd name="T2" fmla="*/ 1201 w 1202"/>
                <a:gd name="T3" fmla="*/ 117 h 235"/>
                <a:gd name="T4" fmla="*/ 601 w 1202"/>
                <a:gd name="T5" fmla="*/ 234 h 235"/>
                <a:gd name="T6" fmla="*/ 601 w 1202"/>
                <a:gd name="T7" fmla="*/ 234 h 235"/>
                <a:gd name="T8" fmla="*/ 0 w 1202"/>
                <a:gd name="T9" fmla="*/ 117 h 235"/>
                <a:gd name="T10" fmla="*/ 0 w 1202"/>
                <a:gd name="T11" fmla="*/ 117 h 235"/>
                <a:gd name="T12" fmla="*/ 601 w 1202"/>
                <a:gd name="T13" fmla="*/ 0 h 235"/>
                <a:gd name="T14" fmla="*/ 601 w 1202"/>
                <a:gd name="T15" fmla="*/ 0 h 235"/>
                <a:gd name="T16" fmla="*/ 1201 w 1202"/>
                <a:gd name="T17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235">
                  <a:moveTo>
                    <a:pt x="1201" y="117"/>
                  </a:moveTo>
                  <a:lnTo>
                    <a:pt x="1201" y="117"/>
                  </a:lnTo>
                  <a:cubicBezTo>
                    <a:pt x="1201" y="182"/>
                    <a:pt x="932" y="234"/>
                    <a:pt x="601" y="234"/>
                  </a:cubicBezTo>
                  <a:lnTo>
                    <a:pt x="601" y="234"/>
                  </a:lnTo>
                  <a:cubicBezTo>
                    <a:pt x="269" y="234"/>
                    <a:pt x="0" y="182"/>
                    <a:pt x="0" y="117"/>
                  </a:cubicBezTo>
                  <a:lnTo>
                    <a:pt x="0" y="117"/>
                  </a:lnTo>
                  <a:cubicBezTo>
                    <a:pt x="0" y="53"/>
                    <a:pt x="269" y="0"/>
                    <a:pt x="601" y="0"/>
                  </a:cubicBezTo>
                  <a:lnTo>
                    <a:pt x="601" y="0"/>
                  </a:lnTo>
                  <a:cubicBezTo>
                    <a:pt x="932" y="0"/>
                    <a:pt x="1201" y="53"/>
                    <a:pt x="1201" y="117"/>
                  </a:cubicBezTo>
                </a:path>
              </a:pathLst>
            </a:custGeom>
            <a:solidFill>
              <a:srgbClr val="3A0309">
                <a:alpha val="1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125">
              <a:extLst>
                <a:ext uri="{FF2B5EF4-FFF2-40B4-BE49-F238E27FC236}">
                  <a16:creationId xmlns:a16="http://schemas.microsoft.com/office/drawing/2014/main" id="{B9353E85-01C5-9148-A4CB-81A33DC86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034" y="8978320"/>
              <a:ext cx="1757775" cy="214231"/>
            </a:xfrm>
            <a:custGeom>
              <a:avLst/>
              <a:gdLst>
                <a:gd name="T0" fmla="*/ 1411 w 1412"/>
                <a:gd name="T1" fmla="*/ 84 h 170"/>
                <a:gd name="T2" fmla="*/ 1411 w 1412"/>
                <a:gd name="T3" fmla="*/ 84 h 170"/>
                <a:gd name="T4" fmla="*/ 706 w 1412"/>
                <a:gd name="T5" fmla="*/ 169 h 170"/>
                <a:gd name="T6" fmla="*/ 706 w 1412"/>
                <a:gd name="T7" fmla="*/ 169 h 170"/>
                <a:gd name="T8" fmla="*/ 0 w 1412"/>
                <a:gd name="T9" fmla="*/ 84 h 170"/>
                <a:gd name="T10" fmla="*/ 0 w 1412"/>
                <a:gd name="T11" fmla="*/ 84 h 170"/>
                <a:gd name="T12" fmla="*/ 706 w 1412"/>
                <a:gd name="T13" fmla="*/ 0 h 170"/>
                <a:gd name="T14" fmla="*/ 706 w 1412"/>
                <a:gd name="T15" fmla="*/ 0 h 170"/>
                <a:gd name="T16" fmla="*/ 1411 w 1412"/>
                <a:gd name="T17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2" h="170">
                  <a:moveTo>
                    <a:pt x="1411" y="84"/>
                  </a:moveTo>
                  <a:lnTo>
                    <a:pt x="1411" y="84"/>
                  </a:lnTo>
                  <a:cubicBezTo>
                    <a:pt x="1411" y="131"/>
                    <a:pt x="1096" y="169"/>
                    <a:pt x="706" y="169"/>
                  </a:cubicBezTo>
                  <a:lnTo>
                    <a:pt x="706" y="169"/>
                  </a:lnTo>
                  <a:cubicBezTo>
                    <a:pt x="316" y="169"/>
                    <a:pt x="0" y="131"/>
                    <a:pt x="0" y="84"/>
                  </a:cubicBezTo>
                  <a:lnTo>
                    <a:pt x="0" y="84"/>
                  </a:lnTo>
                  <a:cubicBezTo>
                    <a:pt x="0" y="38"/>
                    <a:pt x="316" y="0"/>
                    <a:pt x="706" y="0"/>
                  </a:cubicBezTo>
                  <a:lnTo>
                    <a:pt x="706" y="0"/>
                  </a:lnTo>
                  <a:cubicBezTo>
                    <a:pt x="1096" y="0"/>
                    <a:pt x="1411" y="38"/>
                    <a:pt x="1411" y="84"/>
                  </a:cubicBezTo>
                </a:path>
              </a:pathLst>
            </a:custGeom>
            <a:solidFill>
              <a:srgbClr val="3A0309">
                <a:alpha val="1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126">
              <a:extLst>
                <a:ext uri="{FF2B5EF4-FFF2-40B4-BE49-F238E27FC236}">
                  <a16:creationId xmlns:a16="http://schemas.microsoft.com/office/drawing/2014/main" id="{0CC5476E-4686-F342-9AA2-C21006290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0412" y="11197507"/>
              <a:ext cx="1499600" cy="291133"/>
            </a:xfrm>
            <a:custGeom>
              <a:avLst/>
              <a:gdLst>
                <a:gd name="T0" fmla="*/ 1201 w 1202"/>
                <a:gd name="T1" fmla="*/ 117 h 235"/>
                <a:gd name="T2" fmla="*/ 1201 w 1202"/>
                <a:gd name="T3" fmla="*/ 117 h 235"/>
                <a:gd name="T4" fmla="*/ 601 w 1202"/>
                <a:gd name="T5" fmla="*/ 234 h 235"/>
                <a:gd name="T6" fmla="*/ 601 w 1202"/>
                <a:gd name="T7" fmla="*/ 234 h 235"/>
                <a:gd name="T8" fmla="*/ 0 w 1202"/>
                <a:gd name="T9" fmla="*/ 117 h 235"/>
                <a:gd name="T10" fmla="*/ 0 w 1202"/>
                <a:gd name="T11" fmla="*/ 117 h 235"/>
                <a:gd name="T12" fmla="*/ 601 w 1202"/>
                <a:gd name="T13" fmla="*/ 0 h 235"/>
                <a:gd name="T14" fmla="*/ 601 w 1202"/>
                <a:gd name="T15" fmla="*/ 0 h 235"/>
                <a:gd name="T16" fmla="*/ 1201 w 1202"/>
                <a:gd name="T17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235">
                  <a:moveTo>
                    <a:pt x="1201" y="117"/>
                  </a:moveTo>
                  <a:lnTo>
                    <a:pt x="1201" y="117"/>
                  </a:lnTo>
                  <a:cubicBezTo>
                    <a:pt x="1201" y="182"/>
                    <a:pt x="933" y="234"/>
                    <a:pt x="601" y="234"/>
                  </a:cubicBezTo>
                  <a:lnTo>
                    <a:pt x="601" y="234"/>
                  </a:lnTo>
                  <a:cubicBezTo>
                    <a:pt x="269" y="234"/>
                    <a:pt x="0" y="182"/>
                    <a:pt x="0" y="117"/>
                  </a:cubicBezTo>
                  <a:lnTo>
                    <a:pt x="0" y="117"/>
                  </a:lnTo>
                  <a:cubicBezTo>
                    <a:pt x="0" y="53"/>
                    <a:pt x="269" y="0"/>
                    <a:pt x="601" y="0"/>
                  </a:cubicBezTo>
                  <a:lnTo>
                    <a:pt x="601" y="0"/>
                  </a:lnTo>
                  <a:cubicBezTo>
                    <a:pt x="933" y="0"/>
                    <a:pt x="1201" y="53"/>
                    <a:pt x="1201" y="117"/>
                  </a:cubicBezTo>
                </a:path>
              </a:pathLst>
            </a:custGeom>
            <a:solidFill>
              <a:srgbClr val="3A0309">
                <a:alpha val="1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127">
              <a:extLst>
                <a:ext uri="{FF2B5EF4-FFF2-40B4-BE49-F238E27FC236}">
                  <a16:creationId xmlns:a16="http://schemas.microsoft.com/office/drawing/2014/main" id="{E6E2068A-FF81-D34B-BD11-8CCE411A8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494" y="8648737"/>
              <a:ext cx="2383982" cy="3092587"/>
            </a:xfrm>
            <a:custGeom>
              <a:avLst/>
              <a:gdLst>
                <a:gd name="T0" fmla="*/ 1909 w 1914"/>
                <a:gd name="T1" fmla="*/ 284 h 2481"/>
                <a:gd name="T2" fmla="*/ 1891 w 1914"/>
                <a:gd name="T3" fmla="*/ 268 h 2481"/>
                <a:gd name="T4" fmla="*/ 1882 w 1914"/>
                <a:gd name="T5" fmla="*/ 275 h 2481"/>
                <a:gd name="T6" fmla="*/ 1825 w 1914"/>
                <a:gd name="T7" fmla="*/ 343 h 2481"/>
                <a:gd name="T8" fmla="*/ 1421 w 1914"/>
                <a:gd name="T9" fmla="*/ 581 h 2481"/>
                <a:gd name="T10" fmla="*/ 1422 w 1914"/>
                <a:gd name="T11" fmla="*/ 479 h 2481"/>
                <a:gd name="T12" fmla="*/ 1433 w 1914"/>
                <a:gd name="T13" fmla="*/ 386 h 2481"/>
                <a:gd name="T14" fmla="*/ 1433 w 1914"/>
                <a:gd name="T15" fmla="*/ 386 h 2481"/>
                <a:gd name="T16" fmla="*/ 1582 w 1914"/>
                <a:gd name="T17" fmla="*/ 270 h 2481"/>
                <a:gd name="T18" fmla="*/ 1582 w 1914"/>
                <a:gd name="T19" fmla="*/ 270 h 2481"/>
                <a:gd name="T20" fmla="*/ 1583 w 1914"/>
                <a:gd name="T21" fmla="*/ 263 h 2481"/>
                <a:gd name="T22" fmla="*/ 1587 w 1914"/>
                <a:gd name="T23" fmla="*/ 213 h 2481"/>
                <a:gd name="T24" fmla="*/ 1586 w 1914"/>
                <a:gd name="T25" fmla="*/ 209 h 2481"/>
                <a:gd name="T26" fmla="*/ 1584 w 1914"/>
                <a:gd name="T27" fmla="*/ 198 h 2481"/>
                <a:gd name="T28" fmla="*/ 1561 w 1914"/>
                <a:gd name="T29" fmla="*/ 143 h 2481"/>
                <a:gd name="T30" fmla="*/ 1561 w 1914"/>
                <a:gd name="T31" fmla="*/ 127 h 2481"/>
                <a:gd name="T32" fmla="*/ 1525 w 1914"/>
                <a:gd name="T33" fmla="*/ 43 h 2481"/>
                <a:gd name="T34" fmla="*/ 1468 w 1914"/>
                <a:gd name="T35" fmla="*/ 10 h 2481"/>
                <a:gd name="T36" fmla="*/ 1293 w 1914"/>
                <a:gd name="T37" fmla="*/ 53 h 2481"/>
                <a:gd name="T38" fmla="*/ 1215 w 1914"/>
                <a:gd name="T39" fmla="*/ 145 h 2481"/>
                <a:gd name="T40" fmla="*/ 1073 w 1914"/>
                <a:gd name="T41" fmla="*/ 337 h 2481"/>
                <a:gd name="T42" fmla="*/ 987 w 1914"/>
                <a:gd name="T43" fmla="*/ 588 h 2481"/>
                <a:gd name="T44" fmla="*/ 948 w 1914"/>
                <a:gd name="T45" fmla="*/ 707 h 2481"/>
                <a:gd name="T46" fmla="*/ 957 w 1914"/>
                <a:gd name="T47" fmla="*/ 761 h 2481"/>
                <a:gd name="T48" fmla="*/ 860 w 1914"/>
                <a:gd name="T49" fmla="*/ 1058 h 2481"/>
                <a:gd name="T50" fmla="*/ 681 w 1914"/>
                <a:gd name="T51" fmla="*/ 1220 h 2481"/>
                <a:gd name="T52" fmla="*/ 708 w 1914"/>
                <a:gd name="T53" fmla="*/ 1083 h 2481"/>
                <a:gd name="T54" fmla="*/ 734 w 1914"/>
                <a:gd name="T55" fmla="*/ 1042 h 2481"/>
                <a:gd name="T56" fmla="*/ 692 w 1914"/>
                <a:gd name="T57" fmla="*/ 939 h 2481"/>
                <a:gd name="T58" fmla="*/ 586 w 1914"/>
                <a:gd name="T59" fmla="*/ 968 h 2481"/>
                <a:gd name="T60" fmla="*/ 443 w 1914"/>
                <a:gd name="T61" fmla="*/ 1059 h 2481"/>
                <a:gd name="T62" fmla="*/ 358 w 1914"/>
                <a:gd name="T63" fmla="*/ 1152 h 2481"/>
                <a:gd name="T64" fmla="*/ 363 w 1914"/>
                <a:gd name="T65" fmla="*/ 1202 h 2481"/>
                <a:gd name="T66" fmla="*/ 394 w 1914"/>
                <a:gd name="T67" fmla="*/ 1235 h 2481"/>
                <a:gd name="T68" fmla="*/ 499 w 1914"/>
                <a:gd name="T69" fmla="*/ 1239 h 2481"/>
                <a:gd name="T70" fmla="*/ 516 w 1914"/>
                <a:gd name="T71" fmla="*/ 1232 h 2481"/>
                <a:gd name="T72" fmla="*/ 454 w 1914"/>
                <a:gd name="T73" fmla="*/ 1367 h 2481"/>
                <a:gd name="T74" fmla="*/ 433 w 1914"/>
                <a:gd name="T75" fmla="*/ 1473 h 2481"/>
                <a:gd name="T76" fmla="*/ 598 w 1914"/>
                <a:gd name="T77" fmla="*/ 1509 h 2481"/>
                <a:gd name="T78" fmla="*/ 598 w 1914"/>
                <a:gd name="T79" fmla="*/ 1509 h 2481"/>
                <a:gd name="T80" fmla="*/ 303 w 1914"/>
                <a:gd name="T81" fmla="*/ 2082 h 2481"/>
                <a:gd name="T82" fmla="*/ 304 w 1914"/>
                <a:gd name="T83" fmla="*/ 2085 h 2481"/>
                <a:gd name="T84" fmla="*/ 144 w 1914"/>
                <a:gd name="T85" fmla="*/ 2230 h 2481"/>
                <a:gd name="T86" fmla="*/ 68 w 1914"/>
                <a:gd name="T87" fmla="*/ 2443 h 2481"/>
                <a:gd name="T88" fmla="*/ 347 w 1914"/>
                <a:gd name="T89" fmla="*/ 2259 h 2481"/>
                <a:gd name="T90" fmla="*/ 401 w 1914"/>
                <a:gd name="T91" fmla="*/ 2151 h 2481"/>
                <a:gd name="T92" fmla="*/ 401 w 1914"/>
                <a:gd name="T93" fmla="*/ 2151 h 2481"/>
                <a:gd name="T94" fmla="*/ 729 w 1914"/>
                <a:gd name="T95" fmla="*/ 1839 h 2481"/>
                <a:gd name="T96" fmla="*/ 1228 w 1914"/>
                <a:gd name="T97" fmla="*/ 1160 h 2481"/>
                <a:gd name="T98" fmla="*/ 1228 w 1914"/>
                <a:gd name="T99" fmla="*/ 1160 h 2481"/>
                <a:gd name="T100" fmla="*/ 1361 w 1914"/>
                <a:gd name="T101" fmla="*/ 829 h 2481"/>
                <a:gd name="T102" fmla="*/ 1716 w 1914"/>
                <a:gd name="T103" fmla="*/ 593 h 2481"/>
                <a:gd name="T104" fmla="*/ 1856 w 1914"/>
                <a:gd name="T105" fmla="*/ 386 h 2481"/>
                <a:gd name="T106" fmla="*/ 1870 w 1914"/>
                <a:gd name="T107" fmla="*/ 366 h 2481"/>
                <a:gd name="T108" fmla="*/ 1888 w 1914"/>
                <a:gd name="T109" fmla="*/ 340 h 2481"/>
                <a:gd name="T110" fmla="*/ 1909 w 1914"/>
                <a:gd name="T111" fmla="*/ 284 h 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4" h="2481">
                  <a:moveTo>
                    <a:pt x="1909" y="284"/>
                  </a:moveTo>
                  <a:lnTo>
                    <a:pt x="1909" y="284"/>
                  </a:lnTo>
                  <a:cubicBezTo>
                    <a:pt x="1908" y="275"/>
                    <a:pt x="1900" y="265"/>
                    <a:pt x="1891" y="268"/>
                  </a:cubicBezTo>
                  <a:lnTo>
                    <a:pt x="1891" y="268"/>
                  </a:lnTo>
                  <a:cubicBezTo>
                    <a:pt x="1887" y="269"/>
                    <a:pt x="1884" y="272"/>
                    <a:pt x="1882" y="275"/>
                  </a:cubicBezTo>
                  <a:lnTo>
                    <a:pt x="1882" y="275"/>
                  </a:lnTo>
                  <a:cubicBezTo>
                    <a:pt x="1862" y="297"/>
                    <a:pt x="1840" y="317"/>
                    <a:pt x="1825" y="343"/>
                  </a:cubicBezTo>
                  <a:lnTo>
                    <a:pt x="1825" y="343"/>
                  </a:lnTo>
                  <a:cubicBezTo>
                    <a:pt x="1791" y="382"/>
                    <a:pt x="1622" y="563"/>
                    <a:pt x="1421" y="581"/>
                  </a:cubicBezTo>
                  <a:lnTo>
                    <a:pt x="1421" y="581"/>
                  </a:lnTo>
                  <a:cubicBezTo>
                    <a:pt x="1420" y="547"/>
                    <a:pt x="1421" y="513"/>
                    <a:pt x="1422" y="479"/>
                  </a:cubicBezTo>
                  <a:lnTo>
                    <a:pt x="1422" y="479"/>
                  </a:lnTo>
                  <a:cubicBezTo>
                    <a:pt x="1424" y="452"/>
                    <a:pt x="1417" y="407"/>
                    <a:pt x="1433" y="386"/>
                  </a:cubicBezTo>
                  <a:lnTo>
                    <a:pt x="1433" y="386"/>
                  </a:lnTo>
                  <a:lnTo>
                    <a:pt x="1433" y="386"/>
                  </a:lnTo>
                  <a:lnTo>
                    <a:pt x="1433" y="386"/>
                  </a:lnTo>
                  <a:cubicBezTo>
                    <a:pt x="1506" y="379"/>
                    <a:pt x="1563" y="331"/>
                    <a:pt x="1582" y="270"/>
                  </a:cubicBezTo>
                  <a:lnTo>
                    <a:pt x="1582" y="270"/>
                  </a:lnTo>
                  <a:lnTo>
                    <a:pt x="1582" y="270"/>
                  </a:lnTo>
                  <a:lnTo>
                    <a:pt x="1582" y="270"/>
                  </a:lnTo>
                  <a:cubicBezTo>
                    <a:pt x="1582" y="270"/>
                    <a:pt x="1583" y="267"/>
                    <a:pt x="1583" y="263"/>
                  </a:cubicBezTo>
                  <a:lnTo>
                    <a:pt x="1583" y="263"/>
                  </a:lnTo>
                  <a:cubicBezTo>
                    <a:pt x="1588" y="247"/>
                    <a:pt x="1589" y="230"/>
                    <a:pt x="1587" y="213"/>
                  </a:cubicBezTo>
                  <a:lnTo>
                    <a:pt x="1587" y="213"/>
                  </a:lnTo>
                  <a:cubicBezTo>
                    <a:pt x="1587" y="211"/>
                    <a:pt x="1587" y="211"/>
                    <a:pt x="1586" y="209"/>
                  </a:cubicBezTo>
                  <a:lnTo>
                    <a:pt x="1586" y="209"/>
                  </a:lnTo>
                  <a:cubicBezTo>
                    <a:pt x="1586" y="205"/>
                    <a:pt x="1586" y="202"/>
                    <a:pt x="1584" y="198"/>
                  </a:cubicBezTo>
                  <a:lnTo>
                    <a:pt x="1584" y="198"/>
                  </a:lnTo>
                  <a:lnTo>
                    <a:pt x="1584" y="198"/>
                  </a:lnTo>
                  <a:cubicBezTo>
                    <a:pt x="1580" y="178"/>
                    <a:pt x="1572" y="159"/>
                    <a:pt x="1561" y="143"/>
                  </a:cubicBezTo>
                  <a:lnTo>
                    <a:pt x="1561" y="143"/>
                  </a:lnTo>
                  <a:cubicBezTo>
                    <a:pt x="1561" y="138"/>
                    <a:pt x="1561" y="132"/>
                    <a:pt x="1561" y="127"/>
                  </a:cubicBezTo>
                  <a:lnTo>
                    <a:pt x="1561" y="127"/>
                  </a:lnTo>
                  <a:cubicBezTo>
                    <a:pt x="1557" y="92"/>
                    <a:pt x="1540" y="62"/>
                    <a:pt x="1525" y="43"/>
                  </a:cubicBezTo>
                  <a:lnTo>
                    <a:pt x="1525" y="43"/>
                  </a:lnTo>
                  <a:cubicBezTo>
                    <a:pt x="1510" y="25"/>
                    <a:pt x="1490" y="14"/>
                    <a:pt x="1468" y="10"/>
                  </a:cubicBezTo>
                  <a:lnTo>
                    <a:pt x="1468" y="10"/>
                  </a:lnTo>
                  <a:cubicBezTo>
                    <a:pt x="1406" y="0"/>
                    <a:pt x="1343" y="12"/>
                    <a:pt x="1293" y="53"/>
                  </a:cubicBezTo>
                  <a:lnTo>
                    <a:pt x="1293" y="53"/>
                  </a:lnTo>
                  <a:cubicBezTo>
                    <a:pt x="1260" y="77"/>
                    <a:pt x="1235" y="109"/>
                    <a:pt x="1215" y="145"/>
                  </a:cubicBezTo>
                  <a:lnTo>
                    <a:pt x="1215" y="145"/>
                  </a:lnTo>
                  <a:cubicBezTo>
                    <a:pt x="1194" y="160"/>
                    <a:pt x="1148" y="205"/>
                    <a:pt x="1073" y="337"/>
                  </a:cubicBezTo>
                  <a:lnTo>
                    <a:pt x="1073" y="337"/>
                  </a:lnTo>
                  <a:cubicBezTo>
                    <a:pt x="1029" y="411"/>
                    <a:pt x="1003" y="503"/>
                    <a:pt x="987" y="588"/>
                  </a:cubicBezTo>
                  <a:lnTo>
                    <a:pt x="987" y="588"/>
                  </a:lnTo>
                  <a:cubicBezTo>
                    <a:pt x="964" y="623"/>
                    <a:pt x="948" y="663"/>
                    <a:pt x="948" y="707"/>
                  </a:cubicBezTo>
                  <a:lnTo>
                    <a:pt x="948" y="707"/>
                  </a:lnTo>
                  <a:cubicBezTo>
                    <a:pt x="948" y="726"/>
                    <a:pt x="951" y="745"/>
                    <a:pt x="957" y="761"/>
                  </a:cubicBezTo>
                  <a:lnTo>
                    <a:pt x="957" y="761"/>
                  </a:lnTo>
                  <a:cubicBezTo>
                    <a:pt x="924" y="860"/>
                    <a:pt x="890" y="958"/>
                    <a:pt x="860" y="1058"/>
                  </a:cubicBezTo>
                  <a:lnTo>
                    <a:pt x="860" y="1058"/>
                  </a:lnTo>
                  <a:cubicBezTo>
                    <a:pt x="809" y="1103"/>
                    <a:pt x="744" y="1162"/>
                    <a:pt x="681" y="1220"/>
                  </a:cubicBezTo>
                  <a:lnTo>
                    <a:pt x="681" y="1220"/>
                  </a:lnTo>
                  <a:cubicBezTo>
                    <a:pt x="692" y="1169"/>
                    <a:pt x="701" y="1122"/>
                    <a:pt x="708" y="1083"/>
                  </a:cubicBezTo>
                  <a:lnTo>
                    <a:pt x="708" y="1083"/>
                  </a:lnTo>
                  <a:cubicBezTo>
                    <a:pt x="718" y="1071"/>
                    <a:pt x="728" y="1057"/>
                    <a:pt x="734" y="1042"/>
                  </a:cubicBezTo>
                  <a:lnTo>
                    <a:pt x="734" y="1042"/>
                  </a:lnTo>
                  <a:cubicBezTo>
                    <a:pt x="752" y="1004"/>
                    <a:pt x="737" y="957"/>
                    <a:pt x="692" y="939"/>
                  </a:cubicBezTo>
                  <a:lnTo>
                    <a:pt x="692" y="939"/>
                  </a:lnTo>
                  <a:cubicBezTo>
                    <a:pt x="653" y="924"/>
                    <a:pt x="618" y="948"/>
                    <a:pt x="586" y="968"/>
                  </a:cubicBezTo>
                  <a:lnTo>
                    <a:pt x="586" y="968"/>
                  </a:lnTo>
                  <a:cubicBezTo>
                    <a:pt x="539" y="998"/>
                    <a:pt x="491" y="1029"/>
                    <a:pt x="443" y="1059"/>
                  </a:cubicBezTo>
                  <a:lnTo>
                    <a:pt x="443" y="1059"/>
                  </a:lnTo>
                  <a:cubicBezTo>
                    <a:pt x="407" y="1082"/>
                    <a:pt x="367" y="1110"/>
                    <a:pt x="358" y="1152"/>
                  </a:cubicBezTo>
                  <a:lnTo>
                    <a:pt x="358" y="1152"/>
                  </a:lnTo>
                  <a:cubicBezTo>
                    <a:pt x="354" y="1169"/>
                    <a:pt x="356" y="1186"/>
                    <a:pt x="363" y="1202"/>
                  </a:cubicBezTo>
                  <a:lnTo>
                    <a:pt x="363" y="1202"/>
                  </a:lnTo>
                  <a:cubicBezTo>
                    <a:pt x="370" y="1215"/>
                    <a:pt x="380" y="1227"/>
                    <a:pt x="394" y="1235"/>
                  </a:cubicBezTo>
                  <a:lnTo>
                    <a:pt x="394" y="1235"/>
                  </a:lnTo>
                  <a:cubicBezTo>
                    <a:pt x="424" y="1254"/>
                    <a:pt x="465" y="1252"/>
                    <a:pt x="499" y="1239"/>
                  </a:cubicBezTo>
                  <a:lnTo>
                    <a:pt x="499" y="1239"/>
                  </a:lnTo>
                  <a:cubicBezTo>
                    <a:pt x="505" y="1237"/>
                    <a:pt x="510" y="1235"/>
                    <a:pt x="516" y="1232"/>
                  </a:cubicBezTo>
                  <a:lnTo>
                    <a:pt x="454" y="1367"/>
                  </a:lnTo>
                  <a:lnTo>
                    <a:pt x="454" y="1367"/>
                  </a:lnTo>
                  <a:cubicBezTo>
                    <a:pt x="438" y="1400"/>
                    <a:pt x="430" y="1437"/>
                    <a:pt x="433" y="1473"/>
                  </a:cubicBezTo>
                  <a:lnTo>
                    <a:pt x="433" y="1473"/>
                  </a:lnTo>
                  <a:cubicBezTo>
                    <a:pt x="445" y="1624"/>
                    <a:pt x="598" y="1509"/>
                    <a:pt x="598" y="1509"/>
                  </a:cubicBezTo>
                  <a:lnTo>
                    <a:pt x="598" y="1509"/>
                  </a:lnTo>
                  <a:lnTo>
                    <a:pt x="598" y="1509"/>
                  </a:lnTo>
                  <a:lnTo>
                    <a:pt x="598" y="1509"/>
                  </a:lnTo>
                  <a:cubicBezTo>
                    <a:pt x="668" y="1467"/>
                    <a:pt x="767" y="1388"/>
                    <a:pt x="861" y="1309"/>
                  </a:cubicBezTo>
                  <a:lnTo>
                    <a:pt x="303" y="2082"/>
                  </a:lnTo>
                  <a:lnTo>
                    <a:pt x="303" y="2082"/>
                  </a:lnTo>
                  <a:cubicBezTo>
                    <a:pt x="303" y="2083"/>
                    <a:pt x="304" y="2084"/>
                    <a:pt x="304" y="2085"/>
                  </a:cubicBezTo>
                  <a:lnTo>
                    <a:pt x="304" y="2085"/>
                  </a:lnTo>
                  <a:cubicBezTo>
                    <a:pt x="259" y="2129"/>
                    <a:pt x="187" y="2197"/>
                    <a:pt x="144" y="2230"/>
                  </a:cubicBezTo>
                  <a:lnTo>
                    <a:pt x="144" y="2230"/>
                  </a:lnTo>
                  <a:cubicBezTo>
                    <a:pt x="79" y="2280"/>
                    <a:pt x="0" y="2404"/>
                    <a:pt x="68" y="2443"/>
                  </a:cubicBezTo>
                  <a:lnTo>
                    <a:pt x="68" y="2443"/>
                  </a:lnTo>
                  <a:cubicBezTo>
                    <a:pt x="138" y="2480"/>
                    <a:pt x="274" y="2393"/>
                    <a:pt x="347" y="2259"/>
                  </a:cubicBezTo>
                  <a:lnTo>
                    <a:pt x="347" y="2259"/>
                  </a:lnTo>
                  <a:cubicBezTo>
                    <a:pt x="373" y="2210"/>
                    <a:pt x="390" y="2175"/>
                    <a:pt x="401" y="2151"/>
                  </a:cubicBezTo>
                  <a:lnTo>
                    <a:pt x="401" y="2151"/>
                  </a:lnTo>
                  <a:lnTo>
                    <a:pt x="401" y="2151"/>
                  </a:lnTo>
                  <a:lnTo>
                    <a:pt x="401" y="2151"/>
                  </a:lnTo>
                  <a:cubicBezTo>
                    <a:pt x="507" y="2062"/>
                    <a:pt x="616" y="1957"/>
                    <a:pt x="729" y="1839"/>
                  </a:cubicBezTo>
                  <a:lnTo>
                    <a:pt x="729" y="1839"/>
                  </a:lnTo>
                  <a:cubicBezTo>
                    <a:pt x="907" y="1653"/>
                    <a:pt x="1118" y="1393"/>
                    <a:pt x="1228" y="1160"/>
                  </a:cubicBezTo>
                  <a:lnTo>
                    <a:pt x="1228" y="1160"/>
                  </a:lnTo>
                  <a:lnTo>
                    <a:pt x="1228" y="1160"/>
                  </a:lnTo>
                  <a:cubicBezTo>
                    <a:pt x="1231" y="1157"/>
                    <a:pt x="1233" y="1155"/>
                    <a:pt x="1234" y="1151"/>
                  </a:cubicBezTo>
                  <a:lnTo>
                    <a:pt x="1361" y="829"/>
                  </a:lnTo>
                  <a:lnTo>
                    <a:pt x="1361" y="829"/>
                  </a:lnTo>
                  <a:cubicBezTo>
                    <a:pt x="1448" y="791"/>
                    <a:pt x="1613" y="709"/>
                    <a:pt x="1716" y="593"/>
                  </a:cubicBezTo>
                  <a:lnTo>
                    <a:pt x="1716" y="593"/>
                  </a:lnTo>
                  <a:cubicBezTo>
                    <a:pt x="1837" y="456"/>
                    <a:pt x="1854" y="402"/>
                    <a:pt x="1856" y="386"/>
                  </a:cubicBezTo>
                  <a:lnTo>
                    <a:pt x="1856" y="386"/>
                  </a:lnTo>
                  <a:cubicBezTo>
                    <a:pt x="1862" y="379"/>
                    <a:pt x="1866" y="370"/>
                    <a:pt x="1870" y="366"/>
                  </a:cubicBezTo>
                  <a:lnTo>
                    <a:pt x="1870" y="366"/>
                  </a:lnTo>
                  <a:cubicBezTo>
                    <a:pt x="1876" y="357"/>
                    <a:pt x="1882" y="348"/>
                    <a:pt x="1888" y="340"/>
                  </a:cubicBezTo>
                  <a:lnTo>
                    <a:pt x="1888" y="340"/>
                  </a:lnTo>
                  <a:cubicBezTo>
                    <a:pt x="1900" y="323"/>
                    <a:pt x="1913" y="304"/>
                    <a:pt x="1909" y="284"/>
                  </a:cubicBezTo>
                </a:path>
              </a:pathLst>
            </a:custGeom>
            <a:solidFill>
              <a:srgbClr val="3A0309">
                <a:alpha val="1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128">
              <a:extLst>
                <a:ext uri="{FF2B5EF4-FFF2-40B4-BE49-F238E27FC236}">
                  <a16:creationId xmlns:a16="http://schemas.microsoft.com/office/drawing/2014/main" id="{4B91CDE5-323E-EA46-AD60-2F3125684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787" y="6610819"/>
              <a:ext cx="5663333" cy="3768230"/>
            </a:xfrm>
            <a:custGeom>
              <a:avLst/>
              <a:gdLst>
                <a:gd name="T0" fmla="*/ 4547 w 4548"/>
                <a:gd name="T1" fmla="*/ 119 h 3025"/>
                <a:gd name="T2" fmla="*/ 4481 w 4548"/>
                <a:gd name="T3" fmla="*/ 57 h 3025"/>
                <a:gd name="T4" fmla="*/ 4481 w 4548"/>
                <a:gd name="T5" fmla="*/ 57 h 3025"/>
                <a:gd name="T6" fmla="*/ 4481 w 4548"/>
                <a:gd name="T7" fmla="*/ 57 h 3025"/>
                <a:gd name="T8" fmla="*/ 1697 w 4548"/>
                <a:gd name="T9" fmla="*/ 0 h 3025"/>
                <a:gd name="T10" fmla="*/ 1283 w 4548"/>
                <a:gd name="T11" fmla="*/ 1672 h 3025"/>
                <a:gd name="T12" fmla="*/ 4116 w 4548"/>
                <a:gd name="T13" fmla="*/ 1924 h 3025"/>
                <a:gd name="T14" fmla="*/ 4116 w 4548"/>
                <a:gd name="T15" fmla="*/ 1924 h 3025"/>
                <a:gd name="T16" fmla="*/ 1283 w 4548"/>
                <a:gd name="T17" fmla="*/ 1672 h 3025"/>
                <a:gd name="T18" fmla="*/ 22 w 4548"/>
                <a:gd name="T19" fmla="*/ 2591 h 3025"/>
                <a:gd name="T20" fmla="*/ 22 w 4548"/>
                <a:gd name="T21" fmla="*/ 2591 h 3025"/>
                <a:gd name="T22" fmla="*/ 0 w 4548"/>
                <a:gd name="T23" fmla="*/ 2633 h 3025"/>
                <a:gd name="T24" fmla="*/ 0 w 4548"/>
                <a:gd name="T25" fmla="*/ 2633 h 3025"/>
                <a:gd name="T26" fmla="*/ 48 w 4548"/>
                <a:gd name="T27" fmla="*/ 2686 h 3025"/>
                <a:gd name="T28" fmla="*/ 3724 w 4548"/>
                <a:gd name="T29" fmla="*/ 3024 h 3025"/>
                <a:gd name="T30" fmla="*/ 4196 w 4548"/>
                <a:gd name="T31" fmla="*/ 1930 h 3025"/>
                <a:gd name="T32" fmla="*/ 4196 w 4548"/>
                <a:gd name="T33" fmla="*/ 1930 h 3025"/>
                <a:gd name="T34" fmla="*/ 4196 w 4548"/>
                <a:gd name="T35" fmla="*/ 1929 h 3025"/>
                <a:gd name="T36" fmla="*/ 4547 w 4548"/>
                <a:gd name="T37" fmla="*/ 119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8" h="3025">
                  <a:moveTo>
                    <a:pt x="4547" y="119"/>
                  </a:moveTo>
                  <a:lnTo>
                    <a:pt x="4481" y="57"/>
                  </a:lnTo>
                  <a:lnTo>
                    <a:pt x="4481" y="57"/>
                  </a:lnTo>
                  <a:lnTo>
                    <a:pt x="4481" y="57"/>
                  </a:lnTo>
                  <a:lnTo>
                    <a:pt x="1697" y="0"/>
                  </a:lnTo>
                  <a:lnTo>
                    <a:pt x="1283" y="1672"/>
                  </a:lnTo>
                  <a:lnTo>
                    <a:pt x="4116" y="1924"/>
                  </a:lnTo>
                  <a:lnTo>
                    <a:pt x="4116" y="1924"/>
                  </a:lnTo>
                  <a:lnTo>
                    <a:pt x="1283" y="1672"/>
                  </a:lnTo>
                  <a:lnTo>
                    <a:pt x="22" y="2591"/>
                  </a:lnTo>
                  <a:lnTo>
                    <a:pt x="22" y="2591"/>
                  </a:lnTo>
                  <a:cubicBezTo>
                    <a:pt x="8" y="2601"/>
                    <a:pt x="0" y="2616"/>
                    <a:pt x="0" y="2633"/>
                  </a:cubicBezTo>
                  <a:lnTo>
                    <a:pt x="0" y="2633"/>
                  </a:lnTo>
                  <a:cubicBezTo>
                    <a:pt x="0" y="2660"/>
                    <a:pt x="20" y="2684"/>
                    <a:pt x="48" y="2686"/>
                  </a:cubicBezTo>
                  <a:lnTo>
                    <a:pt x="3724" y="3024"/>
                  </a:lnTo>
                  <a:lnTo>
                    <a:pt x="4196" y="1930"/>
                  </a:lnTo>
                  <a:lnTo>
                    <a:pt x="4196" y="1930"/>
                  </a:lnTo>
                  <a:lnTo>
                    <a:pt x="4196" y="1929"/>
                  </a:lnTo>
                  <a:lnTo>
                    <a:pt x="4547" y="119"/>
                  </a:lnTo>
                </a:path>
              </a:pathLst>
            </a:custGeom>
            <a:solidFill>
              <a:srgbClr val="3A0309">
                <a:alpha val="12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129">
              <a:extLst>
                <a:ext uri="{FF2B5EF4-FFF2-40B4-BE49-F238E27FC236}">
                  <a16:creationId xmlns:a16="http://schemas.microsoft.com/office/drawing/2014/main" id="{05C5CD0D-6C92-BD4A-850B-2C0ABCD56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3253" y="8006049"/>
              <a:ext cx="214227" cy="258171"/>
            </a:xfrm>
            <a:custGeom>
              <a:avLst/>
              <a:gdLst>
                <a:gd name="T0" fmla="*/ 85 w 170"/>
                <a:gd name="T1" fmla="*/ 36 h 208"/>
                <a:gd name="T2" fmla="*/ 85 w 170"/>
                <a:gd name="T3" fmla="*/ 36 h 208"/>
                <a:gd name="T4" fmla="*/ 118 w 170"/>
                <a:gd name="T5" fmla="*/ 4 h 208"/>
                <a:gd name="T6" fmla="*/ 118 w 170"/>
                <a:gd name="T7" fmla="*/ 4 h 208"/>
                <a:gd name="T8" fmla="*/ 135 w 170"/>
                <a:gd name="T9" fmla="*/ 1 h 208"/>
                <a:gd name="T10" fmla="*/ 135 w 170"/>
                <a:gd name="T11" fmla="*/ 1 h 208"/>
                <a:gd name="T12" fmla="*/ 157 w 170"/>
                <a:gd name="T13" fmla="*/ 27 h 208"/>
                <a:gd name="T14" fmla="*/ 157 w 170"/>
                <a:gd name="T15" fmla="*/ 27 h 208"/>
                <a:gd name="T16" fmla="*/ 157 w 170"/>
                <a:gd name="T17" fmla="*/ 126 h 208"/>
                <a:gd name="T18" fmla="*/ 157 w 170"/>
                <a:gd name="T19" fmla="*/ 126 h 208"/>
                <a:gd name="T20" fmla="*/ 92 w 170"/>
                <a:gd name="T21" fmla="*/ 199 h 208"/>
                <a:gd name="T22" fmla="*/ 92 w 170"/>
                <a:gd name="T23" fmla="*/ 199 h 208"/>
                <a:gd name="T24" fmla="*/ 55 w 170"/>
                <a:gd name="T25" fmla="*/ 201 h 208"/>
                <a:gd name="T26" fmla="*/ 55 w 170"/>
                <a:gd name="T27" fmla="*/ 201 h 208"/>
                <a:gd name="T28" fmla="*/ 85 w 170"/>
                <a:gd name="T2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208">
                  <a:moveTo>
                    <a:pt x="85" y="36"/>
                  </a:moveTo>
                  <a:lnTo>
                    <a:pt x="85" y="36"/>
                  </a:lnTo>
                  <a:cubicBezTo>
                    <a:pt x="93" y="23"/>
                    <a:pt x="104" y="11"/>
                    <a:pt x="118" y="4"/>
                  </a:cubicBezTo>
                  <a:lnTo>
                    <a:pt x="118" y="4"/>
                  </a:lnTo>
                  <a:cubicBezTo>
                    <a:pt x="123" y="1"/>
                    <a:pt x="129" y="0"/>
                    <a:pt x="135" y="1"/>
                  </a:cubicBezTo>
                  <a:lnTo>
                    <a:pt x="135" y="1"/>
                  </a:lnTo>
                  <a:cubicBezTo>
                    <a:pt x="146" y="4"/>
                    <a:pt x="153" y="16"/>
                    <a:pt x="157" y="27"/>
                  </a:cubicBezTo>
                  <a:lnTo>
                    <a:pt x="157" y="27"/>
                  </a:lnTo>
                  <a:cubicBezTo>
                    <a:pt x="168" y="59"/>
                    <a:pt x="169" y="94"/>
                    <a:pt x="157" y="126"/>
                  </a:cubicBezTo>
                  <a:lnTo>
                    <a:pt x="157" y="126"/>
                  </a:lnTo>
                  <a:cubicBezTo>
                    <a:pt x="146" y="159"/>
                    <a:pt x="122" y="186"/>
                    <a:pt x="92" y="199"/>
                  </a:cubicBezTo>
                  <a:lnTo>
                    <a:pt x="92" y="199"/>
                  </a:lnTo>
                  <a:cubicBezTo>
                    <a:pt x="80" y="204"/>
                    <a:pt x="66" y="207"/>
                    <a:pt x="55" y="201"/>
                  </a:cubicBezTo>
                  <a:lnTo>
                    <a:pt x="55" y="201"/>
                  </a:lnTo>
                  <a:cubicBezTo>
                    <a:pt x="0" y="170"/>
                    <a:pt x="62" y="67"/>
                    <a:pt x="85" y="36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131">
              <a:extLst>
                <a:ext uri="{FF2B5EF4-FFF2-40B4-BE49-F238E27FC236}">
                  <a16:creationId xmlns:a16="http://schemas.microsoft.com/office/drawing/2014/main" id="{339E4868-1390-CE43-90D5-3DC9AF12F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810" y="11285396"/>
              <a:ext cx="455921" cy="159300"/>
            </a:xfrm>
            <a:custGeom>
              <a:avLst/>
              <a:gdLst>
                <a:gd name="T0" fmla="*/ 42 w 367"/>
                <a:gd name="T1" fmla="*/ 118 h 128"/>
                <a:gd name="T2" fmla="*/ 42 w 367"/>
                <a:gd name="T3" fmla="*/ 118 h 128"/>
                <a:gd name="T4" fmla="*/ 105 w 367"/>
                <a:gd name="T5" fmla="*/ 126 h 128"/>
                <a:gd name="T6" fmla="*/ 105 w 367"/>
                <a:gd name="T7" fmla="*/ 126 h 128"/>
                <a:gd name="T8" fmla="*/ 175 w 367"/>
                <a:gd name="T9" fmla="*/ 125 h 128"/>
                <a:gd name="T10" fmla="*/ 175 w 367"/>
                <a:gd name="T11" fmla="*/ 125 h 128"/>
                <a:gd name="T12" fmla="*/ 264 w 367"/>
                <a:gd name="T13" fmla="*/ 124 h 128"/>
                <a:gd name="T14" fmla="*/ 264 w 367"/>
                <a:gd name="T15" fmla="*/ 124 h 128"/>
                <a:gd name="T16" fmla="*/ 307 w 367"/>
                <a:gd name="T17" fmla="*/ 124 h 128"/>
                <a:gd name="T18" fmla="*/ 307 w 367"/>
                <a:gd name="T19" fmla="*/ 124 h 128"/>
                <a:gd name="T20" fmla="*/ 343 w 367"/>
                <a:gd name="T21" fmla="*/ 117 h 128"/>
                <a:gd name="T22" fmla="*/ 343 w 367"/>
                <a:gd name="T23" fmla="*/ 117 h 128"/>
                <a:gd name="T24" fmla="*/ 350 w 367"/>
                <a:gd name="T25" fmla="*/ 48 h 128"/>
                <a:gd name="T26" fmla="*/ 350 w 367"/>
                <a:gd name="T27" fmla="*/ 48 h 128"/>
                <a:gd name="T28" fmla="*/ 266 w 367"/>
                <a:gd name="T29" fmla="*/ 11 h 128"/>
                <a:gd name="T30" fmla="*/ 266 w 367"/>
                <a:gd name="T31" fmla="*/ 11 h 128"/>
                <a:gd name="T32" fmla="*/ 206 w 367"/>
                <a:gd name="T33" fmla="*/ 11 h 128"/>
                <a:gd name="T34" fmla="*/ 206 w 367"/>
                <a:gd name="T35" fmla="*/ 11 h 128"/>
                <a:gd name="T36" fmla="*/ 151 w 367"/>
                <a:gd name="T37" fmla="*/ 10 h 128"/>
                <a:gd name="T38" fmla="*/ 151 w 367"/>
                <a:gd name="T39" fmla="*/ 10 h 128"/>
                <a:gd name="T40" fmla="*/ 27 w 367"/>
                <a:gd name="T41" fmla="*/ 19 h 128"/>
                <a:gd name="T42" fmla="*/ 27 w 367"/>
                <a:gd name="T43" fmla="*/ 19 h 128"/>
                <a:gd name="T44" fmla="*/ 1 w 367"/>
                <a:gd name="T45" fmla="*/ 61 h 128"/>
                <a:gd name="T46" fmla="*/ 1 w 367"/>
                <a:gd name="T47" fmla="*/ 61 h 128"/>
                <a:gd name="T48" fmla="*/ 42 w 367"/>
                <a:gd name="T49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7" h="128">
                  <a:moveTo>
                    <a:pt x="42" y="118"/>
                  </a:moveTo>
                  <a:lnTo>
                    <a:pt x="42" y="118"/>
                  </a:lnTo>
                  <a:cubicBezTo>
                    <a:pt x="62" y="127"/>
                    <a:pt x="84" y="126"/>
                    <a:pt x="105" y="126"/>
                  </a:cubicBezTo>
                  <a:lnTo>
                    <a:pt x="105" y="126"/>
                  </a:lnTo>
                  <a:cubicBezTo>
                    <a:pt x="129" y="125"/>
                    <a:pt x="152" y="125"/>
                    <a:pt x="175" y="125"/>
                  </a:cubicBezTo>
                  <a:lnTo>
                    <a:pt x="175" y="125"/>
                  </a:lnTo>
                  <a:cubicBezTo>
                    <a:pt x="205" y="125"/>
                    <a:pt x="235" y="124"/>
                    <a:pt x="264" y="124"/>
                  </a:cubicBezTo>
                  <a:lnTo>
                    <a:pt x="264" y="124"/>
                  </a:lnTo>
                  <a:cubicBezTo>
                    <a:pt x="278" y="124"/>
                    <a:pt x="293" y="124"/>
                    <a:pt x="307" y="124"/>
                  </a:cubicBezTo>
                  <a:lnTo>
                    <a:pt x="307" y="124"/>
                  </a:lnTo>
                  <a:cubicBezTo>
                    <a:pt x="320" y="124"/>
                    <a:pt x="333" y="125"/>
                    <a:pt x="343" y="117"/>
                  </a:cubicBezTo>
                  <a:lnTo>
                    <a:pt x="343" y="117"/>
                  </a:lnTo>
                  <a:cubicBezTo>
                    <a:pt x="366" y="100"/>
                    <a:pt x="363" y="70"/>
                    <a:pt x="350" y="48"/>
                  </a:cubicBezTo>
                  <a:lnTo>
                    <a:pt x="350" y="48"/>
                  </a:lnTo>
                  <a:cubicBezTo>
                    <a:pt x="333" y="19"/>
                    <a:pt x="298" y="12"/>
                    <a:pt x="266" y="11"/>
                  </a:cubicBezTo>
                  <a:lnTo>
                    <a:pt x="266" y="11"/>
                  </a:lnTo>
                  <a:cubicBezTo>
                    <a:pt x="246" y="9"/>
                    <a:pt x="226" y="10"/>
                    <a:pt x="206" y="11"/>
                  </a:cubicBezTo>
                  <a:lnTo>
                    <a:pt x="206" y="11"/>
                  </a:lnTo>
                  <a:cubicBezTo>
                    <a:pt x="187" y="12"/>
                    <a:pt x="169" y="10"/>
                    <a:pt x="151" y="10"/>
                  </a:cubicBezTo>
                  <a:lnTo>
                    <a:pt x="151" y="10"/>
                  </a:lnTo>
                  <a:cubicBezTo>
                    <a:pt x="72" y="10"/>
                    <a:pt x="51" y="0"/>
                    <a:pt x="27" y="19"/>
                  </a:cubicBezTo>
                  <a:lnTo>
                    <a:pt x="27" y="19"/>
                  </a:lnTo>
                  <a:cubicBezTo>
                    <a:pt x="22" y="22"/>
                    <a:pt x="3" y="38"/>
                    <a:pt x="1" y="61"/>
                  </a:cubicBezTo>
                  <a:lnTo>
                    <a:pt x="1" y="61"/>
                  </a:lnTo>
                  <a:cubicBezTo>
                    <a:pt x="0" y="88"/>
                    <a:pt x="19" y="108"/>
                    <a:pt x="42" y="118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132">
              <a:extLst>
                <a:ext uri="{FF2B5EF4-FFF2-40B4-BE49-F238E27FC236}">
                  <a16:creationId xmlns:a16="http://schemas.microsoft.com/office/drawing/2014/main" id="{59E24F93-0185-5A4A-8F81-5CE01527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402" y="11263423"/>
              <a:ext cx="455925" cy="159300"/>
            </a:xfrm>
            <a:custGeom>
              <a:avLst/>
              <a:gdLst>
                <a:gd name="T0" fmla="*/ 43 w 367"/>
                <a:gd name="T1" fmla="*/ 118 h 128"/>
                <a:gd name="T2" fmla="*/ 43 w 367"/>
                <a:gd name="T3" fmla="*/ 118 h 128"/>
                <a:gd name="T4" fmla="*/ 106 w 367"/>
                <a:gd name="T5" fmla="*/ 126 h 128"/>
                <a:gd name="T6" fmla="*/ 106 w 367"/>
                <a:gd name="T7" fmla="*/ 126 h 128"/>
                <a:gd name="T8" fmla="*/ 175 w 367"/>
                <a:gd name="T9" fmla="*/ 125 h 128"/>
                <a:gd name="T10" fmla="*/ 175 w 367"/>
                <a:gd name="T11" fmla="*/ 125 h 128"/>
                <a:gd name="T12" fmla="*/ 264 w 367"/>
                <a:gd name="T13" fmla="*/ 124 h 128"/>
                <a:gd name="T14" fmla="*/ 264 w 367"/>
                <a:gd name="T15" fmla="*/ 124 h 128"/>
                <a:gd name="T16" fmla="*/ 307 w 367"/>
                <a:gd name="T17" fmla="*/ 124 h 128"/>
                <a:gd name="T18" fmla="*/ 307 w 367"/>
                <a:gd name="T19" fmla="*/ 124 h 128"/>
                <a:gd name="T20" fmla="*/ 343 w 367"/>
                <a:gd name="T21" fmla="*/ 117 h 128"/>
                <a:gd name="T22" fmla="*/ 343 w 367"/>
                <a:gd name="T23" fmla="*/ 117 h 128"/>
                <a:gd name="T24" fmla="*/ 350 w 367"/>
                <a:gd name="T25" fmla="*/ 48 h 128"/>
                <a:gd name="T26" fmla="*/ 350 w 367"/>
                <a:gd name="T27" fmla="*/ 48 h 128"/>
                <a:gd name="T28" fmla="*/ 266 w 367"/>
                <a:gd name="T29" fmla="*/ 11 h 128"/>
                <a:gd name="T30" fmla="*/ 266 w 367"/>
                <a:gd name="T31" fmla="*/ 11 h 128"/>
                <a:gd name="T32" fmla="*/ 206 w 367"/>
                <a:gd name="T33" fmla="*/ 11 h 128"/>
                <a:gd name="T34" fmla="*/ 206 w 367"/>
                <a:gd name="T35" fmla="*/ 11 h 128"/>
                <a:gd name="T36" fmla="*/ 151 w 367"/>
                <a:gd name="T37" fmla="*/ 10 h 128"/>
                <a:gd name="T38" fmla="*/ 151 w 367"/>
                <a:gd name="T39" fmla="*/ 10 h 128"/>
                <a:gd name="T40" fmla="*/ 27 w 367"/>
                <a:gd name="T41" fmla="*/ 18 h 128"/>
                <a:gd name="T42" fmla="*/ 27 w 367"/>
                <a:gd name="T43" fmla="*/ 18 h 128"/>
                <a:gd name="T44" fmla="*/ 2 w 367"/>
                <a:gd name="T45" fmla="*/ 61 h 128"/>
                <a:gd name="T46" fmla="*/ 2 w 367"/>
                <a:gd name="T47" fmla="*/ 61 h 128"/>
                <a:gd name="T48" fmla="*/ 43 w 367"/>
                <a:gd name="T49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7" h="128">
                  <a:moveTo>
                    <a:pt x="43" y="118"/>
                  </a:moveTo>
                  <a:lnTo>
                    <a:pt x="43" y="118"/>
                  </a:lnTo>
                  <a:cubicBezTo>
                    <a:pt x="62" y="127"/>
                    <a:pt x="84" y="126"/>
                    <a:pt x="106" y="126"/>
                  </a:cubicBezTo>
                  <a:lnTo>
                    <a:pt x="106" y="126"/>
                  </a:lnTo>
                  <a:cubicBezTo>
                    <a:pt x="129" y="125"/>
                    <a:pt x="152" y="125"/>
                    <a:pt x="175" y="125"/>
                  </a:cubicBezTo>
                  <a:lnTo>
                    <a:pt x="175" y="125"/>
                  </a:lnTo>
                  <a:cubicBezTo>
                    <a:pt x="205" y="125"/>
                    <a:pt x="234" y="124"/>
                    <a:pt x="264" y="124"/>
                  </a:cubicBezTo>
                  <a:lnTo>
                    <a:pt x="264" y="124"/>
                  </a:lnTo>
                  <a:cubicBezTo>
                    <a:pt x="279" y="124"/>
                    <a:pt x="292" y="124"/>
                    <a:pt x="307" y="124"/>
                  </a:cubicBezTo>
                  <a:lnTo>
                    <a:pt x="307" y="124"/>
                  </a:lnTo>
                  <a:cubicBezTo>
                    <a:pt x="319" y="124"/>
                    <a:pt x="333" y="125"/>
                    <a:pt x="343" y="117"/>
                  </a:cubicBezTo>
                  <a:lnTo>
                    <a:pt x="343" y="117"/>
                  </a:lnTo>
                  <a:cubicBezTo>
                    <a:pt x="366" y="100"/>
                    <a:pt x="363" y="70"/>
                    <a:pt x="350" y="48"/>
                  </a:cubicBezTo>
                  <a:lnTo>
                    <a:pt x="350" y="48"/>
                  </a:lnTo>
                  <a:cubicBezTo>
                    <a:pt x="334" y="19"/>
                    <a:pt x="297" y="12"/>
                    <a:pt x="266" y="11"/>
                  </a:cubicBezTo>
                  <a:lnTo>
                    <a:pt x="266" y="11"/>
                  </a:lnTo>
                  <a:cubicBezTo>
                    <a:pt x="246" y="9"/>
                    <a:pt x="226" y="10"/>
                    <a:pt x="206" y="11"/>
                  </a:cubicBezTo>
                  <a:lnTo>
                    <a:pt x="206" y="11"/>
                  </a:lnTo>
                  <a:cubicBezTo>
                    <a:pt x="187" y="12"/>
                    <a:pt x="169" y="10"/>
                    <a:pt x="151" y="10"/>
                  </a:cubicBezTo>
                  <a:lnTo>
                    <a:pt x="151" y="10"/>
                  </a:lnTo>
                  <a:cubicBezTo>
                    <a:pt x="72" y="10"/>
                    <a:pt x="51" y="0"/>
                    <a:pt x="27" y="18"/>
                  </a:cubicBezTo>
                  <a:lnTo>
                    <a:pt x="27" y="18"/>
                  </a:lnTo>
                  <a:cubicBezTo>
                    <a:pt x="22" y="22"/>
                    <a:pt x="3" y="38"/>
                    <a:pt x="2" y="61"/>
                  </a:cubicBezTo>
                  <a:lnTo>
                    <a:pt x="2" y="61"/>
                  </a:lnTo>
                  <a:cubicBezTo>
                    <a:pt x="0" y="87"/>
                    <a:pt x="19" y="108"/>
                    <a:pt x="43" y="118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133">
              <a:extLst>
                <a:ext uri="{FF2B5EF4-FFF2-40B4-BE49-F238E27FC236}">
                  <a16:creationId xmlns:a16="http://schemas.microsoft.com/office/drawing/2014/main" id="{BE5306A8-E6A0-C341-8C9B-229B4EFF6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032" y="9406777"/>
              <a:ext cx="390005" cy="1884117"/>
            </a:xfrm>
            <a:custGeom>
              <a:avLst/>
              <a:gdLst>
                <a:gd name="T0" fmla="*/ 0 w 313"/>
                <a:gd name="T1" fmla="*/ 0 h 1514"/>
                <a:gd name="T2" fmla="*/ 104 w 313"/>
                <a:gd name="T3" fmla="*/ 1513 h 1514"/>
                <a:gd name="T4" fmla="*/ 234 w 313"/>
                <a:gd name="T5" fmla="*/ 1513 h 1514"/>
                <a:gd name="T6" fmla="*/ 312 w 313"/>
                <a:gd name="T7" fmla="*/ 0 h 1514"/>
                <a:gd name="T8" fmla="*/ 0 w 313"/>
                <a:gd name="T9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514">
                  <a:moveTo>
                    <a:pt x="0" y="0"/>
                  </a:moveTo>
                  <a:lnTo>
                    <a:pt x="104" y="1513"/>
                  </a:lnTo>
                  <a:lnTo>
                    <a:pt x="234" y="1513"/>
                  </a:lnTo>
                  <a:lnTo>
                    <a:pt x="312" y="0"/>
                  </a:lnTo>
                  <a:lnTo>
                    <a:pt x="0" y="0"/>
                  </a:lnTo>
                </a:path>
              </a:pathLst>
            </a:custGeom>
            <a:solidFill>
              <a:srgbClr val="3A9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134">
              <a:extLst>
                <a:ext uri="{FF2B5EF4-FFF2-40B4-BE49-F238E27FC236}">
                  <a16:creationId xmlns:a16="http://schemas.microsoft.com/office/drawing/2014/main" id="{4160D2D6-907C-284A-9E8B-408D5688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896" y="9428750"/>
              <a:ext cx="444935" cy="1900594"/>
            </a:xfrm>
            <a:custGeom>
              <a:avLst/>
              <a:gdLst>
                <a:gd name="T0" fmla="*/ 355 w 356"/>
                <a:gd name="T1" fmla="*/ 0 h 1526"/>
                <a:gd name="T2" fmla="*/ 221 w 356"/>
                <a:gd name="T3" fmla="*/ 1514 h 1526"/>
                <a:gd name="T4" fmla="*/ 221 w 356"/>
                <a:gd name="T5" fmla="*/ 1514 h 1526"/>
                <a:gd name="T6" fmla="*/ 150 w 356"/>
                <a:gd name="T7" fmla="*/ 1524 h 1526"/>
                <a:gd name="T8" fmla="*/ 150 w 356"/>
                <a:gd name="T9" fmla="*/ 1524 h 1526"/>
                <a:gd name="T10" fmla="*/ 79 w 356"/>
                <a:gd name="T11" fmla="*/ 1514 h 1526"/>
                <a:gd name="T12" fmla="*/ 79 w 356"/>
                <a:gd name="T13" fmla="*/ 1514 h 1526"/>
                <a:gd name="T14" fmla="*/ 0 w 356"/>
                <a:gd name="T15" fmla="*/ 0 h 1526"/>
                <a:gd name="T16" fmla="*/ 355 w 356"/>
                <a:gd name="T17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1526">
                  <a:moveTo>
                    <a:pt x="355" y="0"/>
                  </a:moveTo>
                  <a:lnTo>
                    <a:pt x="221" y="1514"/>
                  </a:lnTo>
                  <a:lnTo>
                    <a:pt x="221" y="1514"/>
                  </a:lnTo>
                  <a:cubicBezTo>
                    <a:pt x="204" y="1519"/>
                    <a:pt x="179" y="1525"/>
                    <a:pt x="150" y="1524"/>
                  </a:cubicBezTo>
                  <a:lnTo>
                    <a:pt x="150" y="1524"/>
                  </a:lnTo>
                  <a:cubicBezTo>
                    <a:pt x="120" y="1524"/>
                    <a:pt x="96" y="1519"/>
                    <a:pt x="79" y="1514"/>
                  </a:cubicBezTo>
                  <a:lnTo>
                    <a:pt x="79" y="1514"/>
                  </a:lnTo>
                  <a:cubicBezTo>
                    <a:pt x="53" y="1009"/>
                    <a:pt x="27" y="505"/>
                    <a:pt x="0" y="0"/>
                  </a:cubicBezTo>
                  <a:lnTo>
                    <a:pt x="355" y="0"/>
                  </a:lnTo>
                </a:path>
              </a:pathLst>
            </a:custGeom>
            <a:solidFill>
              <a:srgbClr val="3C93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135">
              <a:extLst>
                <a:ext uri="{FF2B5EF4-FFF2-40B4-BE49-F238E27FC236}">
                  <a16:creationId xmlns:a16="http://schemas.microsoft.com/office/drawing/2014/main" id="{836464C9-A01E-4E4A-B520-CE989C6ED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3257" y="6808565"/>
              <a:ext cx="2114821" cy="1538053"/>
            </a:xfrm>
            <a:custGeom>
              <a:avLst/>
              <a:gdLst>
                <a:gd name="T0" fmla="*/ 424 w 1699"/>
                <a:gd name="T1" fmla="*/ 1033 h 1236"/>
                <a:gd name="T2" fmla="*/ 424 w 1699"/>
                <a:gd name="T3" fmla="*/ 1033 h 1236"/>
                <a:gd name="T4" fmla="*/ 202 w 1699"/>
                <a:gd name="T5" fmla="*/ 987 h 1236"/>
                <a:gd name="T6" fmla="*/ 202 w 1699"/>
                <a:gd name="T7" fmla="*/ 987 h 1236"/>
                <a:gd name="T8" fmla="*/ 248 w 1699"/>
                <a:gd name="T9" fmla="*/ 765 h 1236"/>
                <a:gd name="T10" fmla="*/ 248 w 1699"/>
                <a:gd name="T11" fmla="*/ 765 h 1236"/>
                <a:gd name="T12" fmla="*/ 471 w 1699"/>
                <a:gd name="T13" fmla="*/ 811 h 1236"/>
                <a:gd name="T14" fmla="*/ 471 w 1699"/>
                <a:gd name="T15" fmla="*/ 811 h 1236"/>
                <a:gd name="T16" fmla="*/ 424 w 1699"/>
                <a:gd name="T17" fmla="*/ 1033 h 1236"/>
                <a:gd name="T18" fmla="*/ 1670 w 1699"/>
                <a:gd name="T19" fmla="*/ 320 h 1236"/>
                <a:gd name="T20" fmla="*/ 1698 w 1699"/>
                <a:gd name="T21" fmla="*/ 302 h 1236"/>
                <a:gd name="T22" fmla="*/ 1593 w 1699"/>
                <a:gd name="T23" fmla="*/ 143 h 1236"/>
                <a:gd name="T24" fmla="*/ 1630 w 1699"/>
                <a:gd name="T25" fmla="*/ 119 h 1236"/>
                <a:gd name="T26" fmla="*/ 1630 w 1699"/>
                <a:gd name="T27" fmla="*/ 119 h 1236"/>
                <a:gd name="T28" fmla="*/ 1647 w 1699"/>
                <a:gd name="T29" fmla="*/ 36 h 1236"/>
                <a:gd name="T30" fmla="*/ 1647 w 1699"/>
                <a:gd name="T31" fmla="*/ 36 h 1236"/>
                <a:gd name="T32" fmla="*/ 1563 w 1699"/>
                <a:gd name="T33" fmla="*/ 19 h 1236"/>
                <a:gd name="T34" fmla="*/ 541 w 1699"/>
                <a:gd name="T35" fmla="*/ 687 h 1236"/>
                <a:gd name="T36" fmla="*/ 541 w 1699"/>
                <a:gd name="T37" fmla="*/ 687 h 1236"/>
                <a:gd name="T38" fmla="*/ 174 w 1699"/>
                <a:gd name="T39" fmla="*/ 652 h 1236"/>
                <a:gd name="T40" fmla="*/ 174 w 1699"/>
                <a:gd name="T41" fmla="*/ 652 h 1236"/>
                <a:gd name="T42" fmla="*/ 90 w 1699"/>
                <a:gd name="T43" fmla="*/ 1061 h 1236"/>
                <a:gd name="T44" fmla="*/ 90 w 1699"/>
                <a:gd name="T45" fmla="*/ 1061 h 1236"/>
                <a:gd name="T46" fmla="*/ 498 w 1699"/>
                <a:gd name="T47" fmla="*/ 1146 h 1236"/>
                <a:gd name="T48" fmla="*/ 498 w 1699"/>
                <a:gd name="T49" fmla="*/ 1146 h 1236"/>
                <a:gd name="T50" fmla="*/ 609 w 1699"/>
                <a:gd name="T51" fmla="*/ 788 h 1236"/>
                <a:gd name="T52" fmla="*/ 1401 w 1699"/>
                <a:gd name="T53" fmla="*/ 270 h 1236"/>
                <a:gd name="T54" fmla="*/ 1505 w 1699"/>
                <a:gd name="T55" fmla="*/ 429 h 1236"/>
                <a:gd name="T56" fmla="*/ 1532 w 1699"/>
                <a:gd name="T57" fmla="*/ 411 h 1236"/>
                <a:gd name="T58" fmla="*/ 1479 w 1699"/>
                <a:gd name="T59" fmla="*/ 330 h 1236"/>
                <a:gd name="T60" fmla="*/ 1508 w 1699"/>
                <a:gd name="T61" fmla="*/ 311 h 1236"/>
                <a:gd name="T62" fmla="*/ 1561 w 1699"/>
                <a:gd name="T63" fmla="*/ 393 h 1236"/>
                <a:gd name="T64" fmla="*/ 1642 w 1699"/>
                <a:gd name="T65" fmla="*/ 339 h 1236"/>
                <a:gd name="T66" fmla="*/ 1589 w 1699"/>
                <a:gd name="T67" fmla="*/ 258 h 1236"/>
                <a:gd name="T68" fmla="*/ 1617 w 1699"/>
                <a:gd name="T69" fmla="*/ 240 h 1236"/>
                <a:gd name="T70" fmla="*/ 1670 w 1699"/>
                <a:gd name="T71" fmla="*/ 32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9" h="1236">
                  <a:moveTo>
                    <a:pt x="424" y="1033"/>
                  </a:moveTo>
                  <a:lnTo>
                    <a:pt x="424" y="1033"/>
                  </a:lnTo>
                  <a:cubicBezTo>
                    <a:pt x="350" y="1082"/>
                    <a:pt x="250" y="1061"/>
                    <a:pt x="202" y="987"/>
                  </a:cubicBezTo>
                  <a:lnTo>
                    <a:pt x="202" y="987"/>
                  </a:lnTo>
                  <a:cubicBezTo>
                    <a:pt x="153" y="913"/>
                    <a:pt x="174" y="813"/>
                    <a:pt x="248" y="765"/>
                  </a:cubicBezTo>
                  <a:lnTo>
                    <a:pt x="248" y="765"/>
                  </a:lnTo>
                  <a:cubicBezTo>
                    <a:pt x="322" y="716"/>
                    <a:pt x="422" y="737"/>
                    <a:pt x="471" y="811"/>
                  </a:cubicBezTo>
                  <a:lnTo>
                    <a:pt x="471" y="811"/>
                  </a:lnTo>
                  <a:cubicBezTo>
                    <a:pt x="519" y="886"/>
                    <a:pt x="499" y="985"/>
                    <a:pt x="424" y="1033"/>
                  </a:cubicBezTo>
                  <a:close/>
                  <a:moveTo>
                    <a:pt x="1670" y="320"/>
                  </a:moveTo>
                  <a:lnTo>
                    <a:pt x="1698" y="302"/>
                  </a:lnTo>
                  <a:lnTo>
                    <a:pt x="1593" y="143"/>
                  </a:lnTo>
                  <a:lnTo>
                    <a:pt x="1630" y="119"/>
                  </a:lnTo>
                  <a:lnTo>
                    <a:pt x="1630" y="119"/>
                  </a:lnTo>
                  <a:cubicBezTo>
                    <a:pt x="1658" y="101"/>
                    <a:pt x="1666" y="63"/>
                    <a:pt x="1647" y="36"/>
                  </a:cubicBezTo>
                  <a:lnTo>
                    <a:pt x="1647" y="36"/>
                  </a:lnTo>
                  <a:cubicBezTo>
                    <a:pt x="1629" y="8"/>
                    <a:pt x="1591" y="0"/>
                    <a:pt x="1563" y="19"/>
                  </a:cubicBezTo>
                  <a:lnTo>
                    <a:pt x="541" y="687"/>
                  </a:lnTo>
                  <a:lnTo>
                    <a:pt x="541" y="687"/>
                  </a:lnTo>
                  <a:cubicBezTo>
                    <a:pt x="444" y="593"/>
                    <a:pt x="292" y="575"/>
                    <a:pt x="174" y="652"/>
                  </a:cubicBezTo>
                  <a:lnTo>
                    <a:pt x="174" y="652"/>
                  </a:lnTo>
                  <a:cubicBezTo>
                    <a:pt x="38" y="742"/>
                    <a:pt x="0" y="925"/>
                    <a:pt x="90" y="1061"/>
                  </a:cubicBezTo>
                  <a:lnTo>
                    <a:pt x="90" y="1061"/>
                  </a:lnTo>
                  <a:cubicBezTo>
                    <a:pt x="179" y="1197"/>
                    <a:pt x="362" y="1235"/>
                    <a:pt x="498" y="1146"/>
                  </a:cubicBezTo>
                  <a:lnTo>
                    <a:pt x="498" y="1146"/>
                  </a:lnTo>
                  <a:cubicBezTo>
                    <a:pt x="618" y="1067"/>
                    <a:pt x="662" y="916"/>
                    <a:pt x="609" y="788"/>
                  </a:cubicBezTo>
                  <a:lnTo>
                    <a:pt x="1401" y="270"/>
                  </a:lnTo>
                  <a:lnTo>
                    <a:pt x="1505" y="429"/>
                  </a:lnTo>
                  <a:lnTo>
                    <a:pt x="1532" y="411"/>
                  </a:lnTo>
                  <a:lnTo>
                    <a:pt x="1479" y="330"/>
                  </a:lnTo>
                  <a:lnTo>
                    <a:pt x="1508" y="311"/>
                  </a:lnTo>
                  <a:lnTo>
                    <a:pt x="1561" y="393"/>
                  </a:lnTo>
                  <a:lnTo>
                    <a:pt x="1642" y="339"/>
                  </a:lnTo>
                  <a:lnTo>
                    <a:pt x="1589" y="258"/>
                  </a:lnTo>
                  <a:lnTo>
                    <a:pt x="1617" y="240"/>
                  </a:lnTo>
                  <a:lnTo>
                    <a:pt x="1670" y="320"/>
                  </a:lnTo>
                  <a:close/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CF66055-E249-D04C-B9DA-D6E8DD725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3384" y="7775344"/>
              <a:ext cx="394259" cy="602983"/>
            </a:xfrm>
            <a:custGeom>
              <a:avLst/>
              <a:gdLst>
                <a:gd name="connsiteX0" fmla="*/ 197130 w 394259"/>
                <a:gd name="connsiteY0" fmla="*/ 0 h 602983"/>
                <a:gd name="connsiteX1" fmla="*/ 394259 w 394259"/>
                <a:gd name="connsiteY1" fmla="*/ 243814 h 602983"/>
                <a:gd name="connsiteX2" fmla="*/ 273436 w 394259"/>
                <a:gd name="connsiteY2" fmla="*/ 468346 h 602983"/>
                <a:gd name="connsiteX3" fmla="*/ 264650 w 394259"/>
                <a:gd name="connsiteY3" fmla="*/ 470566 h 602983"/>
                <a:gd name="connsiteX4" fmla="*/ 229578 w 394259"/>
                <a:gd name="connsiteY4" fmla="*/ 602983 h 602983"/>
                <a:gd name="connsiteX5" fmla="*/ 104370 w 394259"/>
                <a:gd name="connsiteY5" fmla="*/ 602983 h 602983"/>
                <a:gd name="connsiteX6" fmla="*/ 104370 w 394259"/>
                <a:gd name="connsiteY6" fmla="*/ 455008 h 602983"/>
                <a:gd name="connsiteX7" fmla="*/ 57651 w 394259"/>
                <a:gd name="connsiteY7" fmla="*/ 415891 h 602983"/>
                <a:gd name="connsiteX8" fmla="*/ 0 w 394259"/>
                <a:gd name="connsiteY8" fmla="*/ 243814 h 602983"/>
                <a:gd name="connsiteX9" fmla="*/ 197130 w 394259"/>
                <a:gd name="connsiteY9" fmla="*/ 0 h 6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259" h="602983">
                  <a:moveTo>
                    <a:pt x="197130" y="0"/>
                  </a:moveTo>
                  <a:cubicBezTo>
                    <a:pt x="304993" y="0"/>
                    <a:pt x="394259" y="108778"/>
                    <a:pt x="394259" y="243814"/>
                  </a:cubicBezTo>
                  <a:cubicBezTo>
                    <a:pt x="394259" y="344153"/>
                    <a:pt x="344047" y="431129"/>
                    <a:pt x="273436" y="468346"/>
                  </a:cubicBezTo>
                  <a:lnTo>
                    <a:pt x="264650" y="470566"/>
                  </a:lnTo>
                  <a:lnTo>
                    <a:pt x="229578" y="602983"/>
                  </a:lnTo>
                  <a:lnTo>
                    <a:pt x="104370" y="602983"/>
                  </a:lnTo>
                  <a:lnTo>
                    <a:pt x="104370" y="455008"/>
                  </a:lnTo>
                  <a:lnTo>
                    <a:pt x="57651" y="415891"/>
                  </a:lnTo>
                  <a:cubicBezTo>
                    <a:pt x="22006" y="371660"/>
                    <a:pt x="0" y="310707"/>
                    <a:pt x="0" y="243814"/>
                  </a:cubicBezTo>
                  <a:cubicBezTo>
                    <a:pt x="0" y="108778"/>
                    <a:pt x="88026" y="0"/>
                    <a:pt x="197130" y="0"/>
                  </a:cubicBezTo>
                  <a:close/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B729476-0891-6143-9784-85B0FB3D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593" y="8104927"/>
              <a:ext cx="1240185" cy="1377505"/>
            </a:xfrm>
            <a:custGeom>
              <a:avLst/>
              <a:gdLst>
                <a:gd name="connsiteX0" fmla="*/ 1139201 w 1240185"/>
                <a:gd name="connsiteY0" fmla="*/ 0 h 1377505"/>
                <a:gd name="connsiteX1" fmla="*/ 1240185 w 1240185"/>
                <a:gd name="connsiteY1" fmla="*/ 94880 h 1377505"/>
                <a:gd name="connsiteX2" fmla="*/ 788495 w 1240185"/>
                <a:gd name="connsiteY2" fmla="*/ 646867 h 1377505"/>
                <a:gd name="connsiteX3" fmla="*/ 695785 w 1240185"/>
                <a:gd name="connsiteY3" fmla="*/ 689053 h 1377505"/>
                <a:gd name="connsiteX4" fmla="*/ 601360 w 1240185"/>
                <a:gd name="connsiteY4" fmla="*/ 1377505 h 1377505"/>
                <a:gd name="connsiteX5" fmla="*/ 34790 w 1240185"/>
                <a:gd name="connsiteY5" fmla="*/ 1377505 h 1377505"/>
                <a:gd name="connsiteX6" fmla="*/ 0 w 1240185"/>
                <a:gd name="connsiteY6" fmla="*/ 486316 h 1377505"/>
                <a:gd name="connsiteX7" fmla="*/ 5164 w 1240185"/>
                <a:gd name="connsiteY7" fmla="*/ 450119 h 1377505"/>
                <a:gd name="connsiteX8" fmla="*/ 16055 w 1240185"/>
                <a:gd name="connsiteY8" fmla="*/ 426101 h 1377505"/>
                <a:gd name="connsiteX9" fmla="*/ 16195 w 1240185"/>
                <a:gd name="connsiteY9" fmla="*/ 425381 h 1377505"/>
                <a:gd name="connsiteX10" fmla="*/ 112119 w 1240185"/>
                <a:gd name="connsiteY10" fmla="*/ 303792 h 1377505"/>
                <a:gd name="connsiteX11" fmla="*/ 176743 w 1240185"/>
                <a:gd name="connsiteY11" fmla="*/ 281770 h 1377505"/>
                <a:gd name="connsiteX12" fmla="*/ 222869 w 1240185"/>
                <a:gd name="connsiteY12" fmla="*/ 275616 h 1377505"/>
                <a:gd name="connsiteX13" fmla="*/ 227374 w 1240185"/>
                <a:gd name="connsiteY13" fmla="*/ 200487 h 1377505"/>
                <a:gd name="connsiteX14" fmla="*/ 274588 w 1240185"/>
                <a:gd name="connsiteY14" fmla="*/ 165538 h 1377505"/>
                <a:gd name="connsiteX15" fmla="*/ 402563 w 1240185"/>
                <a:gd name="connsiteY15" fmla="*/ 178020 h 1377505"/>
                <a:gd name="connsiteX16" fmla="*/ 443623 w 1240185"/>
                <a:gd name="connsiteY16" fmla="*/ 199083 h 1377505"/>
                <a:gd name="connsiteX17" fmla="*/ 445980 w 1240185"/>
                <a:gd name="connsiteY17" fmla="*/ 209604 h 1377505"/>
                <a:gd name="connsiteX18" fmla="*/ 496086 w 1240185"/>
                <a:gd name="connsiteY18" fmla="*/ 186585 h 1377505"/>
                <a:gd name="connsiteX19" fmla="*/ 573051 w 1240185"/>
                <a:gd name="connsiteY19" fmla="*/ 141260 h 1377505"/>
                <a:gd name="connsiteX20" fmla="*/ 731263 w 1240185"/>
                <a:gd name="connsiteY20" fmla="*/ 10986 h 1377505"/>
                <a:gd name="connsiteX21" fmla="*/ 817220 w 1240185"/>
                <a:gd name="connsiteY21" fmla="*/ 125131 h 1377505"/>
                <a:gd name="connsiteX22" fmla="*/ 705004 w 1240185"/>
                <a:gd name="connsiteY22" fmla="*/ 310287 h 1377505"/>
                <a:gd name="connsiteX23" fmla="*/ 680739 w 1240185"/>
                <a:gd name="connsiteY23" fmla="*/ 337044 h 1377505"/>
                <a:gd name="connsiteX24" fmla="*/ 712826 w 1240185"/>
                <a:gd name="connsiteY24" fmla="*/ 327086 h 1377505"/>
                <a:gd name="connsiteX25" fmla="*/ 1009543 w 1240185"/>
                <a:gd name="connsiteY25" fmla="*/ 149810 h 1377505"/>
                <a:gd name="connsiteX26" fmla="*/ 1139201 w 1240185"/>
                <a:gd name="connsiteY26" fmla="*/ 0 h 137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0185" h="1377505">
                  <a:moveTo>
                    <a:pt x="1139201" y="0"/>
                  </a:moveTo>
                  <a:cubicBezTo>
                    <a:pt x="1167875" y="28713"/>
                    <a:pt x="1212757" y="66166"/>
                    <a:pt x="1240185" y="94880"/>
                  </a:cubicBezTo>
                  <a:cubicBezTo>
                    <a:pt x="1182368" y="331924"/>
                    <a:pt x="1006192" y="532646"/>
                    <a:pt x="788495" y="646867"/>
                  </a:cubicBezTo>
                  <a:lnTo>
                    <a:pt x="695785" y="689053"/>
                  </a:lnTo>
                  <a:lnTo>
                    <a:pt x="601360" y="1377505"/>
                  </a:lnTo>
                  <a:lnTo>
                    <a:pt x="34790" y="1377505"/>
                  </a:lnTo>
                  <a:lnTo>
                    <a:pt x="0" y="486316"/>
                  </a:lnTo>
                  <a:cubicBezTo>
                    <a:pt x="0" y="473834"/>
                    <a:pt x="1786" y="461665"/>
                    <a:pt x="5164" y="450119"/>
                  </a:cubicBezTo>
                  <a:lnTo>
                    <a:pt x="16055" y="426101"/>
                  </a:lnTo>
                  <a:lnTo>
                    <a:pt x="16195" y="425381"/>
                  </a:lnTo>
                  <a:cubicBezTo>
                    <a:pt x="31144" y="375753"/>
                    <a:pt x="69763" y="331088"/>
                    <a:pt x="112119" y="303792"/>
                  </a:cubicBezTo>
                  <a:cubicBezTo>
                    <a:pt x="132051" y="291385"/>
                    <a:pt x="154163" y="285492"/>
                    <a:pt x="176743" y="281770"/>
                  </a:cubicBezTo>
                  <a:lnTo>
                    <a:pt x="222869" y="275616"/>
                  </a:lnTo>
                  <a:lnTo>
                    <a:pt x="227374" y="200487"/>
                  </a:lnTo>
                  <a:cubicBezTo>
                    <a:pt x="227374" y="176772"/>
                    <a:pt x="252223" y="159297"/>
                    <a:pt x="274588" y="165538"/>
                  </a:cubicBezTo>
                  <a:cubicBezTo>
                    <a:pt x="308135" y="176772"/>
                    <a:pt x="354106" y="185509"/>
                    <a:pt x="402563" y="178020"/>
                  </a:cubicBezTo>
                  <a:cubicBezTo>
                    <a:pt x="420269" y="175212"/>
                    <a:pt x="436576" y="184339"/>
                    <a:pt x="443623" y="199083"/>
                  </a:cubicBezTo>
                  <a:lnTo>
                    <a:pt x="445980" y="209604"/>
                  </a:lnTo>
                  <a:lnTo>
                    <a:pt x="496086" y="186585"/>
                  </a:lnTo>
                  <a:cubicBezTo>
                    <a:pt x="522442" y="172821"/>
                    <a:pt x="548136" y="157700"/>
                    <a:pt x="573051" y="141260"/>
                  </a:cubicBezTo>
                  <a:cubicBezTo>
                    <a:pt x="630356" y="104039"/>
                    <a:pt x="683924" y="59374"/>
                    <a:pt x="731263" y="10986"/>
                  </a:cubicBezTo>
                  <a:cubicBezTo>
                    <a:pt x="754932" y="44485"/>
                    <a:pt x="792305" y="91632"/>
                    <a:pt x="817220" y="125131"/>
                  </a:cubicBezTo>
                  <a:cubicBezTo>
                    <a:pt x="788256" y="191819"/>
                    <a:pt x="750183" y="253854"/>
                    <a:pt x="705004" y="310287"/>
                  </a:cubicBezTo>
                  <a:lnTo>
                    <a:pt x="680739" y="337044"/>
                  </a:lnTo>
                  <a:lnTo>
                    <a:pt x="712826" y="327086"/>
                  </a:lnTo>
                  <a:cubicBezTo>
                    <a:pt x="821289" y="288385"/>
                    <a:pt x="923520" y="227213"/>
                    <a:pt x="1009543" y="149810"/>
                  </a:cubicBezTo>
                  <a:cubicBezTo>
                    <a:pt x="1058165" y="103619"/>
                    <a:pt x="1101800" y="54930"/>
                    <a:pt x="1139201" y="0"/>
                  </a:cubicBezTo>
                  <a:close/>
                </a:path>
              </a:pathLst>
            </a:custGeom>
            <a:solidFill>
              <a:srgbClr val="3751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20437D86-C06F-CA4E-8767-263C2815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220" y="7989571"/>
              <a:ext cx="186764" cy="258175"/>
            </a:xfrm>
            <a:custGeom>
              <a:avLst/>
              <a:gdLst>
                <a:gd name="T0" fmla="*/ 60 w 152"/>
                <a:gd name="T1" fmla="*/ 41 h 206"/>
                <a:gd name="T2" fmla="*/ 60 w 152"/>
                <a:gd name="T3" fmla="*/ 41 h 206"/>
                <a:gd name="T4" fmla="*/ 86 w 152"/>
                <a:gd name="T5" fmla="*/ 6 h 206"/>
                <a:gd name="T6" fmla="*/ 86 w 152"/>
                <a:gd name="T7" fmla="*/ 6 h 206"/>
                <a:gd name="T8" fmla="*/ 103 w 152"/>
                <a:gd name="T9" fmla="*/ 1 h 206"/>
                <a:gd name="T10" fmla="*/ 103 w 152"/>
                <a:gd name="T11" fmla="*/ 1 h 206"/>
                <a:gd name="T12" fmla="*/ 128 w 152"/>
                <a:gd name="T13" fmla="*/ 21 h 206"/>
                <a:gd name="T14" fmla="*/ 128 w 152"/>
                <a:gd name="T15" fmla="*/ 21 h 206"/>
                <a:gd name="T16" fmla="*/ 145 w 152"/>
                <a:gd name="T17" fmla="*/ 114 h 206"/>
                <a:gd name="T18" fmla="*/ 145 w 152"/>
                <a:gd name="T19" fmla="*/ 114 h 206"/>
                <a:gd name="T20" fmla="*/ 94 w 152"/>
                <a:gd name="T21" fmla="*/ 193 h 206"/>
                <a:gd name="T22" fmla="*/ 94 w 152"/>
                <a:gd name="T23" fmla="*/ 193 h 206"/>
                <a:gd name="T24" fmla="*/ 59 w 152"/>
                <a:gd name="T25" fmla="*/ 200 h 206"/>
                <a:gd name="T26" fmla="*/ 59 w 152"/>
                <a:gd name="T27" fmla="*/ 200 h 206"/>
                <a:gd name="T28" fmla="*/ 60 w 152"/>
                <a:gd name="T29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206">
                  <a:moveTo>
                    <a:pt x="60" y="41"/>
                  </a:moveTo>
                  <a:lnTo>
                    <a:pt x="60" y="41"/>
                  </a:lnTo>
                  <a:cubicBezTo>
                    <a:pt x="66" y="27"/>
                    <a:pt x="74" y="14"/>
                    <a:pt x="86" y="6"/>
                  </a:cubicBezTo>
                  <a:lnTo>
                    <a:pt x="86" y="6"/>
                  </a:lnTo>
                  <a:cubicBezTo>
                    <a:pt x="91" y="3"/>
                    <a:pt x="97" y="0"/>
                    <a:pt x="103" y="1"/>
                  </a:cubicBezTo>
                  <a:lnTo>
                    <a:pt x="103" y="1"/>
                  </a:lnTo>
                  <a:cubicBezTo>
                    <a:pt x="114" y="1"/>
                    <a:pt x="123" y="11"/>
                    <a:pt x="128" y="21"/>
                  </a:cubicBezTo>
                  <a:lnTo>
                    <a:pt x="128" y="21"/>
                  </a:lnTo>
                  <a:cubicBezTo>
                    <a:pt x="144" y="49"/>
                    <a:pt x="151" y="83"/>
                    <a:pt x="145" y="114"/>
                  </a:cubicBezTo>
                  <a:lnTo>
                    <a:pt x="145" y="114"/>
                  </a:lnTo>
                  <a:cubicBezTo>
                    <a:pt x="140" y="147"/>
                    <a:pt x="121" y="176"/>
                    <a:pt x="94" y="193"/>
                  </a:cubicBezTo>
                  <a:lnTo>
                    <a:pt x="94" y="193"/>
                  </a:lnTo>
                  <a:cubicBezTo>
                    <a:pt x="84" y="200"/>
                    <a:pt x="71" y="205"/>
                    <a:pt x="59" y="200"/>
                  </a:cubicBezTo>
                  <a:lnTo>
                    <a:pt x="59" y="200"/>
                  </a:lnTo>
                  <a:cubicBezTo>
                    <a:pt x="0" y="181"/>
                    <a:pt x="44" y="74"/>
                    <a:pt x="60" y="41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141">
              <a:extLst>
                <a:ext uri="{FF2B5EF4-FFF2-40B4-BE49-F238E27FC236}">
                  <a16:creationId xmlns:a16="http://schemas.microsoft.com/office/drawing/2014/main" id="{F9531166-8828-8947-8F4E-5F9E3B5D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004" y="7659989"/>
              <a:ext cx="637193" cy="582263"/>
            </a:xfrm>
            <a:custGeom>
              <a:avLst/>
              <a:gdLst>
                <a:gd name="T0" fmla="*/ 502 w 512"/>
                <a:gd name="T1" fmla="*/ 37 h 468"/>
                <a:gd name="T2" fmla="*/ 502 w 512"/>
                <a:gd name="T3" fmla="*/ 37 h 468"/>
                <a:gd name="T4" fmla="*/ 442 w 512"/>
                <a:gd name="T5" fmla="*/ 75 h 468"/>
                <a:gd name="T6" fmla="*/ 442 w 512"/>
                <a:gd name="T7" fmla="*/ 75 h 468"/>
                <a:gd name="T8" fmla="*/ 454 w 512"/>
                <a:gd name="T9" fmla="*/ 0 h 468"/>
                <a:gd name="T10" fmla="*/ 454 w 512"/>
                <a:gd name="T11" fmla="*/ 0 h 468"/>
                <a:gd name="T12" fmla="*/ 337 w 512"/>
                <a:gd name="T13" fmla="*/ 49 h 468"/>
                <a:gd name="T14" fmla="*/ 337 w 512"/>
                <a:gd name="T15" fmla="*/ 49 h 468"/>
                <a:gd name="T16" fmla="*/ 255 w 512"/>
                <a:gd name="T17" fmla="*/ 38 h 468"/>
                <a:gd name="T18" fmla="*/ 255 w 512"/>
                <a:gd name="T19" fmla="*/ 38 h 468"/>
                <a:gd name="T20" fmla="*/ 59 w 512"/>
                <a:gd name="T21" fmla="*/ 95 h 468"/>
                <a:gd name="T22" fmla="*/ 59 w 512"/>
                <a:gd name="T23" fmla="*/ 95 h 468"/>
                <a:gd name="T24" fmla="*/ 5 w 512"/>
                <a:gd name="T25" fmla="*/ 258 h 468"/>
                <a:gd name="T26" fmla="*/ 5 w 512"/>
                <a:gd name="T27" fmla="*/ 258 h 468"/>
                <a:gd name="T28" fmla="*/ 57 w 512"/>
                <a:gd name="T29" fmla="*/ 376 h 468"/>
                <a:gd name="T30" fmla="*/ 57 w 512"/>
                <a:gd name="T31" fmla="*/ 376 h 468"/>
                <a:gd name="T32" fmla="*/ 101 w 512"/>
                <a:gd name="T33" fmla="*/ 425 h 468"/>
                <a:gd name="T34" fmla="*/ 101 w 512"/>
                <a:gd name="T35" fmla="*/ 425 h 468"/>
                <a:gd name="T36" fmla="*/ 150 w 512"/>
                <a:gd name="T37" fmla="*/ 460 h 468"/>
                <a:gd name="T38" fmla="*/ 150 w 512"/>
                <a:gd name="T39" fmla="*/ 460 h 468"/>
                <a:gd name="T40" fmla="*/ 230 w 512"/>
                <a:gd name="T41" fmla="*/ 451 h 468"/>
                <a:gd name="T42" fmla="*/ 230 w 512"/>
                <a:gd name="T43" fmla="*/ 451 h 468"/>
                <a:gd name="T44" fmla="*/ 358 w 512"/>
                <a:gd name="T45" fmla="*/ 221 h 468"/>
                <a:gd name="T46" fmla="*/ 358 w 512"/>
                <a:gd name="T47" fmla="*/ 221 h 468"/>
                <a:gd name="T48" fmla="*/ 508 w 512"/>
                <a:gd name="T49" fmla="*/ 128 h 468"/>
                <a:gd name="T50" fmla="*/ 508 w 512"/>
                <a:gd name="T51" fmla="*/ 128 h 468"/>
                <a:gd name="T52" fmla="*/ 502 w 512"/>
                <a:gd name="T53" fmla="*/ 3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2" h="468">
                  <a:moveTo>
                    <a:pt x="502" y="37"/>
                  </a:moveTo>
                  <a:lnTo>
                    <a:pt x="502" y="37"/>
                  </a:lnTo>
                  <a:cubicBezTo>
                    <a:pt x="506" y="58"/>
                    <a:pt x="456" y="76"/>
                    <a:pt x="442" y="75"/>
                  </a:cubicBezTo>
                  <a:lnTo>
                    <a:pt x="442" y="75"/>
                  </a:lnTo>
                  <a:cubicBezTo>
                    <a:pt x="455" y="53"/>
                    <a:pt x="469" y="25"/>
                    <a:pt x="454" y="0"/>
                  </a:cubicBezTo>
                  <a:lnTo>
                    <a:pt x="454" y="0"/>
                  </a:lnTo>
                  <a:cubicBezTo>
                    <a:pt x="414" y="19"/>
                    <a:pt x="382" y="47"/>
                    <a:pt x="337" y="49"/>
                  </a:cubicBezTo>
                  <a:lnTo>
                    <a:pt x="337" y="49"/>
                  </a:lnTo>
                  <a:cubicBezTo>
                    <a:pt x="293" y="51"/>
                    <a:pt x="297" y="48"/>
                    <a:pt x="255" y="38"/>
                  </a:cubicBezTo>
                  <a:lnTo>
                    <a:pt x="255" y="38"/>
                  </a:lnTo>
                  <a:cubicBezTo>
                    <a:pt x="186" y="22"/>
                    <a:pt x="107" y="40"/>
                    <a:pt x="59" y="95"/>
                  </a:cubicBezTo>
                  <a:lnTo>
                    <a:pt x="59" y="95"/>
                  </a:lnTo>
                  <a:cubicBezTo>
                    <a:pt x="19" y="139"/>
                    <a:pt x="0" y="199"/>
                    <a:pt x="5" y="258"/>
                  </a:cubicBezTo>
                  <a:lnTo>
                    <a:pt x="5" y="258"/>
                  </a:lnTo>
                  <a:cubicBezTo>
                    <a:pt x="8" y="302"/>
                    <a:pt x="30" y="342"/>
                    <a:pt x="57" y="376"/>
                  </a:cubicBezTo>
                  <a:lnTo>
                    <a:pt x="57" y="376"/>
                  </a:lnTo>
                  <a:cubicBezTo>
                    <a:pt x="70" y="393"/>
                    <a:pt x="85" y="410"/>
                    <a:pt x="101" y="425"/>
                  </a:cubicBezTo>
                  <a:lnTo>
                    <a:pt x="101" y="425"/>
                  </a:lnTo>
                  <a:cubicBezTo>
                    <a:pt x="115" y="440"/>
                    <a:pt x="129" y="455"/>
                    <a:pt x="150" y="460"/>
                  </a:cubicBezTo>
                  <a:lnTo>
                    <a:pt x="150" y="460"/>
                  </a:lnTo>
                  <a:cubicBezTo>
                    <a:pt x="176" y="467"/>
                    <a:pt x="205" y="461"/>
                    <a:pt x="230" y="451"/>
                  </a:cubicBezTo>
                  <a:lnTo>
                    <a:pt x="230" y="451"/>
                  </a:lnTo>
                  <a:cubicBezTo>
                    <a:pt x="314" y="418"/>
                    <a:pt x="362" y="311"/>
                    <a:pt x="358" y="221"/>
                  </a:cubicBezTo>
                  <a:lnTo>
                    <a:pt x="358" y="221"/>
                  </a:lnTo>
                  <a:cubicBezTo>
                    <a:pt x="429" y="228"/>
                    <a:pt x="500" y="216"/>
                    <a:pt x="508" y="128"/>
                  </a:cubicBezTo>
                  <a:lnTo>
                    <a:pt x="508" y="128"/>
                  </a:lnTo>
                  <a:cubicBezTo>
                    <a:pt x="511" y="98"/>
                    <a:pt x="507" y="66"/>
                    <a:pt x="502" y="37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142">
              <a:extLst>
                <a:ext uri="{FF2B5EF4-FFF2-40B4-BE49-F238E27FC236}">
                  <a16:creationId xmlns:a16="http://schemas.microsoft.com/office/drawing/2014/main" id="{973139DA-00D9-0743-8988-24B34AB3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3843" y="7198573"/>
              <a:ext cx="1944539" cy="1944538"/>
            </a:xfrm>
            <a:custGeom>
              <a:avLst/>
              <a:gdLst>
                <a:gd name="T0" fmla="*/ 1560 w 1561"/>
                <a:gd name="T1" fmla="*/ 781 h 1562"/>
                <a:gd name="T2" fmla="*/ 1560 w 1561"/>
                <a:gd name="T3" fmla="*/ 781 h 1562"/>
                <a:gd name="T4" fmla="*/ 780 w 1561"/>
                <a:gd name="T5" fmla="*/ 1561 h 1562"/>
                <a:gd name="T6" fmla="*/ 780 w 1561"/>
                <a:gd name="T7" fmla="*/ 1561 h 1562"/>
                <a:gd name="T8" fmla="*/ 0 w 1561"/>
                <a:gd name="T9" fmla="*/ 781 h 1562"/>
                <a:gd name="T10" fmla="*/ 0 w 1561"/>
                <a:gd name="T11" fmla="*/ 781 h 1562"/>
                <a:gd name="T12" fmla="*/ 780 w 1561"/>
                <a:gd name="T13" fmla="*/ 0 h 1562"/>
                <a:gd name="T14" fmla="*/ 780 w 1561"/>
                <a:gd name="T15" fmla="*/ 0 h 1562"/>
                <a:gd name="T16" fmla="*/ 1560 w 1561"/>
                <a:gd name="T17" fmla="*/ 781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1" h="1562">
                  <a:moveTo>
                    <a:pt x="1560" y="781"/>
                  </a:moveTo>
                  <a:lnTo>
                    <a:pt x="1560" y="781"/>
                  </a:lnTo>
                  <a:cubicBezTo>
                    <a:pt x="1560" y="1212"/>
                    <a:pt x="1211" y="1561"/>
                    <a:pt x="780" y="1561"/>
                  </a:cubicBezTo>
                  <a:lnTo>
                    <a:pt x="780" y="1561"/>
                  </a:lnTo>
                  <a:cubicBezTo>
                    <a:pt x="349" y="1561"/>
                    <a:pt x="0" y="1212"/>
                    <a:pt x="0" y="781"/>
                  </a:cubicBezTo>
                  <a:lnTo>
                    <a:pt x="0" y="781"/>
                  </a:lnTo>
                  <a:cubicBezTo>
                    <a:pt x="0" y="349"/>
                    <a:pt x="349" y="0"/>
                    <a:pt x="780" y="0"/>
                  </a:cubicBezTo>
                  <a:lnTo>
                    <a:pt x="780" y="0"/>
                  </a:lnTo>
                  <a:cubicBezTo>
                    <a:pt x="1211" y="0"/>
                    <a:pt x="1560" y="349"/>
                    <a:pt x="1560" y="781"/>
                  </a:cubicBezTo>
                </a:path>
              </a:pathLst>
            </a:custGeom>
            <a:solidFill>
              <a:srgbClr val="ED8A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FE0738B-EAB9-144E-A7A5-A30977841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3838" y="7220542"/>
              <a:ext cx="855670" cy="1805929"/>
            </a:xfrm>
            <a:custGeom>
              <a:avLst/>
              <a:gdLst>
                <a:gd name="connsiteX0" fmla="*/ 685377 w 855670"/>
                <a:gd name="connsiteY0" fmla="*/ 1733831 h 1805929"/>
                <a:gd name="connsiteX1" fmla="*/ 681614 w 855670"/>
                <a:gd name="connsiteY1" fmla="*/ 1758293 h 1805929"/>
                <a:gd name="connsiteX2" fmla="*/ 510989 w 855670"/>
                <a:gd name="connsiteY2" fmla="*/ 1805929 h 1805929"/>
                <a:gd name="connsiteX3" fmla="*/ 483388 w 855670"/>
                <a:gd name="connsiteY3" fmla="*/ 1790479 h 1805929"/>
                <a:gd name="connsiteX4" fmla="*/ 685377 w 855670"/>
                <a:gd name="connsiteY4" fmla="*/ 1733831 h 1805929"/>
                <a:gd name="connsiteX5" fmla="*/ 509611 w 855670"/>
                <a:gd name="connsiteY5" fmla="*/ 1616909 h 1805929"/>
                <a:gd name="connsiteX6" fmla="*/ 505865 w 855670"/>
                <a:gd name="connsiteY6" fmla="*/ 1641717 h 1805929"/>
                <a:gd name="connsiteX7" fmla="*/ 339824 w 855670"/>
                <a:gd name="connsiteY7" fmla="*/ 1685130 h 1805929"/>
                <a:gd name="connsiteX8" fmla="*/ 318601 w 855670"/>
                <a:gd name="connsiteY8" fmla="*/ 1666524 h 1805929"/>
                <a:gd name="connsiteX9" fmla="*/ 509611 w 855670"/>
                <a:gd name="connsiteY9" fmla="*/ 1616909 h 1805929"/>
                <a:gd name="connsiteX10" fmla="*/ 366805 w 855670"/>
                <a:gd name="connsiteY10" fmla="*/ 1500327 h 1805929"/>
                <a:gd name="connsiteX11" fmla="*/ 363103 w 855670"/>
                <a:gd name="connsiteY11" fmla="*/ 1523957 h 1805929"/>
                <a:gd name="connsiteX12" fmla="*/ 215028 w 855670"/>
                <a:gd name="connsiteY12" fmla="*/ 1558781 h 1805929"/>
                <a:gd name="connsiteX13" fmla="*/ 197753 w 855670"/>
                <a:gd name="connsiteY13" fmla="*/ 1538882 h 1805929"/>
                <a:gd name="connsiteX14" fmla="*/ 366805 w 855670"/>
                <a:gd name="connsiteY14" fmla="*/ 1500327 h 1805929"/>
                <a:gd name="connsiteX15" fmla="*/ 234975 w 855670"/>
                <a:gd name="connsiteY15" fmla="*/ 1345300 h 1805929"/>
                <a:gd name="connsiteX16" fmla="*/ 232512 w 855670"/>
                <a:gd name="connsiteY16" fmla="*/ 1369019 h 1805929"/>
                <a:gd name="connsiteX17" fmla="*/ 105699 w 855670"/>
                <a:gd name="connsiteY17" fmla="*/ 1393988 h 1805929"/>
                <a:gd name="connsiteX18" fmla="*/ 93387 w 855670"/>
                <a:gd name="connsiteY18" fmla="*/ 1370268 h 1805929"/>
                <a:gd name="connsiteX19" fmla="*/ 234975 w 855670"/>
                <a:gd name="connsiteY19" fmla="*/ 1345300 h 1805929"/>
                <a:gd name="connsiteX20" fmla="*/ 103257 w 855670"/>
                <a:gd name="connsiteY20" fmla="*/ 1192798 h 1805929"/>
                <a:gd name="connsiteX21" fmla="*/ 180040 w 855670"/>
                <a:gd name="connsiteY21" fmla="*/ 1200714 h 1805929"/>
                <a:gd name="connsiteX22" fmla="*/ 170152 w 855670"/>
                <a:gd name="connsiteY22" fmla="*/ 1223979 h 1805929"/>
                <a:gd name="connsiteX23" fmla="*/ 41614 w 855670"/>
                <a:gd name="connsiteY23" fmla="*/ 1229149 h 1805929"/>
                <a:gd name="connsiteX24" fmla="*/ 32962 w 855670"/>
                <a:gd name="connsiteY24" fmla="*/ 1203299 h 1805929"/>
                <a:gd name="connsiteX25" fmla="*/ 103257 w 855670"/>
                <a:gd name="connsiteY25" fmla="*/ 1192798 h 1805929"/>
                <a:gd name="connsiteX26" fmla="*/ 4 w 855670"/>
                <a:gd name="connsiteY26" fmla="*/ 1018591 h 1805929"/>
                <a:gd name="connsiteX27" fmla="*/ 141559 w 855670"/>
                <a:gd name="connsiteY27" fmla="*/ 1037593 h 1805929"/>
                <a:gd name="connsiteX28" fmla="*/ 125129 w 855670"/>
                <a:gd name="connsiteY28" fmla="*/ 1058972 h 1805929"/>
                <a:gd name="connsiteX29" fmla="*/ 1268 w 855670"/>
                <a:gd name="connsiteY29" fmla="*/ 1042344 h 1805929"/>
                <a:gd name="connsiteX30" fmla="*/ 4 w 855670"/>
                <a:gd name="connsiteY30" fmla="*/ 1018591 h 1805929"/>
                <a:gd name="connsiteX31" fmla="*/ 2452 w 855670"/>
                <a:gd name="connsiteY31" fmla="*/ 834946 h 1805929"/>
                <a:gd name="connsiteX32" fmla="*/ 136102 w 855670"/>
                <a:gd name="connsiteY32" fmla="*/ 869576 h 1805929"/>
                <a:gd name="connsiteX33" fmla="*/ 116484 w 855670"/>
                <a:gd name="connsiteY33" fmla="*/ 888682 h 1805929"/>
                <a:gd name="connsiteX34" fmla="*/ 0 w 855670"/>
                <a:gd name="connsiteY34" fmla="*/ 857635 h 1805929"/>
                <a:gd name="connsiteX35" fmla="*/ 2452 w 855670"/>
                <a:gd name="connsiteY35" fmla="*/ 834946 h 1805929"/>
                <a:gd name="connsiteX36" fmla="*/ 52605 w 855670"/>
                <a:gd name="connsiteY36" fmla="*/ 626210 h 1805929"/>
                <a:gd name="connsiteX37" fmla="*/ 180036 w 855670"/>
                <a:gd name="connsiteY37" fmla="*/ 685169 h 1805929"/>
                <a:gd name="connsiteX38" fmla="*/ 155292 w 855670"/>
                <a:gd name="connsiteY38" fmla="*/ 701832 h 1805929"/>
                <a:gd name="connsiteX39" fmla="*/ 43945 w 855670"/>
                <a:gd name="connsiteY39" fmla="*/ 651845 h 1805929"/>
                <a:gd name="connsiteX40" fmla="*/ 52605 w 855670"/>
                <a:gd name="connsiteY40" fmla="*/ 626210 h 1805929"/>
                <a:gd name="connsiteX41" fmla="*/ 143172 w 855670"/>
                <a:gd name="connsiteY41" fmla="*/ 439443 h 1805929"/>
                <a:gd name="connsiteX42" fmla="*/ 267901 w 855670"/>
                <a:gd name="connsiteY42" fmla="*/ 496827 h 1805929"/>
                <a:gd name="connsiteX43" fmla="*/ 247743 w 855670"/>
                <a:gd name="connsiteY43" fmla="*/ 509579 h 1805929"/>
                <a:gd name="connsiteX44" fmla="*/ 131833 w 855670"/>
                <a:gd name="connsiteY44" fmla="*/ 458571 h 1805929"/>
                <a:gd name="connsiteX45" fmla="*/ 143172 w 855670"/>
                <a:gd name="connsiteY45" fmla="*/ 439443 h 1805929"/>
                <a:gd name="connsiteX46" fmla="*/ 286609 w 855670"/>
                <a:gd name="connsiteY46" fmla="*/ 252683 h 1805929"/>
                <a:gd name="connsiteX47" fmla="*/ 416226 w 855670"/>
                <a:gd name="connsiteY47" fmla="*/ 323844 h 1805929"/>
                <a:gd name="connsiteX48" fmla="*/ 393792 w 855670"/>
                <a:gd name="connsiteY48" fmla="*/ 333832 h 1805929"/>
                <a:gd name="connsiteX49" fmla="*/ 269161 w 855670"/>
                <a:gd name="connsiteY49" fmla="*/ 270161 h 1805929"/>
                <a:gd name="connsiteX50" fmla="*/ 286609 w 855670"/>
                <a:gd name="connsiteY50" fmla="*/ 252683 h 1805929"/>
                <a:gd name="connsiteX51" fmla="*/ 487962 w 855670"/>
                <a:gd name="connsiteY51" fmla="*/ 104373 h 1805929"/>
                <a:gd name="connsiteX52" fmla="*/ 602975 w 855670"/>
                <a:gd name="connsiteY52" fmla="*/ 169741 h 1805929"/>
                <a:gd name="connsiteX53" fmla="*/ 577697 w 855670"/>
                <a:gd name="connsiteY53" fmla="*/ 179995 h 1805929"/>
                <a:gd name="connsiteX54" fmla="*/ 461420 w 855670"/>
                <a:gd name="connsiteY54" fmla="*/ 121036 h 1805929"/>
                <a:gd name="connsiteX55" fmla="*/ 487962 w 855670"/>
                <a:gd name="connsiteY55" fmla="*/ 104373 h 1805929"/>
                <a:gd name="connsiteX56" fmla="*/ 750980 w 855670"/>
                <a:gd name="connsiteY56" fmla="*/ 0 h 1805929"/>
                <a:gd name="connsiteX57" fmla="*/ 855670 w 855670"/>
                <a:gd name="connsiteY57" fmla="*/ 60330 h 1805929"/>
                <a:gd name="connsiteX58" fmla="*/ 829497 w 855670"/>
                <a:gd name="connsiteY58" fmla="*/ 70180 h 1805929"/>
                <a:gd name="connsiteX59" fmla="*/ 708605 w 855670"/>
                <a:gd name="connsiteY59" fmla="*/ 11081 h 1805929"/>
                <a:gd name="connsiteX60" fmla="*/ 750980 w 855670"/>
                <a:gd name="connsiteY60" fmla="*/ 0 h 18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55670" h="1805929">
                  <a:moveTo>
                    <a:pt x="685377" y="1733831"/>
                  </a:moveTo>
                  <a:lnTo>
                    <a:pt x="681614" y="1758293"/>
                  </a:lnTo>
                  <a:cubicBezTo>
                    <a:pt x="610102" y="1751856"/>
                    <a:pt x="544863" y="1784042"/>
                    <a:pt x="510989" y="1805929"/>
                  </a:cubicBezTo>
                  <a:cubicBezTo>
                    <a:pt x="500952" y="1800779"/>
                    <a:pt x="493425" y="1795629"/>
                    <a:pt x="483388" y="1790479"/>
                  </a:cubicBezTo>
                  <a:cubicBezTo>
                    <a:pt x="519771" y="1767305"/>
                    <a:pt x="597556" y="1724819"/>
                    <a:pt x="685377" y="1733831"/>
                  </a:cubicBezTo>
                  <a:close/>
                  <a:moveTo>
                    <a:pt x="509611" y="1616909"/>
                  </a:moveTo>
                  <a:lnTo>
                    <a:pt x="505865" y="1641717"/>
                  </a:lnTo>
                  <a:cubicBezTo>
                    <a:pt x="438450" y="1635515"/>
                    <a:pt x="376029" y="1665284"/>
                    <a:pt x="339824" y="1685130"/>
                  </a:cubicBezTo>
                  <a:cubicBezTo>
                    <a:pt x="333582" y="1678928"/>
                    <a:pt x="326092" y="1672726"/>
                    <a:pt x="318601" y="1666524"/>
                  </a:cubicBezTo>
                  <a:cubicBezTo>
                    <a:pt x="358551" y="1644197"/>
                    <a:pt x="429711" y="1609467"/>
                    <a:pt x="509611" y="1616909"/>
                  </a:cubicBezTo>
                  <a:close/>
                  <a:moveTo>
                    <a:pt x="366805" y="1500327"/>
                  </a:moveTo>
                  <a:lnTo>
                    <a:pt x="363103" y="1523957"/>
                  </a:lnTo>
                  <a:cubicBezTo>
                    <a:pt x="305107" y="1520226"/>
                    <a:pt x="250813" y="1540126"/>
                    <a:pt x="215028" y="1558781"/>
                  </a:cubicBezTo>
                  <a:cubicBezTo>
                    <a:pt x="208859" y="1552563"/>
                    <a:pt x="203923" y="1545100"/>
                    <a:pt x="197753" y="1538882"/>
                  </a:cubicBezTo>
                  <a:cubicBezTo>
                    <a:pt x="238474" y="1516495"/>
                    <a:pt x="298937" y="1494108"/>
                    <a:pt x="366805" y="1500327"/>
                  </a:cubicBezTo>
                  <a:close/>
                  <a:moveTo>
                    <a:pt x="234975" y="1345300"/>
                  </a:moveTo>
                  <a:lnTo>
                    <a:pt x="232512" y="1369019"/>
                  </a:lnTo>
                  <a:cubicBezTo>
                    <a:pt x="184496" y="1365274"/>
                    <a:pt x="140173" y="1379007"/>
                    <a:pt x="105699" y="1393988"/>
                  </a:cubicBezTo>
                  <a:cubicBezTo>
                    <a:pt x="102005" y="1386497"/>
                    <a:pt x="98312" y="1379007"/>
                    <a:pt x="93387" y="1370268"/>
                  </a:cubicBezTo>
                  <a:cubicBezTo>
                    <a:pt x="132785" y="1354038"/>
                    <a:pt x="182033" y="1340306"/>
                    <a:pt x="234975" y="1345300"/>
                  </a:cubicBezTo>
                  <a:close/>
                  <a:moveTo>
                    <a:pt x="103257" y="1192798"/>
                  </a:moveTo>
                  <a:cubicBezTo>
                    <a:pt x="128130" y="1191667"/>
                    <a:pt x="154085" y="1193605"/>
                    <a:pt x="180040" y="1200714"/>
                  </a:cubicBezTo>
                  <a:lnTo>
                    <a:pt x="170152" y="1223979"/>
                  </a:lnTo>
                  <a:cubicBezTo>
                    <a:pt x="125658" y="1212346"/>
                    <a:pt x="78692" y="1218809"/>
                    <a:pt x="41614" y="1229149"/>
                  </a:cubicBezTo>
                  <a:cubicBezTo>
                    <a:pt x="37906" y="1221394"/>
                    <a:pt x="35434" y="1212346"/>
                    <a:pt x="32962" y="1203299"/>
                  </a:cubicBezTo>
                  <a:cubicBezTo>
                    <a:pt x="54591" y="1198129"/>
                    <a:pt x="78383" y="1193928"/>
                    <a:pt x="103257" y="1192798"/>
                  </a:cubicBezTo>
                  <a:close/>
                  <a:moveTo>
                    <a:pt x="4" y="1018591"/>
                  </a:moveTo>
                  <a:cubicBezTo>
                    <a:pt x="42976" y="1016215"/>
                    <a:pt x="94795" y="1018591"/>
                    <a:pt x="141559" y="1037593"/>
                  </a:cubicBezTo>
                  <a:lnTo>
                    <a:pt x="125129" y="1058972"/>
                  </a:lnTo>
                  <a:cubicBezTo>
                    <a:pt x="85948" y="1042344"/>
                    <a:pt x="41712" y="1039969"/>
                    <a:pt x="1268" y="1042344"/>
                  </a:cubicBezTo>
                  <a:cubicBezTo>
                    <a:pt x="1268" y="1034030"/>
                    <a:pt x="4" y="1026904"/>
                    <a:pt x="4" y="1018591"/>
                  </a:cubicBezTo>
                  <a:close/>
                  <a:moveTo>
                    <a:pt x="2452" y="834946"/>
                  </a:moveTo>
                  <a:cubicBezTo>
                    <a:pt x="45367" y="837335"/>
                    <a:pt x="95639" y="845693"/>
                    <a:pt x="136102" y="869576"/>
                  </a:cubicBezTo>
                  <a:lnTo>
                    <a:pt x="116484" y="888682"/>
                  </a:lnTo>
                  <a:cubicBezTo>
                    <a:pt x="82152" y="868382"/>
                    <a:pt x="39237" y="860023"/>
                    <a:pt x="0" y="857635"/>
                  </a:cubicBezTo>
                  <a:cubicBezTo>
                    <a:pt x="1226" y="850470"/>
                    <a:pt x="2452" y="842111"/>
                    <a:pt x="2452" y="834946"/>
                  </a:cubicBezTo>
                  <a:close/>
                  <a:moveTo>
                    <a:pt x="52605" y="626210"/>
                  </a:moveTo>
                  <a:cubicBezTo>
                    <a:pt x="94670" y="635182"/>
                    <a:pt x="144157" y="651845"/>
                    <a:pt x="180036" y="685169"/>
                  </a:cubicBezTo>
                  <a:lnTo>
                    <a:pt x="155292" y="701832"/>
                  </a:lnTo>
                  <a:cubicBezTo>
                    <a:pt x="125599" y="673634"/>
                    <a:pt x="82298" y="658253"/>
                    <a:pt x="43945" y="651845"/>
                  </a:cubicBezTo>
                  <a:cubicBezTo>
                    <a:pt x="46419" y="642873"/>
                    <a:pt x="50131" y="635182"/>
                    <a:pt x="52605" y="626210"/>
                  </a:cubicBezTo>
                  <a:close/>
                  <a:moveTo>
                    <a:pt x="143172" y="439443"/>
                  </a:moveTo>
                  <a:cubicBezTo>
                    <a:pt x="183488" y="445819"/>
                    <a:pt x="235144" y="462397"/>
                    <a:pt x="267901" y="496827"/>
                  </a:cubicBezTo>
                  <a:lnTo>
                    <a:pt x="247743" y="509579"/>
                  </a:lnTo>
                  <a:cubicBezTo>
                    <a:pt x="217506" y="477699"/>
                    <a:pt x="167110" y="464947"/>
                    <a:pt x="131833" y="458571"/>
                  </a:cubicBezTo>
                  <a:cubicBezTo>
                    <a:pt x="135613" y="452195"/>
                    <a:pt x="139392" y="445819"/>
                    <a:pt x="143172" y="439443"/>
                  </a:cubicBezTo>
                  <a:close/>
                  <a:moveTo>
                    <a:pt x="286609" y="252683"/>
                  </a:moveTo>
                  <a:cubicBezTo>
                    <a:pt x="326491" y="261422"/>
                    <a:pt x="385068" y="281397"/>
                    <a:pt x="416226" y="323844"/>
                  </a:cubicBezTo>
                  <a:lnTo>
                    <a:pt x="393792" y="333832"/>
                  </a:lnTo>
                  <a:cubicBezTo>
                    <a:pt x="363881" y="295130"/>
                    <a:pt x="304058" y="277652"/>
                    <a:pt x="269161" y="270161"/>
                  </a:cubicBezTo>
                  <a:cubicBezTo>
                    <a:pt x="275393" y="263919"/>
                    <a:pt x="281624" y="258925"/>
                    <a:pt x="286609" y="252683"/>
                  </a:cubicBezTo>
                  <a:close/>
                  <a:moveTo>
                    <a:pt x="487962" y="104373"/>
                  </a:moveTo>
                  <a:cubicBezTo>
                    <a:pt x="528406" y="115909"/>
                    <a:pt x="575170" y="136416"/>
                    <a:pt x="602975" y="169741"/>
                  </a:cubicBezTo>
                  <a:lnTo>
                    <a:pt x="577697" y="179995"/>
                  </a:lnTo>
                  <a:cubicBezTo>
                    <a:pt x="548628" y="147952"/>
                    <a:pt x="500600" y="130008"/>
                    <a:pt x="461420" y="121036"/>
                  </a:cubicBezTo>
                  <a:cubicBezTo>
                    <a:pt x="470267" y="115909"/>
                    <a:pt x="479114" y="110782"/>
                    <a:pt x="487962" y="104373"/>
                  </a:cubicBezTo>
                  <a:close/>
                  <a:moveTo>
                    <a:pt x="750980" y="0"/>
                  </a:moveTo>
                  <a:cubicBezTo>
                    <a:pt x="788369" y="12312"/>
                    <a:pt x="829497" y="30780"/>
                    <a:pt x="855670" y="60330"/>
                  </a:cubicBezTo>
                  <a:lnTo>
                    <a:pt x="829497" y="70180"/>
                  </a:lnTo>
                  <a:cubicBezTo>
                    <a:pt x="800832" y="36936"/>
                    <a:pt x="747241" y="19699"/>
                    <a:pt x="708605" y="11081"/>
                  </a:cubicBezTo>
                  <a:cubicBezTo>
                    <a:pt x="722314" y="7387"/>
                    <a:pt x="736024" y="4925"/>
                    <a:pt x="750980" y="0"/>
                  </a:cubicBezTo>
                  <a:close/>
                </a:path>
              </a:pathLst>
            </a:custGeom>
            <a:solidFill>
              <a:srgbClr val="FFB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155">
              <a:extLst>
                <a:ext uri="{FF2B5EF4-FFF2-40B4-BE49-F238E27FC236}">
                  <a16:creationId xmlns:a16="http://schemas.microsoft.com/office/drawing/2014/main" id="{06A27CA8-C417-2A40-BA85-77566C2F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199" y="7198573"/>
              <a:ext cx="1944539" cy="1944538"/>
            </a:xfrm>
            <a:custGeom>
              <a:avLst/>
              <a:gdLst>
                <a:gd name="T0" fmla="*/ 1560 w 1561"/>
                <a:gd name="T1" fmla="*/ 781 h 1562"/>
                <a:gd name="T2" fmla="*/ 1560 w 1561"/>
                <a:gd name="T3" fmla="*/ 781 h 1562"/>
                <a:gd name="T4" fmla="*/ 780 w 1561"/>
                <a:gd name="T5" fmla="*/ 1561 h 1562"/>
                <a:gd name="T6" fmla="*/ 780 w 1561"/>
                <a:gd name="T7" fmla="*/ 1561 h 1562"/>
                <a:gd name="T8" fmla="*/ 0 w 1561"/>
                <a:gd name="T9" fmla="*/ 781 h 1562"/>
                <a:gd name="T10" fmla="*/ 0 w 1561"/>
                <a:gd name="T11" fmla="*/ 781 h 1562"/>
                <a:gd name="T12" fmla="*/ 780 w 1561"/>
                <a:gd name="T13" fmla="*/ 0 h 1562"/>
                <a:gd name="T14" fmla="*/ 780 w 1561"/>
                <a:gd name="T15" fmla="*/ 0 h 1562"/>
                <a:gd name="T16" fmla="*/ 1560 w 1561"/>
                <a:gd name="T17" fmla="*/ 781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1" h="1562">
                  <a:moveTo>
                    <a:pt x="1560" y="781"/>
                  </a:moveTo>
                  <a:lnTo>
                    <a:pt x="1560" y="781"/>
                  </a:lnTo>
                  <a:cubicBezTo>
                    <a:pt x="1560" y="1212"/>
                    <a:pt x="1211" y="1561"/>
                    <a:pt x="780" y="1561"/>
                  </a:cubicBezTo>
                  <a:lnTo>
                    <a:pt x="780" y="1561"/>
                  </a:lnTo>
                  <a:cubicBezTo>
                    <a:pt x="349" y="1561"/>
                    <a:pt x="0" y="1212"/>
                    <a:pt x="0" y="781"/>
                  </a:cubicBezTo>
                  <a:lnTo>
                    <a:pt x="0" y="781"/>
                  </a:lnTo>
                  <a:cubicBezTo>
                    <a:pt x="0" y="349"/>
                    <a:pt x="349" y="0"/>
                    <a:pt x="780" y="0"/>
                  </a:cubicBezTo>
                  <a:lnTo>
                    <a:pt x="780" y="0"/>
                  </a:lnTo>
                  <a:cubicBezTo>
                    <a:pt x="1211" y="0"/>
                    <a:pt x="1560" y="349"/>
                    <a:pt x="1560" y="781"/>
                  </a:cubicBezTo>
                </a:path>
              </a:pathLst>
            </a:custGeom>
            <a:solidFill>
              <a:srgbClr val="FC98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156">
              <a:extLst>
                <a:ext uri="{FF2B5EF4-FFF2-40B4-BE49-F238E27FC236}">
                  <a16:creationId xmlns:a16="http://schemas.microsoft.com/office/drawing/2014/main" id="{6F0F0D79-3ABE-264B-88CB-75BB88F7D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6945" y="7390828"/>
              <a:ext cx="1554530" cy="1554530"/>
            </a:xfrm>
            <a:custGeom>
              <a:avLst/>
              <a:gdLst>
                <a:gd name="T0" fmla="*/ 1249 w 1250"/>
                <a:gd name="T1" fmla="*/ 625 h 1250"/>
                <a:gd name="T2" fmla="*/ 1249 w 1250"/>
                <a:gd name="T3" fmla="*/ 625 h 1250"/>
                <a:gd name="T4" fmla="*/ 624 w 1250"/>
                <a:gd name="T5" fmla="*/ 1249 h 1250"/>
                <a:gd name="T6" fmla="*/ 624 w 1250"/>
                <a:gd name="T7" fmla="*/ 1249 h 1250"/>
                <a:gd name="T8" fmla="*/ 0 w 1250"/>
                <a:gd name="T9" fmla="*/ 625 h 1250"/>
                <a:gd name="T10" fmla="*/ 0 w 1250"/>
                <a:gd name="T11" fmla="*/ 625 h 1250"/>
                <a:gd name="T12" fmla="*/ 624 w 1250"/>
                <a:gd name="T13" fmla="*/ 0 h 1250"/>
                <a:gd name="T14" fmla="*/ 624 w 1250"/>
                <a:gd name="T15" fmla="*/ 0 h 1250"/>
                <a:gd name="T16" fmla="*/ 1249 w 1250"/>
                <a:gd name="T17" fmla="*/ 625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0" h="1250">
                  <a:moveTo>
                    <a:pt x="1249" y="625"/>
                  </a:moveTo>
                  <a:lnTo>
                    <a:pt x="1249" y="625"/>
                  </a:lnTo>
                  <a:cubicBezTo>
                    <a:pt x="1249" y="970"/>
                    <a:pt x="969" y="1249"/>
                    <a:pt x="624" y="1249"/>
                  </a:cubicBezTo>
                  <a:lnTo>
                    <a:pt x="624" y="1249"/>
                  </a:lnTo>
                  <a:cubicBezTo>
                    <a:pt x="279" y="1249"/>
                    <a:pt x="0" y="970"/>
                    <a:pt x="0" y="625"/>
                  </a:cubicBezTo>
                  <a:lnTo>
                    <a:pt x="0" y="625"/>
                  </a:lnTo>
                  <a:cubicBezTo>
                    <a:pt x="0" y="280"/>
                    <a:pt x="279" y="0"/>
                    <a:pt x="624" y="0"/>
                  </a:cubicBezTo>
                  <a:lnTo>
                    <a:pt x="624" y="0"/>
                  </a:lnTo>
                  <a:cubicBezTo>
                    <a:pt x="969" y="0"/>
                    <a:pt x="1249" y="280"/>
                    <a:pt x="1249" y="625"/>
                  </a:cubicBezTo>
                </a:path>
              </a:pathLst>
            </a:custGeom>
            <a:solidFill>
              <a:srgbClr val="FFB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157">
              <a:extLst>
                <a:ext uri="{FF2B5EF4-FFF2-40B4-BE49-F238E27FC236}">
                  <a16:creationId xmlns:a16="http://schemas.microsoft.com/office/drawing/2014/main" id="{97211470-60AA-F340-ACE1-4D1187E1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810" y="7692944"/>
              <a:ext cx="549305" cy="950299"/>
            </a:xfrm>
            <a:custGeom>
              <a:avLst/>
              <a:gdLst>
                <a:gd name="T0" fmla="*/ 340 w 442"/>
                <a:gd name="T1" fmla="*/ 480 h 763"/>
                <a:gd name="T2" fmla="*/ 327 w 442"/>
                <a:gd name="T3" fmla="*/ 458 h 763"/>
                <a:gd name="T4" fmla="*/ 302 w 442"/>
                <a:gd name="T5" fmla="*/ 439 h 763"/>
                <a:gd name="T6" fmla="*/ 263 w 442"/>
                <a:gd name="T7" fmla="*/ 584 h 763"/>
                <a:gd name="T8" fmla="*/ 322 w 442"/>
                <a:gd name="T9" fmla="*/ 559 h 763"/>
                <a:gd name="T10" fmla="*/ 344 w 442"/>
                <a:gd name="T11" fmla="*/ 507 h 763"/>
                <a:gd name="T12" fmla="*/ 340 w 442"/>
                <a:gd name="T13" fmla="*/ 480 h 763"/>
                <a:gd name="T14" fmla="*/ 197 w 442"/>
                <a:gd name="T15" fmla="*/ 141 h 763"/>
                <a:gd name="T16" fmla="*/ 138 w 442"/>
                <a:gd name="T17" fmla="*/ 166 h 763"/>
                <a:gd name="T18" fmla="*/ 118 w 442"/>
                <a:gd name="T19" fmla="*/ 216 h 763"/>
                <a:gd name="T20" fmla="*/ 134 w 442"/>
                <a:gd name="T21" fmla="*/ 264 h 763"/>
                <a:gd name="T22" fmla="*/ 197 w 442"/>
                <a:gd name="T23" fmla="*/ 141 h 763"/>
                <a:gd name="T24" fmla="*/ 428 w 442"/>
                <a:gd name="T25" fmla="*/ 567 h 763"/>
                <a:gd name="T26" fmla="*/ 392 w 442"/>
                <a:gd name="T27" fmla="*/ 620 h 763"/>
                <a:gd name="T28" fmla="*/ 337 w 442"/>
                <a:gd name="T29" fmla="*/ 656 h 763"/>
                <a:gd name="T30" fmla="*/ 265 w 442"/>
                <a:gd name="T31" fmla="*/ 762 h 763"/>
                <a:gd name="T32" fmla="*/ 194 w 442"/>
                <a:gd name="T33" fmla="*/ 672 h 763"/>
                <a:gd name="T34" fmla="*/ 91 w 442"/>
                <a:gd name="T35" fmla="*/ 643 h 763"/>
                <a:gd name="T36" fmla="*/ 0 w 442"/>
                <a:gd name="T37" fmla="*/ 584 h 763"/>
                <a:gd name="T38" fmla="*/ 53 w 442"/>
                <a:gd name="T39" fmla="*/ 503 h 763"/>
                <a:gd name="T40" fmla="*/ 122 w 442"/>
                <a:gd name="T41" fmla="*/ 554 h 763"/>
                <a:gd name="T42" fmla="*/ 197 w 442"/>
                <a:gd name="T43" fmla="*/ 406 h 763"/>
                <a:gd name="T44" fmla="*/ 119 w 442"/>
                <a:gd name="T45" fmla="*/ 377 h 763"/>
                <a:gd name="T46" fmla="*/ 64 w 442"/>
                <a:gd name="T47" fmla="*/ 339 h 763"/>
                <a:gd name="T48" fmla="*/ 32 w 442"/>
                <a:gd name="T49" fmla="*/ 289 h 763"/>
                <a:gd name="T50" fmla="*/ 22 w 442"/>
                <a:gd name="T51" fmla="*/ 222 h 763"/>
                <a:gd name="T52" fmla="*/ 34 w 442"/>
                <a:gd name="T53" fmla="*/ 157 h 763"/>
                <a:gd name="T54" fmla="*/ 69 w 442"/>
                <a:gd name="T55" fmla="*/ 104 h 763"/>
                <a:gd name="T56" fmla="*/ 124 w 442"/>
                <a:gd name="T57" fmla="*/ 69 h 763"/>
                <a:gd name="T58" fmla="*/ 194 w 442"/>
                <a:gd name="T59" fmla="*/ 51 h 763"/>
                <a:gd name="T60" fmla="*/ 265 w 442"/>
                <a:gd name="T61" fmla="*/ 0 h 763"/>
                <a:gd name="T62" fmla="*/ 265 w 442"/>
                <a:gd name="T63" fmla="*/ 53 h 763"/>
                <a:gd name="T64" fmla="*/ 348 w 442"/>
                <a:gd name="T65" fmla="*/ 77 h 763"/>
                <a:gd name="T66" fmla="*/ 374 w 442"/>
                <a:gd name="T67" fmla="*/ 204 h 763"/>
                <a:gd name="T68" fmla="*/ 263 w 442"/>
                <a:gd name="T69" fmla="*/ 148 h 763"/>
                <a:gd name="T70" fmla="*/ 263 w 442"/>
                <a:gd name="T71" fmla="*/ 316 h 763"/>
                <a:gd name="T72" fmla="*/ 398 w 442"/>
                <a:gd name="T73" fmla="*/ 385 h 763"/>
                <a:gd name="T74" fmla="*/ 441 w 442"/>
                <a:gd name="T75" fmla="*/ 50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2" h="763">
                  <a:moveTo>
                    <a:pt x="340" y="480"/>
                  </a:moveTo>
                  <a:lnTo>
                    <a:pt x="340" y="480"/>
                  </a:lnTo>
                  <a:cubicBezTo>
                    <a:pt x="338" y="472"/>
                    <a:pt x="333" y="464"/>
                    <a:pt x="327" y="458"/>
                  </a:cubicBezTo>
                  <a:lnTo>
                    <a:pt x="327" y="458"/>
                  </a:lnTo>
                  <a:cubicBezTo>
                    <a:pt x="321" y="451"/>
                    <a:pt x="312" y="445"/>
                    <a:pt x="302" y="439"/>
                  </a:cubicBezTo>
                  <a:lnTo>
                    <a:pt x="302" y="439"/>
                  </a:lnTo>
                  <a:cubicBezTo>
                    <a:pt x="291" y="433"/>
                    <a:pt x="278" y="428"/>
                    <a:pt x="263" y="422"/>
                  </a:cubicBezTo>
                  <a:lnTo>
                    <a:pt x="263" y="584"/>
                  </a:lnTo>
                  <a:lnTo>
                    <a:pt x="263" y="584"/>
                  </a:lnTo>
                  <a:cubicBezTo>
                    <a:pt x="289" y="581"/>
                    <a:pt x="308" y="573"/>
                    <a:pt x="322" y="559"/>
                  </a:cubicBezTo>
                  <a:lnTo>
                    <a:pt x="322" y="559"/>
                  </a:lnTo>
                  <a:cubicBezTo>
                    <a:pt x="337" y="546"/>
                    <a:pt x="344" y="528"/>
                    <a:pt x="344" y="507"/>
                  </a:cubicBezTo>
                  <a:lnTo>
                    <a:pt x="344" y="507"/>
                  </a:lnTo>
                  <a:cubicBezTo>
                    <a:pt x="344" y="497"/>
                    <a:pt x="343" y="487"/>
                    <a:pt x="340" y="480"/>
                  </a:cubicBezTo>
                  <a:close/>
                  <a:moveTo>
                    <a:pt x="197" y="141"/>
                  </a:moveTo>
                  <a:lnTo>
                    <a:pt x="197" y="141"/>
                  </a:lnTo>
                  <a:cubicBezTo>
                    <a:pt x="171" y="144"/>
                    <a:pt x="151" y="152"/>
                    <a:pt x="138" y="166"/>
                  </a:cubicBezTo>
                  <a:lnTo>
                    <a:pt x="138" y="166"/>
                  </a:lnTo>
                  <a:cubicBezTo>
                    <a:pt x="125" y="180"/>
                    <a:pt x="118" y="197"/>
                    <a:pt x="118" y="216"/>
                  </a:cubicBezTo>
                  <a:lnTo>
                    <a:pt x="118" y="216"/>
                  </a:lnTo>
                  <a:cubicBezTo>
                    <a:pt x="118" y="235"/>
                    <a:pt x="124" y="251"/>
                    <a:pt x="134" y="264"/>
                  </a:cubicBezTo>
                  <a:lnTo>
                    <a:pt x="134" y="264"/>
                  </a:lnTo>
                  <a:cubicBezTo>
                    <a:pt x="144" y="277"/>
                    <a:pt x="165" y="288"/>
                    <a:pt x="197" y="298"/>
                  </a:cubicBezTo>
                  <a:lnTo>
                    <a:pt x="197" y="141"/>
                  </a:lnTo>
                  <a:close/>
                  <a:moveTo>
                    <a:pt x="428" y="567"/>
                  </a:moveTo>
                  <a:lnTo>
                    <a:pt x="428" y="567"/>
                  </a:lnTo>
                  <a:cubicBezTo>
                    <a:pt x="419" y="587"/>
                    <a:pt x="407" y="605"/>
                    <a:pt x="392" y="620"/>
                  </a:cubicBezTo>
                  <a:lnTo>
                    <a:pt x="392" y="620"/>
                  </a:lnTo>
                  <a:cubicBezTo>
                    <a:pt x="377" y="635"/>
                    <a:pt x="358" y="647"/>
                    <a:pt x="337" y="656"/>
                  </a:cubicBezTo>
                  <a:lnTo>
                    <a:pt x="337" y="656"/>
                  </a:lnTo>
                  <a:cubicBezTo>
                    <a:pt x="316" y="665"/>
                    <a:pt x="292" y="671"/>
                    <a:pt x="265" y="674"/>
                  </a:cubicBezTo>
                  <a:lnTo>
                    <a:pt x="265" y="762"/>
                  </a:lnTo>
                  <a:lnTo>
                    <a:pt x="194" y="762"/>
                  </a:lnTo>
                  <a:lnTo>
                    <a:pt x="194" y="672"/>
                  </a:lnTo>
                  <a:lnTo>
                    <a:pt x="194" y="672"/>
                  </a:lnTo>
                  <a:cubicBezTo>
                    <a:pt x="158" y="667"/>
                    <a:pt x="124" y="658"/>
                    <a:pt x="91" y="643"/>
                  </a:cubicBezTo>
                  <a:lnTo>
                    <a:pt x="91" y="643"/>
                  </a:lnTo>
                  <a:cubicBezTo>
                    <a:pt x="58" y="628"/>
                    <a:pt x="28" y="609"/>
                    <a:pt x="0" y="584"/>
                  </a:cubicBezTo>
                  <a:lnTo>
                    <a:pt x="53" y="503"/>
                  </a:lnTo>
                  <a:lnTo>
                    <a:pt x="53" y="503"/>
                  </a:lnTo>
                  <a:cubicBezTo>
                    <a:pt x="76" y="524"/>
                    <a:pt x="100" y="541"/>
                    <a:pt x="122" y="554"/>
                  </a:cubicBezTo>
                  <a:lnTo>
                    <a:pt x="122" y="554"/>
                  </a:lnTo>
                  <a:cubicBezTo>
                    <a:pt x="146" y="566"/>
                    <a:pt x="170" y="575"/>
                    <a:pt x="197" y="580"/>
                  </a:cubicBezTo>
                  <a:lnTo>
                    <a:pt x="197" y="406"/>
                  </a:lnTo>
                  <a:lnTo>
                    <a:pt x="197" y="406"/>
                  </a:lnTo>
                  <a:cubicBezTo>
                    <a:pt x="167" y="397"/>
                    <a:pt x="141" y="388"/>
                    <a:pt x="119" y="377"/>
                  </a:cubicBezTo>
                  <a:lnTo>
                    <a:pt x="119" y="377"/>
                  </a:lnTo>
                  <a:cubicBezTo>
                    <a:pt x="97" y="366"/>
                    <a:pt x="79" y="354"/>
                    <a:pt x="64" y="339"/>
                  </a:cubicBezTo>
                  <a:lnTo>
                    <a:pt x="64" y="339"/>
                  </a:lnTo>
                  <a:cubicBezTo>
                    <a:pt x="50" y="325"/>
                    <a:pt x="39" y="308"/>
                    <a:pt x="32" y="289"/>
                  </a:cubicBezTo>
                  <a:lnTo>
                    <a:pt x="32" y="289"/>
                  </a:lnTo>
                  <a:cubicBezTo>
                    <a:pt x="25" y="269"/>
                    <a:pt x="22" y="247"/>
                    <a:pt x="22" y="222"/>
                  </a:cubicBezTo>
                  <a:lnTo>
                    <a:pt x="22" y="222"/>
                  </a:lnTo>
                  <a:cubicBezTo>
                    <a:pt x="22" y="198"/>
                    <a:pt x="26" y="177"/>
                    <a:pt x="34" y="157"/>
                  </a:cubicBezTo>
                  <a:lnTo>
                    <a:pt x="34" y="157"/>
                  </a:lnTo>
                  <a:cubicBezTo>
                    <a:pt x="42" y="136"/>
                    <a:pt x="54" y="119"/>
                    <a:pt x="69" y="104"/>
                  </a:cubicBezTo>
                  <a:lnTo>
                    <a:pt x="69" y="104"/>
                  </a:lnTo>
                  <a:cubicBezTo>
                    <a:pt x="85" y="89"/>
                    <a:pt x="103" y="77"/>
                    <a:pt x="124" y="69"/>
                  </a:cubicBezTo>
                  <a:lnTo>
                    <a:pt x="124" y="69"/>
                  </a:lnTo>
                  <a:cubicBezTo>
                    <a:pt x="145" y="60"/>
                    <a:pt x="168" y="54"/>
                    <a:pt x="194" y="51"/>
                  </a:cubicBezTo>
                  <a:lnTo>
                    <a:pt x="194" y="0"/>
                  </a:lnTo>
                  <a:lnTo>
                    <a:pt x="265" y="0"/>
                  </a:lnTo>
                  <a:lnTo>
                    <a:pt x="265" y="53"/>
                  </a:lnTo>
                  <a:lnTo>
                    <a:pt x="265" y="53"/>
                  </a:lnTo>
                  <a:cubicBezTo>
                    <a:pt x="295" y="58"/>
                    <a:pt x="323" y="65"/>
                    <a:pt x="348" y="77"/>
                  </a:cubicBezTo>
                  <a:lnTo>
                    <a:pt x="348" y="77"/>
                  </a:lnTo>
                  <a:cubicBezTo>
                    <a:pt x="373" y="88"/>
                    <a:pt x="397" y="102"/>
                    <a:pt x="420" y="121"/>
                  </a:cubicBezTo>
                  <a:lnTo>
                    <a:pt x="374" y="204"/>
                  </a:lnTo>
                  <a:lnTo>
                    <a:pt x="374" y="204"/>
                  </a:lnTo>
                  <a:cubicBezTo>
                    <a:pt x="338" y="176"/>
                    <a:pt x="301" y="157"/>
                    <a:pt x="263" y="148"/>
                  </a:cubicBezTo>
                  <a:lnTo>
                    <a:pt x="263" y="316"/>
                  </a:lnTo>
                  <a:lnTo>
                    <a:pt x="263" y="316"/>
                  </a:lnTo>
                  <a:cubicBezTo>
                    <a:pt x="325" y="333"/>
                    <a:pt x="370" y="357"/>
                    <a:pt x="398" y="385"/>
                  </a:cubicBezTo>
                  <a:lnTo>
                    <a:pt x="398" y="385"/>
                  </a:lnTo>
                  <a:cubicBezTo>
                    <a:pt x="426" y="414"/>
                    <a:pt x="441" y="453"/>
                    <a:pt x="441" y="500"/>
                  </a:cubicBezTo>
                  <a:lnTo>
                    <a:pt x="441" y="500"/>
                  </a:lnTo>
                  <a:cubicBezTo>
                    <a:pt x="441" y="525"/>
                    <a:pt x="436" y="548"/>
                    <a:pt x="428" y="567"/>
                  </a:cubicBezTo>
                  <a:close/>
                </a:path>
              </a:pathLst>
            </a:custGeom>
            <a:solidFill>
              <a:srgbClr val="FFE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158">
              <a:extLst>
                <a:ext uri="{FF2B5EF4-FFF2-40B4-BE49-F238E27FC236}">
                  <a16:creationId xmlns:a16="http://schemas.microsoft.com/office/drawing/2014/main" id="{DA39FD85-FB54-FE4A-B3A3-83AEB3061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129" y="7258995"/>
              <a:ext cx="1785238" cy="1862141"/>
            </a:xfrm>
            <a:custGeom>
              <a:avLst/>
              <a:gdLst>
                <a:gd name="T0" fmla="*/ 1430 w 1431"/>
                <a:gd name="T1" fmla="*/ 375 h 1494"/>
                <a:gd name="T2" fmla="*/ 1430 w 1431"/>
                <a:gd name="T3" fmla="*/ 375 h 1494"/>
                <a:gd name="T4" fmla="*/ 1010 w 1431"/>
                <a:gd name="T5" fmla="*/ 0 h 1494"/>
                <a:gd name="T6" fmla="*/ 0 w 1431"/>
                <a:gd name="T7" fmla="*/ 1177 h 1494"/>
                <a:gd name="T8" fmla="*/ 0 w 1431"/>
                <a:gd name="T9" fmla="*/ 1177 h 1494"/>
                <a:gd name="T10" fmla="*/ 132 w 1431"/>
                <a:gd name="T11" fmla="*/ 1324 h 1494"/>
                <a:gd name="T12" fmla="*/ 132 w 1431"/>
                <a:gd name="T13" fmla="*/ 1324 h 1494"/>
                <a:gd name="T14" fmla="*/ 132 w 1431"/>
                <a:gd name="T15" fmla="*/ 1324 h 1494"/>
                <a:gd name="T16" fmla="*/ 271 w 1431"/>
                <a:gd name="T17" fmla="*/ 1419 h 1494"/>
                <a:gd name="T18" fmla="*/ 271 w 1431"/>
                <a:gd name="T19" fmla="*/ 1419 h 1494"/>
                <a:gd name="T20" fmla="*/ 471 w 1431"/>
                <a:gd name="T21" fmla="*/ 1493 h 1494"/>
                <a:gd name="T22" fmla="*/ 1430 w 1431"/>
                <a:gd name="T23" fmla="*/ 37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1" h="1494">
                  <a:moveTo>
                    <a:pt x="1430" y="375"/>
                  </a:moveTo>
                  <a:lnTo>
                    <a:pt x="1430" y="375"/>
                  </a:lnTo>
                  <a:cubicBezTo>
                    <a:pt x="1342" y="203"/>
                    <a:pt x="1192" y="68"/>
                    <a:pt x="1010" y="0"/>
                  </a:cubicBezTo>
                  <a:lnTo>
                    <a:pt x="0" y="1177"/>
                  </a:lnTo>
                  <a:lnTo>
                    <a:pt x="0" y="1177"/>
                  </a:lnTo>
                  <a:cubicBezTo>
                    <a:pt x="38" y="1232"/>
                    <a:pt x="82" y="1281"/>
                    <a:pt x="132" y="1324"/>
                  </a:cubicBezTo>
                  <a:lnTo>
                    <a:pt x="132" y="1324"/>
                  </a:lnTo>
                  <a:lnTo>
                    <a:pt x="132" y="1324"/>
                  </a:lnTo>
                  <a:cubicBezTo>
                    <a:pt x="175" y="1360"/>
                    <a:pt x="221" y="1392"/>
                    <a:pt x="271" y="1419"/>
                  </a:cubicBezTo>
                  <a:lnTo>
                    <a:pt x="271" y="1419"/>
                  </a:lnTo>
                  <a:cubicBezTo>
                    <a:pt x="333" y="1453"/>
                    <a:pt x="401" y="1478"/>
                    <a:pt x="471" y="1493"/>
                  </a:cubicBezTo>
                  <a:lnTo>
                    <a:pt x="1430" y="375"/>
                  </a:lnTo>
                </a:path>
              </a:pathLst>
            </a:custGeom>
            <a:solidFill>
              <a:srgbClr val="FFFFFF">
                <a:alpha val="21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159">
              <a:extLst>
                <a:ext uri="{FF2B5EF4-FFF2-40B4-BE49-F238E27FC236}">
                  <a16:creationId xmlns:a16="http://schemas.microsoft.com/office/drawing/2014/main" id="{0E655FC9-0CAF-024D-9650-43D65D89B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2444" y="8137882"/>
              <a:ext cx="214227" cy="280144"/>
            </a:xfrm>
            <a:custGeom>
              <a:avLst/>
              <a:gdLst>
                <a:gd name="T0" fmla="*/ 66 w 171"/>
                <a:gd name="T1" fmla="*/ 92 h 227"/>
                <a:gd name="T2" fmla="*/ 66 w 171"/>
                <a:gd name="T3" fmla="*/ 92 h 227"/>
                <a:gd name="T4" fmla="*/ 14 w 171"/>
                <a:gd name="T5" fmla="*/ 150 h 227"/>
                <a:gd name="T6" fmla="*/ 14 w 171"/>
                <a:gd name="T7" fmla="*/ 150 h 227"/>
                <a:gd name="T8" fmla="*/ 8 w 171"/>
                <a:gd name="T9" fmla="*/ 198 h 227"/>
                <a:gd name="T10" fmla="*/ 8 w 171"/>
                <a:gd name="T11" fmla="*/ 198 h 227"/>
                <a:gd name="T12" fmla="*/ 20 w 171"/>
                <a:gd name="T13" fmla="*/ 210 h 227"/>
                <a:gd name="T14" fmla="*/ 20 w 171"/>
                <a:gd name="T15" fmla="*/ 210 h 227"/>
                <a:gd name="T16" fmla="*/ 99 w 171"/>
                <a:gd name="T17" fmla="*/ 210 h 227"/>
                <a:gd name="T18" fmla="*/ 99 w 171"/>
                <a:gd name="T19" fmla="*/ 210 h 227"/>
                <a:gd name="T20" fmla="*/ 170 w 171"/>
                <a:gd name="T21" fmla="*/ 66 h 227"/>
                <a:gd name="T22" fmla="*/ 170 w 171"/>
                <a:gd name="T23" fmla="*/ 66 h 227"/>
                <a:gd name="T24" fmla="*/ 166 w 171"/>
                <a:gd name="T25" fmla="*/ 32 h 227"/>
                <a:gd name="T26" fmla="*/ 166 w 171"/>
                <a:gd name="T27" fmla="*/ 32 h 227"/>
                <a:gd name="T28" fmla="*/ 144 w 171"/>
                <a:gd name="T29" fmla="*/ 7 h 227"/>
                <a:gd name="T30" fmla="*/ 144 w 171"/>
                <a:gd name="T31" fmla="*/ 7 h 227"/>
                <a:gd name="T32" fmla="*/ 94 w 171"/>
                <a:gd name="T33" fmla="*/ 26 h 227"/>
                <a:gd name="T34" fmla="*/ 94 w 171"/>
                <a:gd name="T35" fmla="*/ 26 h 227"/>
                <a:gd name="T36" fmla="*/ 66 w 171"/>
                <a:gd name="T37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227">
                  <a:moveTo>
                    <a:pt x="66" y="92"/>
                  </a:moveTo>
                  <a:lnTo>
                    <a:pt x="66" y="92"/>
                  </a:lnTo>
                  <a:cubicBezTo>
                    <a:pt x="48" y="111"/>
                    <a:pt x="28" y="128"/>
                    <a:pt x="14" y="150"/>
                  </a:cubicBezTo>
                  <a:lnTo>
                    <a:pt x="14" y="150"/>
                  </a:lnTo>
                  <a:cubicBezTo>
                    <a:pt x="5" y="164"/>
                    <a:pt x="0" y="183"/>
                    <a:pt x="8" y="198"/>
                  </a:cubicBezTo>
                  <a:lnTo>
                    <a:pt x="8" y="198"/>
                  </a:lnTo>
                  <a:cubicBezTo>
                    <a:pt x="11" y="203"/>
                    <a:pt x="16" y="206"/>
                    <a:pt x="20" y="210"/>
                  </a:cubicBezTo>
                  <a:lnTo>
                    <a:pt x="20" y="210"/>
                  </a:lnTo>
                  <a:cubicBezTo>
                    <a:pt x="43" y="226"/>
                    <a:pt x="76" y="226"/>
                    <a:pt x="99" y="210"/>
                  </a:cubicBezTo>
                  <a:lnTo>
                    <a:pt x="99" y="210"/>
                  </a:lnTo>
                  <a:cubicBezTo>
                    <a:pt x="142" y="178"/>
                    <a:pt x="170" y="118"/>
                    <a:pt x="170" y="66"/>
                  </a:cubicBezTo>
                  <a:lnTo>
                    <a:pt x="170" y="66"/>
                  </a:lnTo>
                  <a:cubicBezTo>
                    <a:pt x="170" y="54"/>
                    <a:pt x="170" y="43"/>
                    <a:pt x="166" y="32"/>
                  </a:cubicBezTo>
                  <a:lnTo>
                    <a:pt x="166" y="32"/>
                  </a:lnTo>
                  <a:cubicBezTo>
                    <a:pt x="162" y="21"/>
                    <a:pt x="155" y="11"/>
                    <a:pt x="144" y="7"/>
                  </a:cubicBezTo>
                  <a:lnTo>
                    <a:pt x="144" y="7"/>
                  </a:lnTo>
                  <a:cubicBezTo>
                    <a:pt x="125" y="0"/>
                    <a:pt x="98" y="4"/>
                    <a:pt x="94" y="26"/>
                  </a:cubicBezTo>
                  <a:lnTo>
                    <a:pt x="94" y="26"/>
                  </a:lnTo>
                  <a:cubicBezTo>
                    <a:pt x="90" y="52"/>
                    <a:pt x="83" y="71"/>
                    <a:pt x="66" y="92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160">
              <a:extLst>
                <a:ext uri="{FF2B5EF4-FFF2-40B4-BE49-F238E27FC236}">
                  <a16:creationId xmlns:a16="http://schemas.microsoft.com/office/drawing/2014/main" id="{3D4A2D2F-5149-494F-9EE1-3A3C64845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285" y="8121405"/>
              <a:ext cx="214231" cy="280147"/>
            </a:xfrm>
            <a:custGeom>
              <a:avLst/>
              <a:gdLst>
                <a:gd name="T0" fmla="*/ 104 w 172"/>
                <a:gd name="T1" fmla="*/ 91 h 227"/>
                <a:gd name="T2" fmla="*/ 104 w 172"/>
                <a:gd name="T3" fmla="*/ 91 h 227"/>
                <a:gd name="T4" fmla="*/ 156 w 172"/>
                <a:gd name="T5" fmla="*/ 149 h 227"/>
                <a:gd name="T6" fmla="*/ 156 w 172"/>
                <a:gd name="T7" fmla="*/ 149 h 227"/>
                <a:gd name="T8" fmla="*/ 162 w 172"/>
                <a:gd name="T9" fmla="*/ 198 h 227"/>
                <a:gd name="T10" fmla="*/ 162 w 172"/>
                <a:gd name="T11" fmla="*/ 198 h 227"/>
                <a:gd name="T12" fmla="*/ 150 w 172"/>
                <a:gd name="T13" fmla="*/ 210 h 227"/>
                <a:gd name="T14" fmla="*/ 150 w 172"/>
                <a:gd name="T15" fmla="*/ 210 h 227"/>
                <a:gd name="T16" fmla="*/ 71 w 172"/>
                <a:gd name="T17" fmla="*/ 209 h 227"/>
                <a:gd name="T18" fmla="*/ 71 w 172"/>
                <a:gd name="T19" fmla="*/ 209 h 227"/>
                <a:gd name="T20" fmla="*/ 0 w 172"/>
                <a:gd name="T21" fmla="*/ 66 h 227"/>
                <a:gd name="T22" fmla="*/ 0 w 172"/>
                <a:gd name="T23" fmla="*/ 66 h 227"/>
                <a:gd name="T24" fmla="*/ 4 w 172"/>
                <a:gd name="T25" fmla="*/ 31 h 227"/>
                <a:gd name="T26" fmla="*/ 4 w 172"/>
                <a:gd name="T27" fmla="*/ 31 h 227"/>
                <a:gd name="T28" fmla="*/ 25 w 172"/>
                <a:gd name="T29" fmla="*/ 7 h 227"/>
                <a:gd name="T30" fmla="*/ 25 w 172"/>
                <a:gd name="T31" fmla="*/ 7 h 227"/>
                <a:gd name="T32" fmla="*/ 75 w 172"/>
                <a:gd name="T33" fmla="*/ 26 h 227"/>
                <a:gd name="T34" fmla="*/ 75 w 172"/>
                <a:gd name="T35" fmla="*/ 26 h 227"/>
                <a:gd name="T36" fmla="*/ 104 w 172"/>
                <a:gd name="T37" fmla="*/ 9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227">
                  <a:moveTo>
                    <a:pt x="104" y="91"/>
                  </a:moveTo>
                  <a:lnTo>
                    <a:pt x="104" y="91"/>
                  </a:lnTo>
                  <a:cubicBezTo>
                    <a:pt x="121" y="111"/>
                    <a:pt x="142" y="127"/>
                    <a:pt x="156" y="149"/>
                  </a:cubicBezTo>
                  <a:lnTo>
                    <a:pt x="156" y="149"/>
                  </a:lnTo>
                  <a:cubicBezTo>
                    <a:pt x="165" y="164"/>
                    <a:pt x="171" y="183"/>
                    <a:pt x="162" y="198"/>
                  </a:cubicBezTo>
                  <a:lnTo>
                    <a:pt x="162" y="198"/>
                  </a:lnTo>
                  <a:cubicBezTo>
                    <a:pt x="159" y="203"/>
                    <a:pt x="155" y="206"/>
                    <a:pt x="150" y="210"/>
                  </a:cubicBezTo>
                  <a:lnTo>
                    <a:pt x="150" y="210"/>
                  </a:lnTo>
                  <a:cubicBezTo>
                    <a:pt x="127" y="226"/>
                    <a:pt x="93" y="226"/>
                    <a:pt x="71" y="209"/>
                  </a:cubicBezTo>
                  <a:lnTo>
                    <a:pt x="71" y="209"/>
                  </a:lnTo>
                  <a:cubicBezTo>
                    <a:pt x="28" y="178"/>
                    <a:pt x="0" y="117"/>
                    <a:pt x="0" y="66"/>
                  </a:cubicBezTo>
                  <a:lnTo>
                    <a:pt x="0" y="66"/>
                  </a:lnTo>
                  <a:cubicBezTo>
                    <a:pt x="0" y="54"/>
                    <a:pt x="0" y="42"/>
                    <a:pt x="4" y="31"/>
                  </a:cubicBezTo>
                  <a:lnTo>
                    <a:pt x="4" y="31"/>
                  </a:lnTo>
                  <a:cubicBezTo>
                    <a:pt x="8" y="21"/>
                    <a:pt x="15" y="11"/>
                    <a:pt x="25" y="7"/>
                  </a:cubicBezTo>
                  <a:lnTo>
                    <a:pt x="25" y="7"/>
                  </a:lnTo>
                  <a:cubicBezTo>
                    <a:pt x="45" y="0"/>
                    <a:pt x="72" y="4"/>
                    <a:pt x="75" y="26"/>
                  </a:cubicBezTo>
                  <a:lnTo>
                    <a:pt x="75" y="26"/>
                  </a:lnTo>
                  <a:cubicBezTo>
                    <a:pt x="79" y="52"/>
                    <a:pt x="87" y="71"/>
                    <a:pt x="104" y="91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161">
              <a:extLst>
                <a:ext uri="{FF2B5EF4-FFF2-40B4-BE49-F238E27FC236}">
                  <a16:creationId xmlns:a16="http://schemas.microsoft.com/office/drawing/2014/main" id="{1B1785D3-FDB2-8E48-B883-4D3CE992F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061" y="7033781"/>
              <a:ext cx="922832" cy="1175512"/>
            </a:xfrm>
            <a:custGeom>
              <a:avLst/>
              <a:gdLst>
                <a:gd name="T0" fmla="*/ 713 w 742"/>
                <a:gd name="T1" fmla="*/ 301 h 945"/>
                <a:gd name="T2" fmla="*/ 494 w 742"/>
                <a:gd name="T3" fmla="*/ 0 h 945"/>
                <a:gd name="T4" fmla="*/ 347 w 742"/>
                <a:gd name="T5" fmla="*/ 40 h 945"/>
                <a:gd name="T6" fmla="*/ 245 w 742"/>
                <a:gd name="T7" fmla="*/ 12 h 945"/>
                <a:gd name="T8" fmla="*/ 27 w 742"/>
                <a:gd name="T9" fmla="*/ 313 h 945"/>
                <a:gd name="T10" fmla="*/ 27 w 742"/>
                <a:gd name="T11" fmla="*/ 313 h 945"/>
                <a:gd name="T12" fmla="*/ 9 w 742"/>
                <a:gd name="T13" fmla="*/ 415 h 945"/>
                <a:gd name="T14" fmla="*/ 157 w 742"/>
                <a:gd name="T15" fmla="*/ 928 h 945"/>
                <a:gd name="T16" fmla="*/ 157 w 742"/>
                <a:gd name="T17" fmla="*/ 928 h 945"/>
                <a:gd name="T18" fmla="*/ 202 w 742"/>
                <a:gd name="T19" fmla="*/ 943 h 945"/>
                <a:gd name="T20" fmla="*/ 202 w 742"/>
                <a:gd name="T21" fmla="*/ 943 h 945"/>
                <a:gd name="T22" fmla="*/ 255 w 742"/>
                <a:gd name="T23" fmla="*/ 928 h 945"/>
                <a:gd name="T24" fmla="*/ 181 w 742"/>
                <a:gd name="T25" fmla="*/ 402 h 945"/>
                <a:gd name="T26" fmla="*/ 181 w 742"/>
                <a:gd name="T27" fmla="*/ 402 h 945"/>
                <a:gd name="T28" fmla="*/ 198 w 742"/>
                <a:gd name="T29" fmla="*/ 337 h 945"/>
                <a:gd name="T30" fmla="*/ 224 w 742"/>
                <a:gd name="T31" fmla="*/ 305 h 945"/>
                <a:gd name="T32" fmla="*/ 224 w 742"/>
                <a:gd name="T33" fmla="*/ 305 h 945"/>
                <a:gd name="T34" fmla="*/ 248 w 742"/>
                <a:gd name="T35" fmla="*/ 281 h 945"/>
                <a:gd name="T36" fmla="*/ 347 w 742"/>
                <a:gd name="T37" fmla="*/ 196 h 945"/>
                <a:gd name="T38" fmla="*/ 347 w 742"/>
                <a:gd name="T39" fmla="*/ 196 h 945"/>
                <a:gd name="T40" fmla="*/ 386 w 742"/>
                <a:gd name="T41" fmla="*/ 195 h 945"/>
                <a:gd name="T42" fmla="*/ 501 w 742"/>
                <a:gd name="T43" fmla="*/ 281 h 945"/>
                <a:gd name="T44" fmla="*/ 501 w 742"/>
                <a:gd name="T45" fmla="*/ 281 h 945"/>
                <a:gd name="T46" fmla="*/ 526 w 742"/>
                <a:gd name="T47" fmla="*/ 305 h 945"/>
                <a:gd name="T48" fmla="*/ 541 w 742"/>
                <a:gd name="T49" fmla="*/ 325 h 945"/>
                <a:gd name="T50" fmla="*/ 541 w 742"/>
                <a:gd name="T51" fmla="*/ 325 h 945"/>
                <a:gd name="T52" fmla="*/ 559 w 742"/>
                <a:gd name="T53" fmla="*/ 389 h 945"/>
                <a:gd name="T54" fmla="*/ 484 w 742"/>
                <a:gd name="T55" fmla="*/ 916 h 945"/>
                <a:gd name="T56" fmla="*/ 484 w 742"/>
                <a:gd name="T57" fmla="*/ 916 h 945"/>
                <a:gd name="T58" fmla="*/ 537 w 742"/>
                <a:gd name="T59" fmla="*/ 931 h 945"/>
                <a:gd name="T60" fmla="*/ 537 w 742"/>
                <a:gd name="T61" fmla="*/ 931 h 945"/>
                <a:gd name="T62" fmla="*/ 583 w 742"/>
                <a:gd name="T63" fmla="*/ 916 h 945"/>
                <a:gd name="T64" fmla="*/ 731 w 742"/>
                <a:gd name="T65" fmla="*/ 403 h 945"/>
                <a:gd name="T66" fmla="*/ 731 w 742"/>
                <a:gd name="T67" fmla="*/ 403 h 945"/>
                <a:gd name="T68" fmla="*/ 713 w 742"/>
                <a:gd name="T69" fmla="*/ 301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2" h="945">
                  <a:moveTo>
                    <a:pt x="713" y="301"/>
                  </a:moveTo>
                  <a:lnTo>
                    <a:pt x="494" y="0"/>
                  </a:lnTo>
                  <a:lnTo>
                    <a:pt x="347" y="40"/>
                  </a:lnTo>
                  <a:lnTo>
                    <a:pt x="245" y="12"/>
                  </a:lnTo>
                  <a:lnTo>
                    <a:pt x="27" y="313"/>
                  </a:lnTo>
                  <a:lnTo>
                    <a:pt x="27" y="313"/>
                  </a:lnTo>
                  <a:cubicBezTo>
                    <a:pt x="6" y="343"/>
                    <a:pt x="0" y="380"/>
                    <a:pt x="9" y="415"/>
                  </a:cubicBezTo>
                  <a:lnTo>
                    <a:pt x="157" y="928"/>
                  </a:lnTo>
                  <a:lnTo>
                    <a:pt x="157" y="928"/>
                  </a:lnTo>
                  <a:cubicBezTo>
                    <a:pt x="164" y="933"/>
                    <a:pt x="180" y="942"/>
                    <a:pt x="202" y="943"/>
                  </a:cubicBezTo>
                  <a:lnTo>
                    <a:pt x="202" y="943"/>
                  </a:lnTo>
                  <a:cubicBezTo>
                    <a:pt x="229" y="944"/>
                    <a:pt x="248" y="933"/>
                    <a:pt x="255" y="928"/>
                  </a:cubicBezTo>
                  <a:lnTo>
                    <a:pt x="181" y="402"/>
                  </a:lnTo>
                  <a:lnTo>
                    <a:pt x="181" y="402"/>
                  </a:lnTo>
                  <a:cubicBezTo>
                    <a:pt x="178" y="378"/>
                    <a:pt x="184" y="355"/>
                    <a:pt x="198" y="337"/>
                  </a:cubicBezTo>
                  <a:lnTo>
                    <a:pt x="224" y="305"/>
                  </a:lnTo>
                  <a:lnTo>
                    <a:pt x="224" y="305"/>
                  </a:lnTo>
                  <a:cubicBezTo>
                    <a:pt x="231" y="296"/>
                    <a:pt x="238" y="288"/>
                    <a:pt x="248" y="281"/>
                  </a:cubicBezTo>
                  <a:lnTo>
                    <a:pt x="347" y="196"/>
                  </a:lnTo>
                  <a:lnTo>
                    <a:pt x="347" y="196"/>
                  </a:lnTo>
                  <a:cubicBezTo>
                    <a:pt x="358" y="187"/>
                    <a:pt x="375" y="186"/>
                    <a:pt x="386" y="195"/>
                  </a:cubicBezTo>
                  <a:lnTo>
                    <a:pt x="501" y="281"/>
                  </a:lnTo>
                  <a:lnTo>
                    <a:pt x="501" y="281"/>
                  </a:lnTo>
                  <a:cubicBezTo>
                    <a:pt x="511" y="288"/>
                    <a:pt x="519" y="296"/>
                    <a:pt x="526" y="305"/>
                  </a:cubicBezTo>
                  <a:lnTo>
                    <a:pt x="541" y="325"/>
                  </a:lnTo>
                  <a:lnTo>
                    <a:pt x="541" y="325"/>
                  </a:lnTo>
                  <a:cubicBezTo>
                    <a:pt x="556" y="343"/>
                    <a:pt x="562" y="366"/>
                    <a:pt x="559" y="389"/>
                  </a:cubicBezTo>
                  <a:lnTo>
                    <a:pt x="484" y="916"/>
                  </a:lnTo>
                  <a:lnTo>
                    <a:pt x="484" y="916"/>
                  </a:lnTo>
                  <a:cubicBezTo>
                    <a:pt x="491" y="920"/>
                    <a:pt x="511" y="932"/>
                    <a:pt x="537" y="931"/>
                  </a:cubicBezTo>
                  <a:lnTo>
                    <a:pt x="537" y="931"/>
                  </a:lnTo>
                  <a:cubicBezTo>
                    <a:pt x="559" y="930"/>
                    <a:pt x="576" y="920"/>
                    <a:pt x="583" y="916"/>
                  </a:cubicBezTo>
                  <a:lnTo>
                    <a:pt x="731" y="403"/>
                  </a:lnTo>
                  <a:lnTo>
                    <a:pt x="731" y="403"/>
                  </a:lnTo>
                  <a:cubicBezTo>
                    <a:pt x="741" y="368"/>
                    <a:pt x="734" y="331"/>
                    <a:pt x="713" y="301"/>
                  </a:cubicBezTo>
                </a:path>
              </a:pathLst>
            </a:custGeom>
            <a:solidFill>
              <a:srgbClr val="3751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162">
              <a:extLst>
                <a:ext uri="{FF2B5EF4-FFF2-40B4-BE49-F238E27FC236}">
                  <a16:creationId xmlns:a16="http://schemas.microsoft.com/office/drawing/2014/main" id="{8E68C324-9A81-B24B-B8D1-CA7771E57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702" y="6220807"/>
              <a:ext cx="362541" cy="241694"/>
            </a:xfrm>
            <a:custGeom>
              <a:avLst/>
              <a:gdLst>
                <a:gd name="T0" fmla="*/ 94 w 289"/>
                <a:gd name="T1" fmla="*/ 0 h 195"/>
                <a:gd name="T2" fmla="*/ 86 w 289"/>
                <a:gd name="T3" fmla="*/ 56 h 195"/>
                <a:gd name="T4" fmla="*/ 86 w 289"/>
                <a:gd name="T5" fmla="*/ 56 h 195"/>
                <a:gd name="T6" fmla="*/ 75 w 289"/>
                <a:gd name="T7" fmla="*/ 68 h 195"/>
                <a:gd name="T8" fmla="*/ 0 w 289"/>
                <a:gd name="T9" fmla="*/ 82 h 195"/>
                <a:gd name="T10" fmla="*/ 0 w 289"/>
                <a:gd name="T11" fmla="*/ 82 h 195"/>
                <a:gd name="T12" fmla="*/ 131 w 289"/>
                <a:gd name="T13" fmla="*/ 188 h 195"/>
                <a:gd name="T14" fmla="*/ 131 w 289"/>
                <a:gd name="T15" fmla="*/ 188 h 195"/>
                <a:gd name="T16" fmla="*/ 288 w 289"/>
                <a:gd name="T17" fmla="*/ 126 h 195"/>
                <a:gd name="T18" fmla="*/ 236 w 289"/>
                <a:gd name="T19" fmla="*/ 98 h 195"/>
                <a:gd name="T20" fmla="*/ 236 w 289"/>
                <a:gd name="T21" fmla="*/ 98 h 195"/>
                <a:gd name="T22" fmla="*/ 229 w 289"/>
                <a:gd name="T23" fmla="*/ 86 h 195"/>
                <a:gd name="T24" fmla="*/ 231 w 289"/>
                <a:gd name="T25" fmla="*/ 44 h 195"/>
                <a:gd name="T26" fmla="*/ 94 w 28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195">
                  <a:moveTo>
                    <a:pt x="94" y="0"/>
                  </a:moveTo>
                  <a:lnTo>
                    <a:pt x="86" y="56"/>
                  </a:lnTo>
                  <a:lnTo>
                    <a:pt x="86" y="56"/>
                  </a:lnTo>
                  <a:cubicBezTo>
                    <a:pt x="86" y="62"/>
                    <a:pt x="81" y="67"/>
                    <a:pt x="75" y="68"/>
                  </a:cubicBezTo>
                  <a:lnTo>
                    <a:pt x="0" y="82"/>
                  </a:lnTo>
                  <a:lnTo>
                    <a:pt x="0" y="82"/>
                  </a:lnTo>
                  <a:cubicBezTo>
                    <a:pt x="0" y="82"/>
                    <a:pt x="67" y="194"/>
                    <a:pt x="131" y="188"/>
                  </a:cubicBezTo>
                  <a:lnTo>
                    <a:pt x="131" y="188"/>
                  </a:lnTo>
                  <a:cubicBezTo>
                    <a:pt x="194" y="181"/>
                    <a:pt x="288" y="126"/>
                    <a:pt x="288" y="126"/>
                  </a:cubicBezTo>
                  <a:lnTo>
                    <a:pt x="236" y="98"/>
                  </a:lnTo>
                  <a:lnTo>
                    <a:pt x="236" y="98"/>
                  </a:lnTo>
                  <a:cubicBezTo>
                    <a:pt x="231" y="96"/>
                    <a:pt x="229" y="91"/>
                    <a:pt x="229" y="86"/>
                  </a:cubicBezTo>
                  <a:lnTo>
                    <a:pt x="231" y="44"/>
                  </a:lnTo>
                  <a:lnTo>
                    <a:pt x="94" y="0"/>
                  </a:lnTo>
                </a:path>
              </a:pathLst>
            </a:custGeom>
            <a:solidFill>
              <a:srgbClr val="EFA7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3EA0560-B86E-844F-814D-25CE75C08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1434" y="6023061"/>
              <a:ext cx="278098" cy="300881"/>
            </a:xfrm>
            <a:custGeom>
              <a:avLst/>
              <a:gdLst>
                <a:gd name="connsiteX0" fmla="*/ 48624 w 278098"/>
                <a:gd name="connsiteY0" fmla="*/ 0 h 300881"/>
                <a:gd name="connsiteX1" fmla="*/ 278098 w 278098"/>
                <a:gd name="connsiteY1" fmla="*/ 0 h 300881"/>
                <a:gd name="connsiteX2" fmla="*/ 278098 w 278098"/>
                <a:gd name="connsiteY2" fmla="*/ 209255 h 300881"/>
                <a:gd name="connsiteX3" fmla="*/ 186802 w 278098"/>
                <a:gd name="connsiteY3" fmla="*/ 300881 h 300881"/>
                <a:gd name="connsiteX4" fmla="*/ 155959 w 278098"/>
                <a:gd name="connsiteY4" fmla="*/ 300881 h 300881"/>
                <a:gd name="connsiteX5" fmla="*/ 57067 w 278098"/>
                <a:gd name="connsiteY5" fmla="*/ 235063 h 300881"/>
                <a:gd name="connsiteX6" fmla="*/ 49446 w 278098"/>
                <a:gd name="connsiteY6" fmla="*/ 197239 h 300881"/>
                <a:gd name="connsiteX7" fmla="*/ 43458 w 278098"/>
                <a:gd name="connsiteY7" fmla="*/ 199427 h 300881"/>
                <a:gd name="connsiteX8" fmla="*/ 7794 w 278098"/>
                <a:gd name="connsiteY8" fmla="*/ 177789 h 300881"/>
                <a:gd name="connsiteX9" fmla="*/ 415 w 278098"/>
                <a:gd name="connsiteY9" fmla="*/ 133241 h 300881"/>
                <a:gd name="connsiteX10" fmla="*/ 9023 w 278098"/>
                <a:gd name="connsiteY10" fmla="*/ 105239 h 300881"/>
                <a:gd name="connsiteX11" fmla="*/ 29930 w 278098"/>
                <a:gd name="connsiteY11" fmla="*/ 100148 h 300881"/>
                <a:gd name="connsiteX12" fmla="*/ 48624 w 278098"/>
                <a:gd name="connsiteY12" fmla="*/ 108477 h 30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098" h="300881">
                  <a:moveTo>
                    <a:pt x="48624" y="0"/>
                  </a:moveTo>
                  <a:lnTo>
                    <a:pt x="278098" y="0"/>
                  </a:lnTo>
                  <a:lnTo>
                    <a:pt x="278098" y="209255"/>
                  </a:lnTo>
                  <a:cubicBezTo>
                    <a:pt x="278098" y="260021"/>
                    <a:pt x="237385" y="300881"/>
                    <a:pt x="186802" y="300881"/>
                  </a:cubicBezTo>
                  <a:lnTo>
                    <a:pt x="155959" y="300881"/>
                  </a:lnTo>
                  <a:cubicBezTo>
                    <a:pt x="111545" y="300881"/>
                    <a:pt x="73376" y="273718"/>
                    <a:pt x="57067" y="235063"/>
                  </a:cubicBezTo>
                  <a:lnTo>
                    <a:pt x="49446" y="197239"/>
                  </a:lnTo>
                  <a:lnTo>
                    <a:pt x="43458" y="199427"/>
                  </a:lnTo>
                  <a:cubicBezTo>
                    <a:pt x="28700" y="201972"/>
                    <a:pt x="13943" y="191790"/>
                    <a:pt x="7794" y="177789"/>
                  </a:cubicBezTo>
                  <a:cubicBezTo>
                    <a:pt x="415" y="165061"/>
                    <a:pt x="-815" y="148515"/>
                    <a:pt x="415" y="133241"/>
                  </a:cubicBezTo>
                  <a:cubicBezTo>
                    <a:pt x="415" y="124331"/>
                    <a:pt x="1645" y="112876"/>
                    <a:pt x="9023" y="105239"/>
                  </a:cubicBezTo>
                  <a:cubicBezTo>
                    <a:pt x="15172" y="100148"/>
                    <a:pt x="22551" y="98875"/>
                    <a:pt x="29930" y="100148"/>
                  </a:cubicBezTo>
                  <a:lnTo>
                    <a:pt x="48624" y="108477"/>
                  </a:lnTo>
                  <a:close/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8504F23-9CE4-304C-B8C4-F2851010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7774" y="5859797"/>
              <a:ext cx="349720" cy="277380"/>
            </a:xfrm>
            <a:custGeom>
              <a:avLst/>
              <a:gdLst>
                <a:gd name="connsiteX0" fmla="*/ 328236 w 349720"/>
                <a:gd name="connsiteY0" fmla="*/ 88 h 277380"/>
                <a:gd name="connsiteX1" fmla="*/ 334286 w 349720"/>
                <a:gd name="connsiteY1" fmla="*/ 16472 h 277380"/>
                <a:gd name="connsiteX2" fmla="*/ 318153 w 349720"/>
                <a:gd name="connsiteY2" fmla="*/ 82008 h 277380"/>
                <a:gd name="connsiteX3" fmla="*/ 342972 w 349720"/>
                <a:gd name="connsiteY3" fmla="*/ 101793 h 277380"/>
                <a:gd name="connsiteX4" fmla="*/ 344213 w 349720"/>
                <a:gd name="connsiteY4" fmla="*/ 190823 h 277380"/>
                <a:gd name="connsiteX5" fmla="*/ 320635 w 349720"/>
                <a:gd name="connsiteY5" fmla="*/ 243993 h 277380"/>
                <a:gd name="connsiteX6" fmla="*/ 290852 w 349720"/>
                <a:gd name="connsiteY6" fmla="*/ 269961 h 277380"/>
                <a:gd name="connsiteX7" fmla="*/ 277202 w 349720"/>
                <a:gd name="connsiteY7" fmla="*/ 277380 h 277380"/>
                <a:gd name="connsiteX8" fmla="*/ 186612 w 349720"/>
                <a:gd name="connsiteY8" fmla="*/ 161146 h 277380"/>
                <a:gd name="connsiteX9" fmla="*/ 48915 w 349720"/>
                <a:gd name="connsiteY9" fmla="*/ 270543 h 277380"/>
                <a:gd name="connsiteX10" fmla="*/ 47915 w 349720"/>
                <a:gd name="connsiteY10" fmla="*/ 274886 h 277380"/>
                <a:gd name="connsiteX11" fmla="*/ 46803 w 349720"/>
                <a:gd name="connsiteY11" fmla="*/ 273754 h 277380"/>
                <a:gd name="connsiteX12" fmla="*/ 23590 w 349720"/>
                <a:gd name="connsiteY12" fmla="*/ 263412 h 277380"/>
                <a:gd name="connsiteX13" fmla="*/ 5917 w 349720"/>
                <a:gd name="connsiteY13" fmla="*/ 267716 h 277380"/>
                <a:gd name="connsiteX14" fmla="*/ 3552 w 349720"/>
                <a:gd name="connsiteY14" fmla="*/ 256281 h 277380"/>
                <a:gd name="connsiteX15" fmla="*/ 30252 w 349720"/>
                <a:gd name="connsiteY15" fmla="*/ 117868 h 277380"/>
                <a:gd name="connsiteX16" fmla="*/ 213913 w 349720"/>
                <a:gd name="connsiteY16" fmla="*/ 48622 h 277380"/>
                <a:gd name="connsiteX17" fmla="*/ 235010 w 349720"/>
                <a:gd name="connsiteY17" fmla="*/ 42439 h 277380"/>
                <a:gd name="connsiteX18" fmla="*/ 304503 w 349720"/>
                <a:gd name="connsiteY18" fmla="*/ 4107 h 277380"/>
                <a:gd name="connsiteX19" fmla="*/ 328236 w 349720"/>
                <a:gd name="connsiteY19" fmla="*/ 88 h 27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9720" h="277380">
                  <a:moveTo>
                    <a:pt x="328236" y="88"/>
                  </a:moveTo>
                  <a:cubicBezTo>
                    <a:pt x="335526" y="707"/>
                    <a:pt x="339870" y="4725"/>
                    <a:pt x="334286" y="16472"/>
                  </a:cubicBezTo>
                  <a:cubicBezTo>
                    <a:pt x="323117" y="35020"/>
                    <a:pt x="313190" y="60987"/>
                    <a:pt x="318153" y="82008"/>
                  </a:cubicBezTo>
                  <a:cubicBezTo>
                    <a:pt x="323117" y="96847"/>
                    <a:pt x="338009" y="88191"/>
                    <a:pt x="342972" y="101793"/>
                  </a:cubicBezTo>
                  <a:cubicBezTo>
                    <a:pt x="354141" y="125287"/>
                    <a:pt x="349177" y="166092"/>
                    <a:pt x="344213" y="190823"/>
                  </a:cubicBezTo>
                  <a:cubicBezTo>
                    <a:pt x="340491" y="209371"/>
                    <a:pt x="331804" y="229155"/>
                    <a:pt x="320635" y="243993"/>
                  </a:cubicBezTo>
                  <a:cubicBezTo>
                    <a:pt x="313190" y="255122"/>
                    <a:pt x="302021" y="263778"/>
                    <a:pt x="290852" y="269961"/>
                  </a:cubicBezTo>
                  <a:cubicBezTo>
                    <a:pt x="289611" y="271197"/>
                    <a:pt x="277202" y="276143"/>
                    <a:pt x="277202" y="277380"/>
                  </a:cubicBezTo>
                  <a:cubicBezTo>
                    <a:pt x="277202" y="276143"/>
                    <a:pt x="300780" y="177221"/>
                    <a:pt x="186612" y="161146"/>
                  </a:cubicBezTo>
                  <a:cubicBezTo>
                    <a:pt x="86716" y="147081"/>
                    <a:pt x="55227" y="245674"/>
                    <a:pt x="48915" y="270543"/>
                  </a:cubicBezTo>
                  <a:lnTo>
                    <a:pt x="47915" y="274886"/>
                  </a:lnTo>
                  <a:lnTo>
                    <a:pt x="46803" y="273754"/>
                  </a:lnTo>
                  <a:cubicBezTo>
                    <a:pt x="39578" y="268503"/>
                    <a:pt x="31584" y="264685"/>
                    <a:pt x="23590" y="263412"/>
                  </a:cubicBezTo>
                  <a:lnTo>
                    <a:pt x="5917" y="267716"/>
                  </a:lnTo>
                  <a:lnTo>
                    <a:pt x="3552" y="256281"/>
                  </a:lnTo>
                  <a:cubicBezTo>
                    <a:pt x="-1858" y="224750"/>
                    <a:pt x="-6046" y="166092"/>
                    <a:pt x="30252" y="117868"/>
                  </a:cubicBezTo>
                  <a:cubicBezTo>
                    <a:pt x="72445" y="63460"/>
                    <a:pt x="141938" y="36257"/>
                    <a:pt x="213913" y="48622"/>
                  </a:cubicBezTo>
                  <a:cubicBezTo>
                    <a:pt x="221359" y="49859"/>
                    <a:pt x="228805" y="47385"/>
                    <a:pt x="235010" y="42439"/>
                  </a:cubicBezTo>
                  <a:cubicBezTo>
                    <a:pt x="256106" y="27601"/>
                    <a:pt x="278443" y="12763"/>
                    <a:pt x="304503" y="4107"/>
                  </a:cubicBezTo>
                  <a:cubicBezTo>
                    <a:pt x="310707" y="2252"/>
                    <a:pt x="320945" y="-530"/>
                    <a:pt x="328236" y="88"/>
                  </a:cubicBezTo>
                  <a:close/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05D40A0-46F1-F142-A381-62F1ED427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253" y="7167914"/>
              <a:ext cx="125061" cy="149777"/>
            </a:xfrm>
            <a:custGeom>
              <a:avLst/>
              <a:gdLst>
                <a:gd name="connsiteX0" fmla="*/ 45010 w 125061"/>
                <a:gd name="connsiteY0" fmla="*/ 312 h 149777"/>
                <a:gd name="connsiteX1" fmla="*/ 64123 w 125061"/>
                <a:gd name="connsiteY1" fmla="*/ 6310 h 149777"/>
                <a:gd name="connsiteX2" fmla="*/ 69595 w 125061"/>
                <a:gd name="connsiteY2" fmla="*/ 11770 h 149777"/>
                <a:gd name="connsiteX3" fmla="*/ 78569 w 125061"/>
                <a:gd name="connsiteY3" fmla="*/ 12691 h 149777"/>
                <a:gd name="connsiteX4" fmla="*/ 105955 w 125061"/>
                <a:gd name="connsiteY4" fmla="*/ 22487 h 149777"/>
                <a:gd name="connsiteX5" fmla="*/ 119966 w 125061"/>
                <a:gd name="connsiteY5" fmla="*/ 29722 h 149777"/>
                <a:gd name="connsiteX6" fmla="*/ 125061 w 125061"/>
                <a:gd name="connsiteY6" fmla="*/ 45397 h 149777"/>
                <a:gd name="connsiteX7" fmla="*/ 123787 w 125061"/>
                <a:gd name="connsiteY7" fmla="*/ 47808 h 149777"/>
                <a:gd name="connsiteX8" fmla="*/ 121240 w 125061"/>
                <a:gd name="connsiteY8" fmla="*/ 49014 h 149777"/>
                <a:gd name="connsiteX9" fmla="*/ 105318 w 125061"/>
                <a:gd name="connsiteY9" fmla="*/ 48260 h 149777"/>
                <a:gd name="connsiteX10" fmla="*/ 96150 w 125061"/>
                <a:gd name="connsiteY10" fmla="*/ 45223 h 149777"/>
                <a:gd name="connsiteX11" fmla="*/ 111290 w 125061"/>
                <a:gd name="connsiteY11" fmla="*/ 81829 h 149777"/>
                <a:gd name="connsiteX12" fmla="*/ 103583 w 125061"/>
                <a:gd name="connsiteY12" fmla="*/ 133046 h 149777"/>
                <a:gd name="connsiteX13" fmla="*/ 92485 w 125061"/>
                <a:gd name="connsiteY13" fmla="*/ 146580 h 149777"/>
                <a:gd name="connsiteX14" fmla="*/ 67822 w 125061"/>
                <a:gd name="connsiteY14" fmla="*/ 149041 h 149777"/>
                <a:gd name="connsiteX15" fmla="*/ 40693 w 125061"/>
                <a:gd name="connsiteY15" fmla="*/ 135507 h 149777"/>
                <a:gd name="connsiteX16" fmla="*/ 33295 w 125061"/>
                <a:gd name="connsiteY16" fmla="*/ 117050 h 149777"/>
                <a:gd name="connsiteX17" fmla="*/ 27129 w 125061"/>
                <a:gd name="connsiteY17" fmla="*/ 75215 h 149777"/>
                <a:gd name="connsiteX18" fmla="*/ 6166 w 125061"/>
                <a:gd name="connsiteY18" fmla="*/ 39532 h 149777"/>
                <a:gd name="connsiteX19" fmla="*/ 0 w 125061"/>
                <a:gd name="connsiteY19" fmla="*/ 29689 h 149777"/>
                <a:gd name="connsiteX20" fmla="*/ 25896 w 125061"/>
                <a:gd name="connsiteY20" fmla="*/ 2619 h 149777"/>
                <a:gd name="connsiteX21" fmla="*/ 45010 w 125061"/>
                <a:gd name="connsiteY21" fmla="*/ 312 h 14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061" h="149777">
                  <a:moveTo>
                    <a:pt x="45010" y="312"/>
                  </a:moveTo>
                  <a:cubicBezTo>
                    <a:pt x="51484" y="1081"/>
                    <a:pt x="57958" y="3234"/>
                    <a:pt x="64123" y="6310"/>
                  </a:cubicBezTo>
                  <a:lnTo>
                    <a:pt x="69595" y="11770"/>
                  </a:lnTo>
                  <a:lnTo>
                    <a:pt x="78569" y="12691"/>
                  </a:lnTo>
                  <a:cubicBezTo>
                    <a:pt x="89078" y="15253"/>
                    <a:pt x="99586" y="20076"/>
                    <a:pt x="105955" y="22487"/>
                  </a:cubicBezTo>
                  <a:cubicBezTo>
                    <a:pt x="111050" y="23693"/>
                    <a:pt x="116145" y="26105"/>
                    <a:pt x="119966" y="29722"/>
                  </a:cubicBezTo>
                  <a:cubicBezTo>
                    <a:pt x="123787" y="34545"/>
                    <a:pt x="125061" y="40574"/>
                    <a:pt x="125061" y="45397"/>
                  </a:cubicBezTo>
                  <a:cubicBezTo>
                    <a:pt x="125061" y="46602"/>
                    <a:pt x="125061" y="47808"/>
                    <a:pt x="123787" y="47808"/>
                  </a:cubicBezTo>
                  <a:cubicBezTo>
                    <a:pt x="122514" y="47808"/>
                    <a:pt x="122514" y="49014"/>
                    <a:pt x="121240" y="49014"/>
                  </a:cubicBezTo>
                  <a:cubicBezTo>
                    <a:pt x="116145" y="50220"/>
                    <a:pt x="110732" y="49617"/>
                    <a:pt x="105318" y="48260"/>
                  </a:cubicBezTo>
                  <a:lnTo>
                    <a:pt x="96150" y="45223"/>
                  </a:lnTo>
                  <a:lnTo>
                    <a:pt x="111290" y="81829"/>
                  </a:lnTo>
                  <a:cubicBezTo>
                    <a:pt x="113757" y="99209"/>
                    <a:pt x="111599" y="117050"/>
                    <a:pt x="103583" y="133046"/>
                  </a:cubicBezTo>
                  <a:cubicBezTo>
                    <a:pt x="101117" y="137967"/>
                    <a:pt x="97417" y="142889"/>
                    <a:pt x="92485" y="146580"/>
                  </a:cubicBezTo>
                  <a:cubicBezTo>
                    <a:pt x="85086" y="150272"/>
                    <a:pt x="75221" y="150272"/>
                    <a:pt x="67822" y="149041"/>
                  </a:cubicBezTo>
                  <a:cubicBezTo>
                    <a:pt x="56724" y="147811"/>
                    <a:pt x="46859" y="144120"/>
                    <a:pt x="40693" y="135507"/>
                  </a:cubicBezTo>
                  <a:cubicBezTo>
                    <a:pt x="35761" y="130585"/>
                    <a:pt x="34528" y="123202"/>
                    <a:pt x="33295" y="117050"/>
                  </a:cubicBezTo>
                  <a:cubicBezTo>
                    <a:pt x="30828" y="102285"/>
                    <a:pt x="29595" y="88750"/>
                    <a:pt x="27129" y="75215"/>
                  </a:cubicBezTo>
                  <a:cubicBezTo>
                    <a:pt x="23430" y="61680"/>
                    <a:pt x="17264" y="48145"/>
                    <a:pt x="6166" y="39532"/>
                  </a:cubicBezTo>
                  <a:lnTo>
                    <a:pt x="0" y="29689"/>
                  </a:lnTo>
                  <a:cubicBezTo>
                    <a:pt x="2466" y="17384"/>
                    <a:pt x="12331" y="6310"/>
                    <a:pt x="25896" y="2619"/>
                  </a:cubicBezTo>
                  <a:cubicBezTo>
                    <a:pt x="32062" y="158"/>
                    <a:pt x="38536" y="-457"/>
                    <a:pt x="45010" y="312"/>
                  </a:cubicBezTo>
                  <a:close/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2E4CE4-EE00-A049-BD09-CB1CA64B1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8733" y="7189540"/>
              <a:ext cx="124166" cy="150070"/>
            </a:xfrm>
            <a:custGeom>
              <a:avLst/>
              <a:gdLst>
                <a:gd name="connsiteX0" fmla="*/ 79472 w 124166"/>
                <a:gd name="connsiteY0" fmla="*/ 504 h 150070"/>
                <a:gd name="connsiteX1" fmla="*/ 99249 w 124166"/>
                <a:gd name="connsiteY1" fmla="*/ 1735 h 150070"/>
                <a:gd name="connsiteX2" fmla="*/ 124166 w 124166"/>
                <a:gd name="connsiteY2" fmla="*/ 30035 h 150070"/>
                <a:gd name="connsiteX3" fmla="*/ 117937 w 124166"/>
                <a:gd name="connsiteY3" fmla="*/ 39878 h 150070"/>
                <a:gd name="connsiteX4" fmla="*/ 96758 w 124166"/>
                <a:gd name="connsiteY4" fmla="*/ 75561 h 150070"/>
                <a:gd name="connsiteX5" fmla="*/ 90528 w 124166"/>
                <a:gd name="connsiteY5" fmla="*/ 116165 h 150070"/>
                <a:gd name="connsiteX6" fmla="*/ 84299 w 124166"/>
                <a:gd name="connsiteY6" fmla="*/ 135853 h 150070"/>
                <a:gd name="connsiteX7" fmla="*/ 56891 w 124166"/>
                <a:gd name="connsiteY7" fmla="*/ 149387 h 150070"/>
                <a:gd name="connsiteX8" fmla="*/ 30728 w 124166"/>
                <a:gd name="connsiteY8" fmla="*/ 145696 h 150070"/>
                <a:gd name="connsiteX9" fmla="*/ 20761 w 124166"/>
                <a:gd name="connsiteY9" fmla="*/ 132161 h 150070"/>
                <a:gd name="connsiteX10" fmla="*/ 12196 w 124166"/>
                <a:gd name="connsiteY10" fmla="*/ 82021 h 150070"/>
                <a:gd name="connsiteX11" fmla="*/ 28224 w 124166"/>
                <a:gd name="connsiteY11" fmla="*/ 40251 h 150070"/>
                <a:gd name="connsiteX12" fmla="*/ 19630 w 124166"/>
                <a:gd name="connsiteY12" fmla="*/ 43111 h 150070"/>
                <a:gd name="connsiteX13" fmla="*/ 2837 w 124166"/>
                <a:gd name="connsiteY13" fmla="*/ 43865 h 150070"/>
                <a:gd name="connsiteX14" fmla="*/ 1581 w 124166"/>
                <a:gd name="connsiteY14" fmla="*/ 42659 h 150070"/>
                <a:gd name="connsiteX15" fmla="*/ 326 w 124166"/>
                <a:gd name="connsiteY15" fmla="*/ 40247 h 150070"/>
                <a:gd name="connsiteX16" fmla="*/ 5348 w 124166"/>
                <a:gd name="connsiteY16" fmla="*/ 24571 h 150070"/>
                <a:gd name="connsiteX17" fmla="*/ 16648 w 124166"/>
                <a:gd name="connsiteY17" fmla="*/ 17337 h 150070"/>
                <a:gd name="connsiteX18" fmla="*/ 59906 w 124166"/>
                <a:gd name="connsiteY18" fmla="*/ 5975 h 150070"/>
                <a:gd name="connsiteX19" fmla="*/ 61094 w 124166"/>
                <a:gd name="connsiteY19" fmla="*/ 6504 h 15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166" h="150070">
                  <a:moveTo>
                    <a:pt x="79472" y="504"/>
                  </a:moveTo>
                  <a:cubicBezTo>
                    <a:pt x="86168" y="-419"/>
                    <a:pt x="93020" y="-111"/>
                    <a:pt x="99249" y="1735"/>
                  </a:cubicBezTo>
                  <a:cubicBezTo>
                    <a:pt x="111708" y="6656"/>
                    <a:pt x="121674" y="17730"/>
                    <a:pt x="124166" y="30035"/>
                  </a:cubicBezTo>
                  <a:lnTo>
                    <a:pt x="117937" y="39878"/>
                  </a:lnTo>
                  <a:cubicBezTo>
                    <a:pt x="106724" y="48491"/>
                    <a:pt x="100495" y="62026"/>
                    <a:pt x="96758" y="75561"/>
                  </a:cubicBezTo>
                  <a:cubicBezTo>
                    <a:pt x="94266" y="89096"/>
                    <a:pt x="93020" y="102631"/>
                    <a:pt x="90528" y="116165"/>
                  </a:cubicBezTo>
                  <a:cubicBezTo>
                    <a:pt x="90528" y="123548"/>
                    <a:pt x="88037" y="129700"/>
                    <a:pt x="84299" y="135853"/>
                  </a:cubicBezTo>
                  <a:cubicBezTo>
                    <a:pt x="78070" y="143235"/>
                    <a:pt x="66857" y="148157"/>
                    <a:pt x="56891" y="149387"/>
                  </a:cubicBezTo>
                  <a:cubicBezTo>
                    <a:pt x="48170" y="150618"/>
                    <a:pt x="38203" y="150618"/>
                    <a:pt x="30728" y="145696"/>
                  </a:cubicBezTo>
                  <a:cubicBezTo>
                    <a:pt x="25744" y="143235"/>
                    <a:pt x="22007" y="137083"/>
                    <a:pt x="20761" y="132161"/>
                  </a:cubicBezTo>
                  <a:cubicBezTo>
                    <a:pt x="12663" y="116781"/>
                    <a:pt x="10171" y="99247"/>
                    <a:pt x="12196" y="82021"/>
                  </a:cubicBezTo>
                  <a:lnTo>
                    <a:pt x="28224" y="40251"/>
                  </a:lnTo>
                  <a:lnTo>
                    <a:pt x="19630" y="43111"/>
                  </a:lnTo>
                  <a:cubicBezTo>
                    <a:pt x="14137" y="44468"/>
                    <a:pt x="8487" y="45071"/>
                    <a:pt x="2837" y="43865"/>
                  </a:cubicBezTo>
                  <a:lnTo>
                    <a:pt x="1581" y="42659"/>
                  </a:lnTo>
                  <a:cubicBezTo>
                    <a:pt x="326" y="42659"/>
                    <a:pt x="326" y="41453"/>
                    <a:pt x="326" y="40247"/>
                  </a:cubicBezTo>
                  <a:cubicBezTo>
                    <a:pt x="-930" y="35424"/>
                    <a:pt x="1581" y="29395"/>
                    <a:pt x="5348" y="24571"/>
                  </a:cubicBezTo>
                  <a:cubicBezTo>
                    <a:pt x="7859" y="20954"/>
                    <a:pt x="12881" y="18542"/>
                    <a:pt x="16648" y="17337"/>
                  </a:cubicBezTo>
                  <a:cubicBezTo>
                    <a:pt x="27006" y="13719"/>
                    <a:pt x="45840" y="4675"/>
                    <a:pt x="59906" y="5975"/>
                  </a:cubicBezTo>
                  <a:lnTo>
                    <a:pt x="61094" y="6504"/>
                  </a:lnTo>
                  <a:close/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21944FF-FF4E-224F-881C-C16719A96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977" y="6309132"/>
              <a:ext cx="995020" cy="938720"/>
            </a:xfrm>
            <a:custGeom>
              <a:avLst/>
              <a:gdLst>
                <a:gd name="connsiteX0" fmla="*/ 232255 w 995020"/>
                <a:gd name="connsiteY0" fmla="*/ 327856 h 938720"/>
                <a:gd name="connsiteX1" fmla="*/ 164236 w 995020"/>
                <a:gd name="connsiteY1" fmla="*/ 516582 h 938720"/>
                <a:gd name="connsiteX2" fmla="*/ 167961 w 995020"/>
                <a:gd name="connsiteY2" fmla="*/ 555243 h 938720"/>
                <a:gd name="connsiteX3" fmla="*/ 264608 w 995020"/>
                <a:gd name="connsiteY3" fmla="*/ 714776 h 938720"/>
                <a:gd name="connsiteX4" fmla="*/ 241340 w 995020"/>
                <a:gd name="connsiteY4" fmla="*/ 436499 h 938720"/>
                <a:gd name="connsiteX5" fmla="*/ 296484 w 995020"/>
                <a:gd name="connsiteY5" fmla="*/ 200 h 938720"/>
                <a:gd name="connsiteX6" fmla="*/ 315709 w 995020"/>
                <a:gd name="connsiteY6" fmla="*/ 1525 h 938720"/>
                <a:gd name="connsiteX7" fmla="*/ 316424 w 995020"/>
                <a:gd name="connsiteY7" fmla="*/ 1681 h 938720"/>
                <a:gd name="connsiteX8" fmla="*/ 322849 w 995020"/>
                <a:gd name="connsiteY8" fmla="*/ 814 h 938720"/>
                <a:gd name="connsiteX9" fmla="*/ 362671 w 995020"/>
                <a:gd name="connsiteY9" fmla="*/ 18266 h 938720"/>
                <a:gd name="connsiteX10" fmla="*/ 630222 w 995020"/>
                <a:gd name="connsiteY10" fmla="*/ 71870 h 938720"/>
                <a:gd name="connsiteX11" fmla="*/ 652621 w 995020"/>
                <a:gd name="connsiteY11" fmla="*/ 66572 h 938720"/>
                <a:gd name="connsiteX12" fmla="*/ 673185 w 995020"/>
                <a:gd name="connsiteY12" fmla="*/ 70291 h 938720"/>
                <a:gd name="connsiteX13" fmla="*/ 676072 w 995020"/>
                <a:gd name="connsiteY13" fmla="*/ 69972 h 938720"/>
                <a:gd name="connsiteX14" fmla="*/ 809117 w 995020"/>
                <a:gd name="connsiteY14" fmla="*/ 217161 h 938720"/>
                <a:gd name="connsiteX15" fmla="*/ 980707 w 995020"/>
                <a:gd name="connsiteY15" fmla="*/ 522764 h 938720"/>
                <a:gd name="connsiteX16" fmla="*/ 979464 w 995020"/>
                <a:gd name="connsiteY16" fmla="*/ 623800 h 938720"/>
                <a:gd name="connsiteX17" fmla="*/ 775545 w 995020"/>
                <a:gd name="connsiteY17" fmla="*/ 924414 h 938720"/>
                <a:gd name="connsiteX18" fmla="*/ 727052 w 995020"/>
                <a:gd name="connsiteY18" fmla="*/ 929404 h 938720"/>
                <a:gd name="connsiteX19" fmla="*/ 690993 w 995020"/>
                <a:gd name="connsiteY19" fmla="*/ 893230 h 938720"/>
                <a:gd name="connsiteX20" fmla="*/ 684776 w 995020"/>
                <a:gd name="connsiteY20" fmla="*/ 854562 h 938720"/>
                <a:gd name="connsiteX21" fmla="*/ 827768 w 995020"/>
                <a:gd name="connsiteY21" fmla="*/ 583885 h 938720"/>
                <a:gd name="connsiteX22" fmla="*/ 826525 w 995020"/>
                <a:gd name="connsiteY22" fmla="*/ 542722 h 938720"/>
                <a:gd name="connsiteX23" fmla="*/ 733858 w 995020"/>
                <a:gd name="connsiteY23" fmla="*/ 363686 h 938720"/>
                <a:gd name="connsiteX24" fmla="*/ 693687 w 995020"/>
                <a:gd name="connsiteY24" fmla="*/ 798634 h 938720"/>
                <a:gd name="connsiteX25" fmla="*/ 465958 w 995020"/>
                <a:gd name="connsiteY25" fmla="*/ 847251 h 938720"/>
                <a:gd name="connsiteX26" fmla="*/ 357693 w 995020"/>
                <a:gd name="connsiteY26" fmla="*/ 828864 h 938720"/>
                <a:gd name="connsiteX27" fmla="*/ 327892 w 995020"/>
                <a:gd name="connsiteY27" fmla="*/ 819238 h 938720"/>
                <a:gd name="connsiteX28" fmla="*/ 345507 w 995020"/>
                <a:gd name="connsiteY28" fmla="*/ 848314 h 938720"/>
                <a:gd name="connsiteX29" fmla="*/ 341782 w 995020"/>
                <a:gd name="connsiteY29" fmla="*/ 869515 h 938720"/>
                <a:gd name="connsiteX30" fmla="*/ 288394 w 995020"/>
                <a:gd name="connsiteY30" fmla="*/ 911917 h 938720"/>
                <a:gd name="connsiteX31" fmla="*/ 269770 w 995020"/>
                <a:gd name="connsiteY31" fmla="*/ 911917 h 938720"/>
                <a:gd name="connsiteX32" fmla="*/ 113331 w 995020"/>
                <a:gd name="connsiteY32" fmla="*/ 754781 h 938720"/>
                <a:gd name="connsiteX33" fmla="*/ 9039 w 995020"/>
                <a:gd name="connsiteY33" fmla="*/ 602633 h 938720"/>
                <a:gd name="connsiteX34" fmla="*/ 5314 w 995020"/>
                <a:gd name="connsiteY34" fmla="*/ 542772 h 938720"/>
                <a:gd name="connsiteX35" fmla="*/ 124506 w 995020"/>
                <a:gd name="connsiteY35" fmla="*/ 230994 h 938720"/>
                <a:gd name="connsiteX36" fmla="*/ 218286 w 995020"/>
                <a:gd name="connsiteY36" fmla="*/ 42203 h 938720"/>
                <a:gd name="connsiteX37" fmla="*/ 222846 w 995020"/>
                <a:gd name="connsiteY37" fmla="*/ 38200 h 938720"/>
                <a:gd name="connsiteX38" fmla="*/ 228273 w 995020"/>
                <a:gd name="connsiteY38" fmla="*/ 30732 h 938720"/>
                <a:gd name="connsiteX39" fmla="*/ 235792 w 995020"/>
                <a:gd name="connsiteY39" fmla="*/ 26833 h 938720"/>
                <a:gd name="connsiteX40" fmla="*/ 241215 w 995020"/>
                <a:gd name="connsiteY40" fmla="*/ 22071 h 938720"/>
                <a:gd name="connsiteX41" fmla="*/ 296484 w 995020"/>
                <a:gd name="connsiteY41" fmla="*/ 200 h 9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95020" h="938720">
                  <a:moveTo>
                    <a:pt x="232255" y="327856"/>
                  </a:moveTo>
                  <a:lnTo>
                    <a:pt x="164236" y="516582"/>
                  </a:lnTo>
                  <a:cubicBezTo>
                    <a:pt x="159270" y="530301"/>
                    <a:pt x="160511" y="544019"/>
                    <a:pt x="167961" y="555243"/>
                  </a:cubicBezTo>
                  <a:lnTo>
                    <a:pt x="264608" y="714776"/>
                  </a:lnTo>
                  <a:lnTo>
                    <a:pt x="241340" y="436499"/>
                  </a:lnTo>
                  <a:close/>
                  <a:moveTo>
                    <a:pt x="296484" y="200"/>
                  </a:moveTo>
                  <a:cubicBezTo>
                    <a:pt x="308492" y="-657"/>
                    <a:pt x="315709" y="1525"/>
                    <a:pt x="315709" y="1525"/>
                  </a:cubicBezTo>
                  <a:lnTo>
                    <a:pt x="316424" y="1681"/>
                  </a:lnTo>
                  <a:lnTo>
                    <a:pt x="322849" y="814"/>
                  </a:lnTo>
                  <a:cubicBezTo>
                    <a:pt x="337782" y="-433"/>
                    <a:pt x="353960" y="7047"/>
                    <a:pt x="362671" y="18266"/>
                  </a:cubicBezTo>
                  <a:cubicBezTo>
                    <a:pt x="421159" y="94308"/>
                    <a:pt x="545601" y="110514"/>
                    <a:pt x="630222" y="71870"/>
                  </a:cubicBezTo>
                  <a:cubicBezTo>
                    <a:pt x="637066" y="68753"/>
                    <a:pt x="644843" y="66883"/>
                    <a:pt x="652621" y="66572"/>
                  </a:cubicBezTo>
                  <a:lnTo>
                    <a:pt x="673185" y="70291"/>
                  </a:lnTo>
                  <a:lnTo>
                    <a:pt x="676072" y="69972"/>
                  </a:lnTo>
                  <a:cubicBezTo>
                    <a:pt x="676072" y="69972"/>
                    <a:pt x="736999" y="63735"/>
                    <a:pt x="809117" y="217161"/>
                  </a:cubicBezTo>
                  <a:cubicBezTo>
                    <a:pt x="857610" y="321939"/>
                    <a:pt x="937188" y="451665"/>
                    <a:pt x="980707" y="522764"/>
                  </a:cubicBezTo>
                  <a:cubicBezTo>
                    <a:pt x="1000602" y="552701"/>
                    <a:pt x="999358" y="593864"/>
                    <a:pt x="979464" y="623800"/>
                  </a:cubicBezTo>
                  <a:lnTo>
                    <a:pt x="775545" y="924414"/>
                  </a:lnTo>
                  <a:cubicBezTo>
                    <a:pt x="764354" y="941877"/>
                    <a:pt x="740730" y="943125"/>
                    <a:pt x="727052" y="929404"/>
                  </a:cubicBezTo>
                  <a:lnTo>
                    <a:pt x="690993" y="893230"/>
                  </a:lnTo>
                  <a:cubicBezTo>
                    <a:pt x="681046" y="882004"/>
                    <a:pt x="678559" y="867036"/>
                    <a:pt x="684776" y="854562"/>
                  </a:cubicBezTo>
                  <a:lnTo>
                    <a:pt x="827768" y="583885"/>
                  </a:lnTo>
                  <a:cubicBezTo>
                    <a:pt x="835228" y="570164"/>
                    <a:pt x="833985" y="553948"/>
                    <a:pt x="826525" y="542722"/>
                  </a:cubicBezTo>
                  <a:lnTo>
                    <a:pt x="733858" y="363686"/>
                  </a:lnTo>
                  <a:lnTo>
                    <a:pt x="693687" y="798634"/>
                  </a:lnTo>
                  <a:cubicBezTo>
                    <a:pt x="638933" y="813593"/>
                    <a:pt x="555556" y="849745"/>
                    <a:pt x="465958" y="847251"/>
                  </a:cubicBezTo>
                  <a:cubicBezTo>
                    <a:pt x="426759" y="846628"/>
                    <a:pt x="390359" y="838525"/>
                    <a:pt x="357693" y="828864"/>
                  </a:cubicBezTo>
                  <a:lnTo>
                    <a:pt x="327892" y="819238"/>
                  </a:lnTo>
                  <a:lnTo>
                    <a:pt x="345507" y="848314"/>
                  </a:lnTo>
                  <a:cubicBezTo>
                    <a:pt x="349231" y="855797"/>
                    <a:pt x="347990" y="864527"/>
                    <a:pt x="341782" y="869515"/>
                  </a:cubicBezTo>
                  <a:cubicBezTo>
                    <a:pt x="324400" y="883233"/>
                    <a:pt x="305776" y="896951"/>
                    <a:pt x="288394" y="911917"/>
                  </a:cubicBezTo>
                  <a:cubicBezTo>
                    <a:pt x="283428" y="915658"/>
                    <a:pt x="274737" y="915658"/>
                    <a:pt x="269770" y="911917"/>
                  </a:cubicBezTo>
                  <a:cubicBezTo>
                    <a:pt x="222590" y="872009"/>
                    <a:pt x="167961" y="820878"/>
                    <a:pt x="113331" y="754781"/>
                  </a:cubicBezTo>
                  <a:cubicBezTo>
                    <a:pt x="69876" y="701155"/>
                    <a:pt x="35112" y="650023"/>
                    <a:pt x="9039" y="602633"/>
                  </a:cubicBezTo>
                  <a:cubicBezTo>
                    <a:pt x="-894" y="585174"/>
                    <a:pt x="-3377" y="561478"/>
                    <a:pt x="5314" y="542772"/>
                  </a:cubicBezTo>
                  <a:lnTo>
                    <a:pt x="124506" y="230994"/>
                  </a:lnTo>
                  <a:cubicBezTo>
                    <a:pt x="152907" y="131849"/>
                    <a:pt x="186895" y="74793"/>
                    <a:pt x="218286" y="42203"/>
                  </a:cubicBezTo>
                  <a:lnTo>
                    <a:pt x="222846" y="38200"/>
                  </a:lnTo>
                  <a:lnTo>
                    <a:pt x="228273" y="30732"/>
                  </a:lnTo>
                  <a:lnTo>
                    <a:pt x="235792" y="26833"/>
                  </a:lnTo>
                  <a:lnTo>
                    <a:pt x="241215" y="22071"/>
                  </a:lnTo>
                  <a:cubicBezTo>
                    <a:pt x="263401" y="5977"/>
                    <a:pt x="282975" y="1165"/>
                    <a:pt x="296484" y="200"/>
                  </a:cubicBezTo>
                  <a:close/>
                </a:path>
              </a:pathLst>
            </a:custGeom>
            <a:solidFill>
              <a:srgbClr val="3C93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E85FA72-9C31-4044-B8DC-7ED8A1BB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421" y="4891489"/>
              <a:ext cx="3890966" cy="2289356"/>
            </a:xfrm>
            <a:custGeom>
              <a:avLst/>
              <a:gdLst>
                <a:gd name="connsiteX0" fmla="*/ 1149758 w 3890966"/>
                <a:gd name="connsiteY0" fmla="*/ 1312445 h 2289356"/>
                <a:gd name="connsiteX1" fmla="*/ 1013832 w 3890966"/>
                <a:gd name="connsiteY1" fmla="*/ 1442036 h 2289356"/>
                <a:gd name="connsiteX2" fmla="*/ 1073689 w 3890966"/>
                <a:gd name="connsiteY2" fmla="*/ 1555427 h 2289356"/>
                <a:gd name="connsiteX3" fmla="*/ 1017573 w 3890966"/>
                <a:gd name="connsiteY3" fmla="*/ 1743582 h 2289356"/>
                <a:gd name="connsiteX4" fmla="*/ 1255755 w 3890966"/>
                <a:gd name="connsiteY4" fmla="*/ 1749812 h 2289356"/>
                <a:gd name="connsiteX5" fmla="*/ 1212109 w 3890966"/>
                <a:gd name="connsiteY5" fmla="*/ 1560411 h 2289356"/>
                <a:gd name="connsiteX6" fmla="*/ 1279449 w 3890966"/>
                <a:gd name="connsiteY6" fmla="*/ 1447020 h 2289356"/>
                <a:gd name="connsiteX7" fmla="*/ 1149758 w 3890966"/>
                <a:gd name="connsiteY7" fmla="*/ 1312445 h 2289356"/>
                <a:gd name="connsiteX8" fmla="*/ 305521 w 3890966"/>
                <a:gd name="connsiteY8" fmla="*/ 972271 h 2289356"/>
                <a:gd name="connsiteX9" fmla="*/ 2171072 w 3890966"/>
                <a:gd name="connsiteY9" fmla="*/ 972271 h 2289356"/>
                <a:gd name="connsiteX10" fmla="*/ 2294528 w 3890966"/>
                <a:gd name="connsiteY10" fmla="*/ 1022114 h 2289356"/>
                <a:gd name="connsiteX11" fmla="*/ 2398031 w 3890966"/>
                <a:gd name="connsiteY11" fmla="*/ 1123044 h 2289356"/>
                <a:gd name="connsiteX12" fmla="*/ 2451653 w 3890966"/>
                <a:gd name="connsiteY12" fmla="*/ 1258865 h 2289356"/>
                <a:gd name="connsiteX13" fmla="*/ 2398031 w 3890966"/>
                <a:gd name="connsiteY13" fmla="*/ 2289356 h 2289356"/>
                <a:gd name="connsiteX14" fmla="*/ 2091262 w 3890966"/>
                <a:gd name="connsiteY14" fmla="*/ 2289356 h 2289356"/>
                <a:gd name="connsiteX15" fmla="*/ 2096250 w 3890966"/>
                <a:gd name="connsiteY15" fmla="*/ 2245744 h 2289356"/>
                <a:gd name="connsiteX16" fmla="*/ 0 w 3890966"/>
                <a:gd name="connsiteY16" fmla="*/ 2204624 h 2289356"/>
                <a:gd name="connsiteX17" fmla="*/ 129691 w 3890966"/>
                <a:gd name="connsiteY17" fmla="*/ 1126783 h 2289356"/>
                <a:gd name="connsiteX18" fmla="*/ 305521 w 3890966"/>
                <a:gd name="connsiteY18" fmla="*/ 972271 h 2289356"/>
                <a:gd name="connsiteX19" fmla="*/ 2922302 w 3890966"/>
                <a:gd name="connsiteY19" fmla="*/ 0 h 2289356"/>
                <a:gd name="connsiteX20" fmla="*/ 3890832 w 3890966"/>
                <a:gd name="connsiteY20" fmla="*/ 892495 h 2289356"/>
                <a:gd name="connsiteX21" fmla="*/ 3818536 w 3890966"/>
                <a:gd name="connsiteY21" fmla="*/ 971025 h 2289356"/>
                <a:gd name="connsiteX22" fmla="*/ 3747485 w 3890966"/>
                <a:gd name="connsiteY22" fmla="*/ 904960 h 2289356"/>
                <a:gd name="connsiteX23" fmla="*/ 2922302 w 3890966"/>
                <a:gd name="connsiteY23" fmla="*/ 143348 h 2289356"/>
                <a:gd name="connsiteX24" fmla="*/ 2093380 w 3890966"/>
                <a:gd name="connsiteY24" fmla="*/ 971025 h 2289356"/>
                <a:gd name="connsiteX25" fmla="*/ 1950033 w 3890966"/>
                <a:gd name="connsiteY25" fmla="*/ 971025 h 2289356"/>
                <a:gd name="connsiteX26" fmla="*/ 2922302 w 3890966"/>
                <a:gd name="connsiteY26" fmla="*/ 0 h 22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90966" h="2289356">
                  <a:moveTo>
                    <a:pt x="1149758" y="1312445"/>
                  </a:moveTo>
                  <a:cubicBezTo>
                    <a:pt x="1076183" y="1309953"/>
                    <a:pt x="1015079" y="1368518"/>
                    <a:pt x="1013832" y="1442036"/>
                  </a:cubicBezTo>
                  <a:cubicBezTo>
                    <a:pt x="1012585" y="1488140"/>
                    <a:pt x="1036278" y="1531752"/>
                    <a:pt x="1073689" y="1555427"/>
                  </a:cubicBezTo>
                  <a:lnTo>
                    <a:pt x="1017573" y="1743582"/>
                  </a:lnTo>
                  <a:lnTo>
                    <a:pt x="1255755" y="1749812"/>
                  </a:lnTo>
                  <a:lnTo>
                    <a:pt x="1212109" y="1560411"/>
                  </a:lnTo>
                  <a:cubicBezTo>
                    <a:pt x="1252014" y="1537982"/>
                    <a:pt x="1279449" y="1496862"/>
                    <a:pt x="1279449" y="1447020"/>
                  </a:cubicBezTo>
                  <a:cubicBezTo>
                    <a:pt x="1281943" y="1374748"/>
                    <a:pt x="1223332" y="1313692"/>
                    <a:pt x="1149758" y="1312445"/>
                  </a:cubicBezTo>
                  <a:close/>
                  <a:moveTo>
                    <a:pt x="305521" y="972271"/>
                  </a:moveTo>
                  <a:lnTo>
                    <a:pt x="2171072" y="972271"/>
                  </a:lnTo>
                  <a:cubicBezTo>
                    <a:pt x="2217212" y="972271"/>
                    <a:pt x="2260858" y="989716"/>
                    <a:pt x="2294528" y="1022114"/>
                  </a:cubicBezTo>
                  <a:lnTo>
                    <a:pt x="2398031" y="1123044"/>
                  </a:lnTo>
                  <a:cubicBezTo>
                    <a:pt x="2435442" y="1159180"/>
                    <a:pt x="2454147" y="1209023"/>
                    <a:pt x="2451653" y="1258865"/>
                  </a:cubicBezTo>
                  <a:lnTo>
                    <a:pt x="2398031" y="2289356"/>
                  </a:lnTo>
                  <a:lnTo>
                    <a:pt x="2091262" y="2289356"/>
                  </a:lnTo>
                  <a:lnTo>
                    <a:pt x="2096250" y="2245744"/>
                  </a:lnTo>
                  <a:lnTo>
                    <a:pt x="0" y="2204624"/>
                  </a:lnTo>
                  <a:cubicBezTo>
                    <a:pt x="0" y="2174719"/>
                    <a:pt x="88539" y="1452004"/>
                    <a:pt x="129691" y="1126783"/>
                  </a:cubicBezTo>
                  <a:cubicBezTo>
                    <a:pt x="139667" y="1039558"/>
                    <a:pt x="215735" y="972271"/>
                    <a:pt x="305521" y="972271"/>
                  </a:cubicBezTo>
                  <a:close/>
                  <a:moveTo>
                    <a:pt x="2922302" y="0"/>
                  </a:moveTo>
                  <a:cubicBezTo>
                    <a:pt x="3430874" y="0"/>
                    <a:pt x="3849698" y="393895"/>
                    <a:pt x="3890832" y="892495"/>
                  </a:cubicBezTo>
                  <a:cubicBezTo>
                    <a:pt x="3893326" y="936123"/>
                    <a:pt x="3860916" y="971025"/>
                    <a:pt x="3818536" y="971025"/>
                  </a:cubicBezTo>
                  <a:cubicBezTo>
                    <a:pt x="3781140" y="971025"/>
                    <a:pt x="3749978" y="942355"/>
                    <a:pt x="3747485" y="904960"/>
                  </a:cubicBezTo>
                  <a:cubicBezTo>
                    <a:pt x="3712583" y="478657"/>
                    <a:pt x="3356084" y="143348"/>
                    <a:pt x="2922302" y="143348"/>
                  </a:cubicBezTo>
                  <a:cubicBezTo>
                    <a:pt x="2464837" y="143348"/>
                    <a:pt x="2093380" y="514805"/>
                    <a:pt x="2093380" y="971025"/>
                  </a:cubicBezTo>
                  <a:lnTo>
                    <a:pt x="1950033" y="971025"/>
                  </a:lnTo>
                  <a:cubicBezTo>
                    <a:pt x="1950033" y="435029"/>
                    <a:pt x="2386308" y="0"/>
                    <a:pt x="2922302" y="0"/>
                  </a:cubicBezTo>
                  <a:close/>
                </a:path>
              </a:pathLst>
            </a:custGeom>
            <a:solidFill>
              <a:srgbClr val="3751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75">
              <a:extLst>
                <a:ext uri="{FF2B5EF4-FFF2-40B4-BE49-F238E27FC236}">
                  <a16:creationId xmlns:a16="http://schemas.microsoft.com/office/drawing/2014/main" id="{AD9755C3-AA47-2846-9842-96179765A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6265" y="6550393"/>
              <a:ext cx="4224151" cy="2405954"/>
            </a:xfrm>
            <a:custGeom>
              <a:avLst/>
              <a:gdLst>
                <a:gd name="T0" fmla="*/ 427 w 3391"/>
                <a:gd name="T1" fmla="*/ 0 h 1931"/>
                <a:gd name="T2" fmla="*/ 0 w 3391"/>
                <a:gd name="T3" fmla="*/ 1724 h 1931"/>
                <a:gd name="T4" fmla="*/ 3039 w 3391"/>
                <a:gd name="T5" fmla="*/ 1930 h 1931"/>
                <a:gd name="T6" fmla="*/ 3390 w 3391"/>
                <a:gd name="T7" fmla="*/ 120 h 1931"/>
                <a:gd name="T8" fmla="*/ 3324 w 3391"/>
                <a:gd name="T9" fmla="*/ 59 h 1931"/>
                <a:gd name="T10" fmla="*/ 427 w 3391"/>
                <a:gd name="T11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1" h="1931">
                  <a:moveTo>
                    <a:pt x="427" y="0"/>
                  </a:moveTo>
                  <a:lnTo>
                    <a:pt x="0" y="1724"/>
                  </a:lnTo>
                  <a:lnTo>
                    <a:pt x="3039" y="1930"/>
                  </a:lnTo>
                  <a:lnTo>
                    <a:pt x="3390" y="120"/>
                  </a:lnTo>
                  <a:lnTo>
                    <a:pt x="3324" y="59"/>
                  </a:lnTo>
                  <a:lnTo>
                    <a:pt x="427" y="0"/>
                  </a:lnTo>
                </a:path>
              </a:pathLst>
            </a:custGeom>
            <a:gradFill>
              <a:gsLst>
                <a:gs pos="34000">
                  <a:srgbClr val="EBE9E7"/>
                </a:gs>
                <a:gs pos="7000">
                  <a:srgbClr val="D6D6D6"/>
                </a:gs>
                <a:gs pos="95000">
                  <a:srgbClr val="FFFCF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A97D48E-8EB5-FC40-91E6-D69522620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084" y="8698176"/>
              <a:ext cx="5228134" cy="1586244"/>
            </a:xfrm>
            <a:custGeom>
              <a:avLst/>
              <a:gdLst>
                <a:gd name="connsiteX0" fmla="*/ 1441599 w 5228134"/>
                <a:gd name="connsiteY0" fmla="*/ 0 h 1586244"/>
                <a:gd name="connsiteX1" fmla="*/ 5228134 w 5228134"/>
                <a:gd name="connsiteY1" fmla="*/ 256488 h 1586244"/>
                <a:gd name="connsiteX2" fmla="*/ 4551566 w 5228134"/>
                <a:gd name="connsiteY2" fmla="*/ 1586244 h 1586244"/>
                <a:gd name="connsiteX3" fmla="*/ 0 w 5228134"/>
                <a:gd name="connsiteY3" fmla="*/ 1192796 h 1586244"/>
                <a:gd name="connsiteX4" fmla="*/ 0 w 5228134"/>
                <a:gd name="connsiteY4" fmla="*/ 1099414 h 158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8134" h="1586244">
                  <a:moveTo>
                    <a:pt x="1441599" y="0"/>
                  </a:moveTo>
                  <a:lnTo>
                    <a:pt x="5228134" y="256488"/>
                  </a:lnTo>
                  <a:lnTo>
                    <a:pt x="4551566" y="1586244"/>
                  </a:lnTo>
                  <a:lnTo>
                    <a:pt x="0" y="1192796"/>
                  </a:lnTo>
                  <a:lnTo>
                    <a:pt x="0" y="1099414"/>
                  </a:lnTo>
                  <a:close/>
                </a:path>
              </a:pathLst>
            </a:custGeom>
            <a:gradFill>
              <a:gsLst>
                <a:gs pos="34000">
                  <a:srgbClr val="EBE9E7"/>
                </a:gs>
                <a:gs pos="7000">
                  <a:srgbClr val="D6D6D6"/>
                </a:gs>
                <a:gs pos="95000">
                  <a:srgbClr val="FFFCF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177">
              <a:extLst>
                <a:ext uri="{FF2B5EF4-FFF2-40B4-BE49-F238E27FC236}">
                  <a16:creationId xmlns:a16="http://schemas.microsoft.com/office/drawing/2014/main" id="{E1964D7A-F542-5B4F-AD18-DC887AA01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084" y="6621801"/>
              <a:ext cx="5663329" cy="3663860"/>
            </a:xfrm>
            <a:custGeom>
              <a:avLst/>
              <a:gdLst>
                <a:gd name="T0" fmla="*/ 4481 w 4548"/>
                <a:gd name="T1" fmla="*/ 0 h 2940"/>
                <a:gd name="T2" fmla="*/ 4547 w 4548"/>
                <a:gd name="T3" fmla="*/ 61 h 2940"/>
                <a:gd name="T4" fmla="*/ 4196 w 4548"/>
                <a:gd name="T5" fmla="*/ 1871 h 2940"/>
                <a:gd name="T6" fmla="*/ 3653 w 4548"/>
                <a:gd name="T7" fmla="*/ 2939 h 2940"/>
                <a:gd name="T8" fmla="*/ 0 w 4548"/>
                <a:gd name="T9" fmla="*/ 2624 h 2940"/>
                <a:gd name="T10" fmla="*/ 0 w 4548"/>
                <a:gd name="T11" fmla="*/ 2549 h 2940"/>
                <a:gd name="T12" fmla="*/ 3610 w 4548"/>
                <a:gd name="T13" fmla="*/ 2860 h 2940"/>
                <a:gd name="T14" fmla="*/ 4136 w 4548"/>
                <a:gd name="T15" fmla="*/ 1827 h 2940"/>
                <a:gd name="T16" fmla="*/ 4481 w 4548"/>
                <a:gd name="T17" fmla="*/ 0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8" h="2940">
                  <a:moveTo>
                    <a:pt x="4481" y="0"/>
                  </a:moveTo>
                  <a:lnTo>
                    <a:pt x="4547" y="61"/>
                  </a:lnTo>
                  <a:lnTo>
                    <a:pt x="4196" y="1871"/>
                  </a:lnTo>
                  <a:lnTo>
                    <a:pt x="3653" y="2939"/>
                  </a:lnTo>
                  <a:lnTo>
                    <a:pt x="0" y="2624"/>
                  </a:lnTo>
                  <a:lnTo>
                    <a:pt x="0" y="2549"/>
                  </a:lnTo>
                  <a:lnTo>
                    <a:pt x="3610" y="2860"/>
                  </a:lnTo>
                  <a:lnTo>
                    <a:pt x="4136" y="1827"/>
                  </a:lnTo>
                  <a:lnTo>
                    <a:pt x="4481" y="0"/>
                  </a:lnTo>
                </a:path>
              </a:pathLst>
            </a:custGeom>
            <a:gradFill>
              <a:gsLst>
                <a:gs pos="65000">
                  <a:srgbClr val="CAC9C7"/>
                </a:gs>
                <a:gs pos="0">
                  <a:srgbClr val="ABA9A6"/>
                </a:gs>
                <a:gs pos="87000">
                  <a:srgbClr val="E8E8E8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78">
              <a:extLst>
                <a:ext uri="{FF2B5EF4-FFF2-40B4-BE49-F238E27FC236}">
                  <a16:creationId xmlns:a16="http://schemas.microsoft.com/office/drawing/2014/main" id="{4F6CCE83-1DE5-824E-A3B1-E3CEFE6D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2043" y="6660251"/>
              <a:ext cx="3790202" cy="2109330"/>
            </a:xfrm>
            <a:custGeom>
              <a:avLst/>
              <a:gdLst>
                <a:gd name="T0" fmla="*/ 377 w 3042"/>
                <a:gd name="T1" fmla="*/ 0 h 1693"/>
                <a:gd name="T2" fmla="*/ 0 w 3042"/>
                <a:gd name="T3" fmla="*/ 1538 h 1693"/>
                <a:gd name="T4" fmla="*/ 2708 w 3042"/>
                <a:gd name="T5" fmla="*/ 1692 h 1693"/>
                <a:gd name="T6" fmla="*/ 3041 w 3042"/>
                <a:gd name="T7" fmla="*/ 55 h 1693"/>
                <a:gd name="T8" fmla="*/ 377 w 3042"/>
                <a:gd name="T9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2" h="1693">
                  <a:moveTo>
                    <a:pt x="377" y="0"/>
                  </a:moveTo>
                  <a:lnTo>
                    <a:pt x="0" y="1538"/>
                  </a:lnTo>
                  <a:lnTo>
                    <a:pt x="2708" y="1692"/>
                  </a:lnTo>
                  <a:lnTo>
                    <a:pt x="3041" y="55"/>
                  </a:lnTo>
                  <a:lnTo>
                    <a:pt x="377" y="0"/>
                  </a:lnTo>
                </a:path>
              </a:pathLst>
            </a:custGeom>
            <a:gradFill>
              <a:gsLst>
                <a:gs pos="75000">
                  <a:srgbClr val="FAA26A"/>
                </a:gs>
                <a:gs pos="0">
                  <a:srgbClr val="F5BC65"/>
                </a:gs>
                <a:gs pos="100000">
                  <a:srgbClr val="FE876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179">
              <a:extLst>
                <a:ext uri="{FF2B5EF4-FFF2-40B4-BE49-F238E27FC236}">
                  <a16:creationId xmlns:a16="http://schemas.microsoft.com/office/drawing/2014/main" id="{C7078CF9-BD87-6D47-BAC2-DB2ECCF2D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1627" y="7319420"/>
              <a:ext cx="2290602" cy="873396"/>
            </a:xfrm>
            <a:custGeom>
              <a:avLst/>
              <a:gdLst>
                <a:gd name="T0" fmla="*/ 155 w 1838"/>
                <a:gd name="T1" fmla="*/ 0 h 700"/>
                <a:gd name="T2" fmla="*/ 0 w 1838"/>
                <a:gd name="T3" fmla="*/ 612 h 700"/>
                <a:gd name="T4" fmla="*/ 1707 w 1838"/>
                <a:gd name="T5" fmla="*/ 699 h 700"/>
                <a:gd name="T6" fmla="*/ 1837 w 1838"/>
                <a:gd name="T7" fmla="*/ 50 h 700"/>
                <a:gd name="T8" fmla="*/ 155 w 1838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8" h="700">
                  <a:moveTo>
                    <a:pt x="155" y="0"/>
                  </a:moveTo>
                  <a:lnTo>
                    <a:pt x="0" y="612"/>
                  </a:lnTo>
                  <a:lnTo>
                    <a:pt x="1707" y="699"/>
                  </a:lnTo>
                  <a:lnTo>
                    <a:pt x="1837" y="50"/>
                  </a:lnTo>
                  <a:lnTo>
                    <a:pt x="1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80">
              <a:extLst>
                <a:ext uri="{FF2B5EF4-FFF2-40B4-BE49-F238E27FC236}">
                  <a16:creationId xmlns:a16="http://schemas.microsoft.com/office/drawing/2014/main" id="{2698DF7F-DF82-B44D-9ECC-65E0F8EF6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422" y="7319420"/>
              <a:ext cx="2125811" cy="186764"/>
            </a:xfrm>
            <a:custGeom>
              <a:avLst/>
              <a:gdLst>
                <a:gd name="T0" fmla="*/ 0 w 1706"/>
                <a:gd name="T1" fmla="*/ 94 h 149"/>
                <a:gd name="T2" fmla="*/ 1689 w 1706"/>
                <a:gd name="T3" fmla="*/ 148 h 149"/>
                <a:gd name="T4" fmla="*/ 1705 w 1706"/>
                <a:gd name="T5" fmla="*/ 50 h 149"/>
                <a:gd name="T6" fmla="*/ 23 w 1706"/>
                <a:gd name="T7" fmla="*/ 0 h 149"/>
                <a:gd name="T8" fmla="*/ 0 w 1706"/>
                <a:gd name="T9" fmla="*/ 9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6" h="149">
                  <a:moveTo>
                    <a:pt x="0" y="94"/>
                  </a:moveTo>
                  <a:lnTo>
                    <a:pt x="1689" y="148"/>
                  </a:lnTo>
                  <a:lnTo>
                    <a:pt x="1705" y="50"/>
                  </a:lnTo>
                  <a:lnTo>
                    <a:pt x="23" y="0"/>
                  </a:lnTo>
                  <a:lnTo>
                    <a:pt x="0" y="94"/>
                  </a:lnTo>
                </a:path>
              </a:pathLst>
            </a:custGeom>
            <a:solidFill>
              <a:srgbClr val="ED8A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81">
              <a:extLst>
                <a:ext uri="{FF2B5EF4-FFF2-40B4-BE49-F238E27FC236}">
                  <a16:creationId xmlns:a16="http://schemas.microsoft.com/office/drawing/2014/main" id="{7DAE0E21-03C8-0C48-99F8-953E15A85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0788" y="7599563"/>
              <a:ext cx="565782" cy="82394"/>
            </a:xfrm>
            <a:custGeom>
              <a:avLst/>
              <a:gdLst>
                <a:gd name="T0" fmla="*/ 25 w 453"/>
                <a:gd name="T1" fmla="*/ 46 h 64"/>
                <a:gd name="T2" fmla="*/ 427 w 453"/>
                <a:gd name="T3" fmla="*/ 62 h 64"/>
                <a:gd name="T4" fmla="*/ 427 w 453"/>
                <a:gd name="T5" fmla="*/ 62 h 64"/>
                <a:gd name="T6" fmla="*/ 449 w 453"/>
                <a:gd name="T7" fmla="*/ 45 h 64"/>
                <a:gd name="T8" fmla="*/ 450 w 453"/>
                <a:gd name="T9" fmla="*/ 43 h 64"/>
                <a:gd name="T10" fmla="*/ 450 w 453"/>
                <a:gd name="T11" fmla="*/ 43 h 64"/>
                <a:gd name="T12" fmla="*/ 428 w 453"/>
                <a:gd name="T13" fmla="*/ 17 h 64"/>
                <a:gd name="T14" fmla="*/ 27 w 453"/>
                <a:gd name="T15" fmla="*/ 1 h 64"/>
                <a:gd name="T16" fmla="*/ 27 w 453"/>
                <a:gd name="T17" fmla="*/ 1 h 64"/>
                <a:gd name="T18" fmla="*/ 5 w 453"/>
                <a:gd name="T19" fmla="*/ 16 h 64"/>
                <a:gd name="T20" fmla="*/ 5 w 453"/>
                <a:gd name="T21" fmla="*/ 16 h 64"/>
                <a:gd name="T22" fmla="*/ 25 w 453"/>
                <a:gd name="T23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3" h="64">
                  <a:moveTo>
                    <a:pt x="25" y="46"/>
                  </a:moveTo>
                  <a:lnTo>
                    <a:pt x="427" y="62"/>
                  </a:lnTo>
                  <a:lnTo>
                    <a:pt x="427" y="62"/>
                  </a:lnTo>
                  <a:cubicBezTo>
                    <a:pt x="438" y="63"/>
                    <a:pt x="447" y="55"/>
                    <a:pt x="449" y="45"/>
                  </a:cubicBezTo>
                  <a:lnTo>
                    <a:pt x="450" y="43"/>
                  </a:lnTo>
                  <a:lnTo>
                    <a:pt x="450" y="43"/>
                  </a:lnTo>
                  <a:cubicBezTo>
                    <a:pt x="452" y="30"/>
                    <a:pt x="443" y="18"/>
                    <a:pt x="428" y="17"/>
                  </a:cubicBezTo>
                  <a:lnTo>
                    <a:pt x="27" y="1"/>
                  </a:lnTo>
                  <a:lnTo>
                    <a:pt x="27" y="1"/>
                  </a:lnTo>
                  <a:cubicBezTo>
                    <a:pt x="17" y="0"/>
                    <a:pt x="8" y="7"/>
                    <a:pt x="5" y="16"/>
                  </a:cubicBezTo>
                  <a:lnTo>
                    <a:pt x="5" y="16"/>
                  </a:lnTo>
                  <a:cubicBezTo>
                    <a:pt x="0" y="31"/>
                    <a:pt x="10" y="45"/>
                    <a:pt x="25" y="46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182">
              <a:extLst>
                <a:ext uri="{FF2B5EF4-FFF2-40B4-BE49-F238E27FC236}">
                  <a16:creationId xmlns:a16="http://schemas.microsoft.com/office/drawing/2014/main" id="{DC00726A-E7A1-C94E-9C6C-33481107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7830" y="7808303"/>
              <a:ext cx="565782" cy="76903"/>
            </a:xfrm>
            <a:custGeom>
              <a:avLst/>
              <a:gdLst>
                <a:gd name="T0" fmla="*/ 25 w 453"/>
                <a:gd name="T1" fmla="*/ 45 h 63"/>
                <a:gd name="T2" fmla="*/ 426 w 453"/>
                <a:gd name="T3" fmla="*/ 62 h 63"/>
                <a:gd name="T4" fmla="*/ 426 w 453"/>
                <a:gd name="T5" fmla="*/ 62 h 63"/>
                <a:gd name="T6" fmla="*/ 449 w 453"/>
                <a:gd name="T7" fmla="*/ 44 h 63"/>
                <a:gd name="T8" fmla="*/ 449 w 453"/>
                <a:gd name="T9" fmla="*/ 43 h 63"/>
                <a:gd name="T10" fmla="*/ 449 w 453"/>
                <a:gd name="T11" fmla="*/ 43 h 63"/>
                <a:gd name="T12" fmla="*/ 428 w 453"/>
                <a:gd name="T13" fmla="*/ 16 h 63"/>
                <a:gd name="T14" fmla="*/ 26 w 453"/>
                <a:gd name="T15" fmla="*/ 0 h 63"/>
                <a:gd name="T16" fmla="*/ 26 w 453"/>
                <a:gd name="T17" fmla="*/ 0 h 63"/>
                <a:gd name="T18" fmla="*/ 4 w 453"/>
                <a:gd name="T19" fmla="*/ 15 h 63"/>
                <a:gd name="T20" fmla="*/ 4 w 453"/>
                <a:gd name="T21" fmla="*/ 15 h 63"/>
                <a:gd name="T22" fmla="*/ 25 w 453"/>
                <a:gd name="T2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3" h="63">
                  <a:moveTo>
                    <a:pt x="25" y="45"/>
                  </a:moveTo>
                  <a:lnTo>
                    <a:pt x="426" y="62"/>
                  </a:lnTo>
                  <a:lnTo>
                    <a:pt x="426" y="62"/>
                  </a:lnTo>
                  <a:cubicBezTo>
                    <a:pt x="437" y="62"/>
                    <a:pt x="446" y="54"/>
                    <a:pt x="449" y="44"/>
                  </a:cubicBezTo>
                  <a:lnTo>
                    <a:pt x="449" y="43"/>
                  </a:lnTo>
                  <a:lnTo>
                    <a:pt x="449" y="43"/>
                  </a:lnTo>
                  <a:cubicBezTo>
                    <a:pt x="452" y="29"/>
                    <a:pt x="442" y="16"/>
                    <a:pt x="428" y="16"/>
                  </a:cubicBezTo>
                  <a:lnTo>
                    <a:pt x="26" y="0"/>
                  </a:lnTo>
                  <a:lnTo>
                    <a:pt x="26" y="0"/>
                  </a:lnTo>
                  <a:cubicBezTo>
                    <a:pt x="17" y="0"/>
                    <a:pt x="8" y="6"/>
                    <a:pt x="4" y="15"/>
                  </a:cubicBezTo>
                  <a:lnTo>
                    <a:pt x="4" y="15"/>
                  </a:lnTo>
                  <a:cubicBezTo>
                    <a:pt x="0" y="30"/>
                    <a:pt x="10" y="44"/>
                    <a:pt x="25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22D78D8-26B8-654E-8EC3-8D54517F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1926" y="7627030"/>
              <a:ext cx="855659" cy="92151"/>
            </a:xfrm>
            <a:custGeom>
              <a:avLst/>
              <a:gdLst>
                <a:gd name="connsiteX0" fmla="*/ 826706 w 855659"/>
                <a:gd name="connsiteY0" fmla="*/ 32959 h 92151"/>
                <a:gd name="connsiteX1" fmla="*/ 855659 w 855659"/>
                <a:gd name="connsiteY1" fmla="*/ 62555 h 92151"/>
                <a:gd name="connsiteX2" fmla="*/ 825447 w 855659"/>
                <a:gd name="connsiteY2" fmla="*/ 92151 h 92151"/>
                <a:gd name="connsiteX3" fmla="*/ 796493 w 855659"/>
                <a:gd name="connsiteY3" fmla="*/ 62555 h 92151"/>
                <a:gd name="connsiteX4" fmla="*/ 826706 w 855659"/>
                <a:gd name="connsiteY4" fmla="*/ 32959 h 92151"/>
                <a:gd name="connsiteX5" fmla="*/ 711348 w 855659"/>
                <a:gd name="connsiteY5" fmla="*/ 27464 h 92151"/>
                <a:gd name="connsiteX6" fmla="*/ 740300 w 855659"/>
                <a:gd name="connsiteY6" fmla="*/ 57675 h 92151"/>
                <a:gd name="connsiteX7" fmla="*/ 710089 w 855659"/>
                <a:gd name="connsiteY7" fmla="*/ 86627 h 92151"/>
                <a:gd name="connsiteX8" fmla="*/ 681137 w 855659"/>
                <a:gd name="connsiteY8" fmla="*/ 56416 h 92151"/>
                <a:gd name="connsiteX9" fmla="*/ 711348 w 855659"/>
                <a:gd name="connsiteY9" fmla="*/ 27464 h 92151"/>
                <a:gd name="connsiteX10" fmla="*/ 601488 w 855659"/>
                <a:gd name="connsiteY10" fmla="*/ 21973 h 92151"/>
                <a:gd name="connsiteX11" fmla="*/ 630440 w 855659"/>
                <a:gd name="connsiteY11" fmla="*/ 52186 h 92151"/>
                <a:gd name="connsiteX12" fmla="*/ 600229 w 855659"/>
                <a:gd name="connsiteY12" fmla="*/ 81139 h 92151"/>
                <a:gd name="connsiteX13" fmla="*/ 571277 w 855659"/>
                <a:gd name="connsiteY13" fmla="*/ 50927 h 92151"/>
                <a:gd name="connsiteX14" fmla="*/ 601488 w 855659"/>
                <a:gd name="connsiteY14" fmla="*/ 21973 h 92151"/>
                <a:gd name="connsiteX15" fmla="*/ 484878 w 855659"/>
                <a:gd name="connsiteY15" fmla="*/ 16478 h 92151"/>
                <a:gd name="connsiteX16" fmla="*/ 515090 w 855659"/>
                <a:gd name="connsiteY16" fmla="*/ 46073 h 92151"/>
                <a:gd name="connsiteX17" fmla="*/ 484878 w 855659"/>
                <a:gd name="connsiteY17" fmla="*/ 75667 h 92151"/>
                <a:gd name="connsiteX18" fmla="*/ 455924 w 855659"/>
                <a:gd name="connsiteY18" fmla="*/ 46073 h 92151"/>
                <a:gd name="connsiteX19" fmla="*/ 484878 w 855659"/>
                <a:gd name="connsiteY19" fmla="*/ 16478 h 92151"/>
                <a:gd name="connsiteX20" fmla="*/ 370780 w 855659"/>
                <a:gd name="connsiteY20" fmla="*/ 16478 h 92151"/>
                <a:gd name="connsiteX21" fmla="*/ 399732 w 855659"/>
                <a:gd name="connsiteY21" fmla="*/ 46689 h 92151"/>
                <a:gd name="connsiteX22" fmla="*/ 370780 w 855659"/>
                <a:gd name="connsiteY22" fmla="*/ 75641 h 92151"/>
                <a:gd name="connsiteX23" fmla="*/ 340569 w 855659"/>
                <a:gd name="connsiteY23" fmla="*/ 45430 h 92151"/>
                <a:gd name="connsiteX24" fmla="*/ 370780 w 855659"/>
                <a:gd name="connsiteY24" fmla="*/ 16478 h 92151"/>
                <a:gd name="connsiteX25" fmla="*/ 259660 w 855659"/>
                <a:gd name="connsiteY25" fmla="*/ 10987 h 92151"/>
                <a:gd name="connsiteX26" fmla="*/ 289871 w 855659"/>
                <a:gd name="connsiteY26" fmla="*/ 41200 h 92151"/>
                <a:gd name="connsiteX27" fmla="*/ 259660 w 855659"/>
                <a:gd name="connsiteY27" fmla="*/ 70153 h 92151"/>
                <a:gd name="connsiteX28" fmla="*/ 230708 w 855659"/>
                <a:gd name="connsiteY28" fmla="*/ 39941 h 92151"/>
                <a:gd name="connsiteX29" fmla="*/ 259660 w 855659"/>
                <a:gd name="connsiteY29" fmla="*/ 10987 h 92151"/>
                <a:gd name="connsiteX30" fmla="*/ 145568 w 855659"/>
                <a:gd name="connsiteY30" fmla="*/ 5492 h 92151"/>
                <a:gd name="connsiteX31" fmla="*/ 174521 w 855659"/>
                <a:gd name="connsiteY31" fmla="*/ 35087 h 92151"/>
                <a:gd name="connsiteX32" fmla="*/ 145568 w 855659"/>
                <a:gd name="connsiteY32" fmla="*/ 64681 h 92151"/>
                <a:gd name="connsiteX33" fmla="*/ 115355 w 855659"/>
                <a:gd name="connsiteY33" fmla="*/ 35087 h 92151"/>
                <a:gd name="connsiteX34" fmla="*/ 145568 w 855659"/>
                <a:gd name="connsiteY34" fmla="*/ 5492 h 92151"/>
                <a:gd name="connsiteX35" fmla="*/ 30211 w 855659"/>
                <a:gd name="connsiteY35" fmla="*/ 0 h 92151"/>
                <a:gd name="connsiteX36" fmla="*/ 59163 w 855659"/>
                <a:gd name="connsiteY36" fmla="*/ 30213 h 92151"/>
                <a:gd name="connsiteX37" fmla="*/ 28952 w 855659"/>
                <a:gd name="connsiteY37" fmla="*/ 59166 h 92151"/>
                <a:gd name="connsiteX38" fmla="*/ 0 w 855659"/>
                <a:gd name="connsiteY38" fmla="*/ 28954 h 92151"/>
                <a:gd name="connsiteX39" fmla="*/ 30211 w 855659"/>
                <a:gd name="connsiteY39" fmla="*/ 0 h 9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55659" h="92151">
                  <a:moveTo>
                    <a:pt x="826706" y="32959"/>
                  </a:moveTo>
                  <a:cubicBezTo>
                    <a:pt x="843071" y="32959"/>
                    <a:pt x="855659" y="46524"/>
                    <a:pt x="855659" y="62555"/>
                  </a:cubicBezTo>
                  <a:cubicBezTo>
                    <a:pt x="855659" y="78586"/>
                    <a:pt x="843071" y="92151"/>
                    <a:pt x="825447" y="92151"/>
                  </a:cubicBezTo>
                  <a:cubicBezTo>
                    <a:pt x="809082" y="92151"/>
                    <a:pt x="796493" y="78586"/>
                    <a:pt x="796493" y="62555"/>
                  </a:cubicBezTo>
                  <a:cubicBezTo>
                    <a:pt x="796493" y="46524"/>
                    <a:pt x="810340" y="32959"/>
                    <a:pt x="826706" y="32959"/>
                  </a:cubicBezTo>
                  <a:close/>
                  <a:moveTo>
                    <a:pt x="711348" y="27464"/>
                  </a:moveTo>
                  <a:cubicBezTo>
                    <a:pt x="726454" y="27464"/>
                    <a:pt x="740300" y="41311"/>
                    <a:pt x="740300" y="57675"/>
                  </a:cubicBezTo>
                  <a:cubicBezTo>
                    <a:pt x="740300" y="72781"/>
                    <a:pt x="726454" y="86627"/>
                    <a:pt x="710089" y="86627"/>
                  </a:cubicBezTo>
                  <a:cubicBezTo>
                    <a:pt x="693725" y="86627"/>
                    <a:pt x="681137" y="72781"/>
                    <a:pt x="681137" y="56416"/>
                  </a:cubicBezTo>
                  <a:cubicBezTo>
                    <a:pt x="681137" y="40052"/>
                    <a:pt x="694984" y="27464"/>
                    <a:pt x="711348" y="27464"/>
                  </a:cubicBezTo>
                  <a:close/>
                  <a:moveTo>
                    <a:pt x="601488" y="21973"/>
                  </a:moveTo>
                  <a:cubicBezTo>
                    <a:pt x="616594" y="21973"/>
                    <a:pt x="630440" y="35821"/>
                    <a:pt x="630440" y="52186"/>
                  </a:cubicBezTo>
                  <a:cubicBezTo>
                    <a:pt x="630440" y="68551"/>
                    <a:pt x="616594" y="81139"/>
                    <a:pt x="600229" y="81139"/>
                  </a:cubicBezTo>
                  <a:cubicBezTo>
                    <a:pt x="583865" y="81139"/>
                    <a:pt x="571277" y="67292"/>
                    <a:pt x="571277" y="50927"/>
                  </a:cubicBezTo>
                  <a:cubicBezTo>
                    <a:pt x="571277" y="34562"/>
                    <a:pt x="583865" y="21973"/>
                    <a:pt x="601488" y="21973"/>
                  </a:cubicBezTo>
                  <a:close/>
                  <a:moveTo>
                    <a:pt x="484878" y="16478"/>
                  </a:moveTo>
                  <a:cubicBezTo>
                    <a:pt x="501243" y="16478"/>
                    <a:pt x="515090" y="30042"/>
                    <a:pt x="515090" y="46073"/>
                  </a:cubicBezTo>
                  <a:cubicBezTo>
                    <a:pt x="515090" y="62103"/>
                    <a:pt x="501243" y="75667"/>
                    <a:pt x="484878" y="75667"/>
                  </a:cubicBezTo>
                  <a:cubicBezTo>
                    <a:pt x="468513" y="75667"/>
                    <a:pt x="455924" y="62103"/>
                    <a:pt x="455924" y="46073"/>
                  </a:cubicBezTo>
                  <a:cubicBezTo>
                    <a:pt x="455924" y="30042"/>
                    <a:pt x="468513" y="16478"/>
                    <a:pt x="484878" y="16478"/>
                  </a:cubicBezTo>
                  <a:close/>
                  <a:moveTo>
                    <a:pt x="370780" y="16478"/>
                  </a:moveTo>
                  <a:cubicBezTo>
                    <a:pt x="387144" y="16478"/>
                    <a:pt x="399732" y="30325"/>
                    <a:pt x="399732" y="46689"/>
                  </a:cubicBezTo>
                  <a:cubicBezTo>
                    <a:pt x="399732" y="61795"/>
                    <a:pt x="385886" y="75641"/>
                    <a:pt x="370780" y="75641"/>
                  </a:cubicBezTo>
                  <a:cubicBezTo>
                    <a:pt x="354416" y="75641"/>
                    <a:pt x="340569" y="61795"/>
                    <a:pt x="340569" y="45430"/>
                  </a:cubicBezTo>
                  <a:cubicBezTo>
                    <a:pt x="340569" y="29066"/>
                    <a:pt x="354416" y="16478"/>
                    <a:pt x="370780" y="16478"/>
                  </a:cubicBezTo>
                  <a:close/>
                  <a:moveTo>
                    <a:pt x="259660" y="10987"/>
                  </a:moveTo>
                  <a:cubicBezTo>
                    <a:pt x="277283" y="10987"/>
                    <a:pt x="289871" y="24835"/>
                    <a:pt x="289871" y="41200"/>
                  </a:cubicBezTo>
                  <a:cubicBezTo>
                    <a:pt x="289871" y="57565"/>
                    <a:pt x="276024" y="70153"/>
                    <a:pt x="259660" y="70153"/>
                  </a:cubicBezTo>
                  <a:cubicBezTo>
                    <a:pt x="243296" y="70153"/>
                    <a:pt x="230708" y="56306"/>
                    <a:pt x="230708" y="39941"/>
                  </a:cubicBezTo>
                  <a:cubicBezTo>
                    <a:pt x="230708" y="23576"/>
                    <a:pt x="244555" y="10987"/>
                    <a:pt x="259660" y="10987"/>
                  </a:cubicBezTo>
                  <a:close/>
                  <a:moveTo>
                    <a:pt x="145568" y="5492"/>
                  </a:moveTo>
                  <a:cubicBezTo>
                    <a:pt x="161933" y="5492"/>
                    <a:pt x="174521" y="19056"/>
                    <a:pt x="174521" y="35087"/>
                  </a:cubicBezTo>
                  <a:cubicBezTo>
                    <a:pt x="174521" y="51117"/>
                    <a:pt x="161933" y="64681"/>
                    <a:pt x="145568" y="64681"/>
                  </a:cubicBezTo>
                  <a:cubicBezTo>
                    <a:pt x="129202" y="64681"/>
                    <a:pt x="115355" y="51117"/>
                    <a:pt x="115355" y="35087"/>
                  </a:cubicBezTo>
                  <a:cubicBezTo>
                    <a:pt x="116614" y="19056"/>
                    <a:pt x="130461" y="5492"/>
                    <a:pt x="145568" y="5492"/>
                  </a:cubicBezTo>
                  <a:close/>
                  <a:moveTo>
                    <a:pt x="30211" y="0"/>
                  </a:moveTo>
                  <a:cubicBezTo>
                    <a:pt x="46575" y="0"/>
                    <a:pt x="59163" y="13848"/>
                    <a:pt x="59163" y="30213"/>
                  </a:cubicBezTo>
                  <a:cubicBezTo>
                    <a:pt x="59163" y="45319"/>
                    <a:pt x="46575" y="59166"/>
                    <a:pt x="28952" y="59166"/>
                  </a:cubicBezTo>
                  <a:cubicBezTo>
                    <a:pt x="13847" y="59166"/>
                    <a:pt x="0" y="45319"/>
                    <a:pt x="0" y="28954"/>
                  </a:cubicBezTo>
                  <a:cubicBezTo>
                    <a:pt x="0" y="12589"/>
                    <a:pt x="13847" y="0"/>
                    <a:pt x="30211" y="0"/>
                  </a:cubicBezTo>
                  <a:close/>
                </a:path>
              </a:pathLst>
            </a:custGeom>
            <a:solidFill>
              <a:srgbClr val="3751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616A2EE-C100-A24D-9C78-542F12529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8967" y="7835765"/>
              <a:ext cx="855660" cy="92150"/>
            </a:xfrm>
            <a:custGeom>
              <a:avLst/>
              <a:gdLst>
                <a:gd name="connsiteX0" fmla="*/ 826707 w 855660"/>
                <a:gd name="connsiteY0" fmla="*/ 32958 h 92150"/>
                <a:gd name="connsiteX1" fmla="*/ 855660 w 855660"/>
                <a:gd name="connsiteY1" fmla="*/ 62554 h 92150"/>
                <a:gd name="connsiteX2" fmla="*/ 825448 w 855660"/>
                <a:gd name="connsiteY2" fmla="*/ 92150 h 92150"/>
                <a:gd name="connsiteX3" fmla="*/ 796494 w 855660"/>
                <a:gd name="connsiteY3" fmla="*/ 62554 h 92150"/>
                <a:gd name="connsiteX4" fmla="*/ 826707 w 855660"/>
                <a:gd name="connsiteY4" fmla="*/ 32958 h 92150"/>
                <a:gd name="connsiteX5" fmla="*/ 715587 w 855660"/>
                <a:gd name="connsiteY5" fmla="*/ 27464 h 92150"/>
                <a:gd name="connsiteX6" fmla="*/ 745799 w 855660"/>
                <a:gd name="connsiteY6" fmla="*/ 57675 h 92150"/>
                <a:gd name="connsiteX7" fmla="*/ 715587 w 855660"/>
                <a:gd name="connsiteY7" fmla="*/ 86627 h 92150"/>
                <a:gd name="connsiteX8" fmla="*/ 686633 w 855660"/>
                <a:gd name="connsiteY8" fmla="*/ 56416 h 92150"/>
                <a:gd name="connsiteX9" fmla="*/ 715587 w 855660"/>
                <a:gd name="connsiteY9" fmla="*/ 27464 h 92150"/>
                <a:gd name="connsiteX10" fmla="*/ 601488 w 855660"/>
                <a:gd name="connsiteY10" fmla="*/ 21972 h 92150"/>
                <a:gd name="connsiteX11" fmla="*/ 630440 w 855660"/>
                <a:gd name="connsiteY11" fmla="*/ 52185 h 92150"/>
                <a:gd name="connsiteX12" fmla="*/ 601488 w 855660"/>
                <a:gd name="connsiteY12" fmla="*/ 81138 h 92150"/>
                <a:gd name="connsiteX13" fmla="*/ 571277 w 855660"/>
                <a:gd name="connsiteY13" fmla="*/ 50926 h 92150"/>
                <a:gd name="connsiteX14" fmla="*/ 601488 w 855660"/>
                <a:gd name="connsiteY14" fmla="*/ 21972 h 92150"/>
                <a:gd name="connsiteX15" fmla="*/ 484879 w 855660"/>
                <a:gd name="connsiteY15" fmla="*/ 16478 h 92150"/>
                <a:gd name="connsiteX16" fmla="*/ 515091 w 855660"/>
                <a:gd name="connsiteY16" fmla="*/ 46073 h 92150"/>
                <a:gd name="connsiteX17" fmla="*/ 484879 w 855660"/>
                <a:gd name="connsiteY17" fmla="*/ 75667 h 92150"/>
                <a:gd name="connsiteX18" fmla="*/ 455925 w 855660"/>
                <a:gd name="connsiteY18" fmla="*/ 46073 h 92150"/>
                <a:gd name="connsiteX19" fmla="*/ 484879 w 855660"/>
                <a:gd name="connsiteY19" fmla="*/ 16478 h 92150"/>
                <a:gd name="connsiteX20" fmla="*/ 370163 w 855660"/>
                <a:gd name="connsiteY20" fmla="*/ 16478 h 92150"/>
                <a:gd name="connsiteX21" fmla="*/ 399758 w 855660"/>
                <a:gd name="connsiteY21" fmla="*/ 46689 h 92150"/>
                <a:gd name="connsiteX22" fmla="*/ 370163 w 855660"/>
                <a:gd name="connsiteY22" fmla="*/ 75641 h 92150"/>
                <a:gd name="connsiteX23" fmla="*/ 341802 w 855660"/>
                <a:gd name="connsiteY23" fmla="*/ 45430 h 92150"/>
                <a:gd name="connsiteX24" fmla="*/ 370163 w 855660"/>
                <a:gd name="connsiteY24" fmla="*/ 16478 h 92150"/>
                <a:gd name="connsiteX25" fmla="*/ 260302 w 855660"/>
                <a:gd name="connsiteY25" fmla="*/ 10986 h 92150"/>
                <a:gd name="connsiteX26" fmla="*/ 289897 w 855660"/>
                <a:gd name="connsiteY26" fmla="*/ 41199 h 92150"/>
                <a:gd name="connsiteX27" fmla="*/ 260302 w 855660"/>
                <a:gd name="connsiteY27" fmla="*/ 70152 h 92150"/>
                <a:gd name="connsiteX28" fmla="*/ 230708 w 855660"/>
                <a:gd name="connsiteY28" fmla="*/ 39940 h 92150"/>
                <a:gd name="connsiteX29" fmla="*/ 260302 w 855660"/>
                <a:gd name="connsiteY29" fmla="*/ 10986 h 92150"/>
                <a:gd name="connsiteX30" fmla="*/ 144952 w 855660"/>
                <a:gd name="connsiteY30" fmla="*/ 5491 h 92150"/>
                <a:gd name="connsiteX31" fmla="*/ 174548 w 855660"/>
                <a:gd name="connsiteY31" fmla="*/ 35086 h 92150"/>
                <a:gd name="connsiteX32" fmla="*/ 144952 w 855660"/>
                <a:gd name="connsiteY32" fmla="*/ 64680 h 92150"/>
                <a:gd name="connsiteX33" fmla="*/ 115356 w 855660"/>
                <a:gd name="connsiteY33" fmla="*/ 35086 h 92150"/>
                <a:gd name="connsiteX34" fmla="*/ 144952 w 855660"/>
                <a:gd name="connsiteY34" fmla="*/ 5491 h 92150"/>
                <a:gd name="connsiteX35" fmla="*/ 30211 w 855660"/>
                <a:gd name="connsiteY35" fmla="*/ 0 h 92150"/>
                <a:gd name="connsiteX36" fmla="*/ 59163 w 855660"/>
                <a:gd name="connsiteY36" fmla="*/ 28954 h 92150"/>
                <a:gd name="connsiteX37" fmla="*/ 30211 w 855660"/>
                <a:gd name="connsiteY37" fmla="*/ 59166 h 92150"/>
                <a:gd name="connsiteX38" fmla="*/ 0 w 855660"/>
                <a:gd name="connsiteY38" fmla="*/ 28954 h 92150"/>
                <a:gd name="connsiteX39" fmla="*/ 30211 w 855660"/>
                <a:gd name="connsiteY39" fmla="*/ 0 h 9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55660" h="92150">
                  <a:moveTo>
                    <a:pt x="826707" y="32958"/>
                  </a:moveTo>
                  <a:cubicBezTo>
                    <a:pt x="841813" y="32958"/>
                    <a:pt x="855660" y="46523"/>
                    <a:pt x="855660" y="62554"/>
                  </a:cubicBezTo>
                  <a:cubicBezTo>
                    <a:pt x="855660" y="78585"/>
                    <a:pt x="841813" y="92150"/>
                    <a:pt x="825448" y="92150"/>
                  </a:cubicBezTo>
                  <a:cubicBezTo>
                    <a:pt x="809083" y="90917"/>
                    <a:pt x="796494" y="78585"/>
                    <a:pt x="796494" y="62554"/>
                  </a:cubicBezTo>
                  <a:cubicBezTo>
                    <a:pt x="796494" y="46523"/>
                    <a:pt x="810341" y="32958"/>
                    <a:pt x="826707" y="32958"/>
                  </a:cubicBezTo>
                  <a:close/>
                  <a:moveTo>
                    <a:pt x="715587" y="27464"/>
                  </a:moveTo>
                  <a:cubicBezTo>
                    <a:pt x="731952" y="27464"/>
                    <a:pt x="745799" y="40052"/>
                    <a:pt x="745799" y="57675"/>
                  </a:cubicBezTo>
                  <a:cubicBezTo>
                    <a:pt x="745799" y="72781"/>
                    <a:pt x="731952" y="86627"/>
                    <a:pt x="715587" y="86627"/>
                  </a:cubicBezTo>
                  <a:cubicBezTo>
                    <a:pt x="699222" y="85369"/>
                    <a:pt x="686633" y="72781"/>
                    <a:pt x="686633" y="56416"/>
                  </a:cubicBezTo>
                  <a:cubicBezTo>
                    <a:pt x="686633" y="40052"/>
                    <a:pt x="700480" y="27464"/>
                    <a:pt x="715587" y="27464"/>
                  </a:cubicBezTo>
                  <a:close/>
                  <a:moveTo>
                    <a:pt x="601488" y="21972"/>
                  </a:moveTo>
                  <a:cubicBezTo>
                    <a:pt x="617852" y="21972"/>
                    <a:pt x="630440" y="34561"/>
                    <a:pt x="630440" y="52185"/>
                  </a:cubicBezTo>
                  <a:cubicBezTo>
                    <a:pt x="630440" y="68550"/>
                    <a:pt x="616593" y="81138"/>
                    <a:pt x="601488" y="81138"/>
                  </a:cubicBezTo>
                  <a:cubicBezTo>
                    <a:pt x="585124" y="79880"/>
                    <a:pt x="571277" y="67291"/>
                    <a:pt x="571277" y="50926"/>
                  </a:cubicBezTo>
                  <a:cubicBezTo>
                    <a:pt x="571277" y="34561"/>
                    <a:pt x="585124" y="21972"/>
                    <a:pt x="601488" y="21972"/>
                  </a:cubicBezTo>
                  <a:close/>
                  <a:moveTo>
                    <a:pt x="484879" y="16478"/>
                  </a:moveTo>
                  <a:cubicBezTo>
                    <a:pt x="502503" y="16478"/>
                    <a:pt x="515091" y="30042"/>
                    <a:pt x="515091" y="46073"/>
                  </a:cubicBezTo>
                  <a:cubicBezTo>
                    <a:pt x="515091" y="62103"/>
                    <a:pt x="501244" y="75667"/>
                    <a:pt x="484879" y="75667"/>
                  </a:cubicBezTo>
                  <a:cubicBezTo>
                    <a:pt x="469772" y="75667"/>
                    <a:pt x="455925" y="62103"/>
                    <a:pt x="455925" y="46073"/>
                  </a:cubicBezTo>
                  <a:cubicBezTo>
                    <a:pt x="455925" y="30042"/>
                    <a:pt x="469772" y="16478"/>
                    <a:pt x="484879" y="16478"/>
                  </a:cubicBezTo>
                  <a:close/>
                  <a:moveTo>
                    <a:pt x="370163" y="16478"/>
                  </a:moveTo>
                  <a:cubicBezTo>
                    <a:pt x="387427" y="16478"/>
                    <a:pt x="399758" y="29066"/>
                    <a:pt x="399758" y="46689"/>
                  </a:cubicBezTo>
                  <a:cubicBezTo>
                    <a:pt x="399758" y="61795"/>
                    <a:pt x="386194" y="75641"/>
                    <a:pt x="370163" y="75641"/>
                  </a:cubicBezTo>
                  <a:cubicBezTo>
                    <a:pt x="354133" y="75641"/>
                    <a:pt x="340569" y="61795"/>
                    <a:pt x="341802" y="45430"/>
                  </a:cubicBezTo>
                  <a:cubicBezTo>
                    <a:pt x="341802" y="29066"/>
                    <a:pt x="354133" y="16478"/>
                    <a:pt x="370163" y="16478"/>
                  </a:cubicBezTo>
                  <a:close/>
                  <a:moveTo>
                    <a:pt x="260302" y="10986"/>
                  </a:moveTo>
                  <a:cubicBezTo>
                    <a:pt x="276333" y="10986"/>
                    <a:pt x="289897" y="24834"/>
                    <a:pt x="289897" y="41199"/>
                  </a:cubicBezTo>
                  <a:cubicBezTo>
                    <a:pt x="289897" y="57564"/>
                    <a:pt x="276333" y="70152"/>
                    <a:pt x="260302" y="70152"/>
                  </a:cubicBezTo>
                  <a:cubicBezTo>
                    <a:pt x="244272" y="70152"/>
                    <a:pt x="230708" y="56305"/>
                    <a:pt x="230708" y="39940"/>
                  </a:cubicBezTo>
                  <a:cubicBezTo>
                    <a:pt x="231941" y="23575"/>
                    <a:pt x="244272" y="10986"/>
                    <a:pt x="260302" y="10986"/>
                  </a:cubicBezTo>
                  <a:close/>
                  <a:moveTo>
                    <a:pt x="144952" y="5491"/>
                  </a:moveTo>
                  <a:cubicBezTo>
                    <a:pt x="160983" y="5491"/>
                    <a:pt x="174548" y="19055"/>
                    <a:pt x="174548" y="35086"/>
                  </a:cubicBezTo>
                  <a:cubicBezTo>
                    <a:pt x="174548" y="51116"/>
                    <a:pt x="160983" y="64680"/>
                    <a:pt x="144952" y="64680"/>
                  </a:cubicBezTo>
                  <a:cubicBezTo>
                    <a:pt x="128921" y="64680"/>
                    <a:pt x="115356" y="49883"/>
                    <a:pt x="115356" y="35086"/>
                  </a:cubicBezTo>
                  <a:cubicBezTo>
                    <a:pt x="115356" y="19055"/>
                    <a:pt x="128921" y="5491"/>
                    <a:pt x="144952" y="5491"/>
                  </a:cubicBezTo>
                  <a:close/>
                  <a:moveTo>
                    <a:pt x="30211" y="0"/>
                  </a:moveTo>
                  <a:cubicBezTo>
                    <a:pt x="46575" y="0"/>
                    <a:pt x="59163" y="13848"/>
                    <a:pt x="59163" y="28954"/>
                  </a:cubicBezTo>
                  <a:cubicBezTo>
                    <a:pt x="59163" y="45319"/>
                    <a:pt x="45317" y="59166"/>
                    <a:pt x="30211" y="59166"/>
                  </a:cubicBezTo>
                  <a:cubicBezTo>
                    <a:pt x="13847" y="59166"/>
                    <a:pt x="0" y="45319"/>
                    <a:pt x="0" y="28954"/>
                  </a:cubicBezTo>
                  <a:cubicBezTo>
                    <a:pt x="0" y="12589"/>
                    <a:pt x="13847" y="0"/>
                    <a:pt x="30211" y="0"/>
                  </a:cubicBezTo>
                  <a:close/>
                </a:path>
              </a:pathLst>
            </a:custGeom>
            <a:solidFill>
              <a:srgbClr val="3751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BB89C64-BBF8-A144-93CF-4BB4790FA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947" y="8813524"/>
              <a:ext cx="4019654" cy="1163284"/>
            </a:xfrm>
            <a:custGeom>
              <a:avLst/>
              <a:gdLst>
                <a:gd name="connsiteX0" fmla="*/ 925117 w 4019654"/>
                <a:gd name="connsiteY0" fmla="*/ 840438 h 1163284"/>
                <a:gd name="connsiteX1" fmla="*/ 2157519 w 4019654"/>
                <a:gd name="connsiteY1" fmla="*/ 934808 h 1163284"/>
                <a:gd name="connsiteX2" fmla="*/ 1952950 w 4019654"/>
                <a:gd name="connsiteY2" fmla="*/ 1163284 h 1163284"/>
                <a:gd name="connsiteX3" fmla="*/ 675643 w 4019654"/>
                <a:gd name="connsiteY3" fmla="*/ 1058980 h 1163284"/>
                <a:gd name="connsiteX4" fmla="*/ 3018789 w 4019654"/>
                <a:gd name="connsiteY4" fmla="*/ 785507 h 1163284"/>
                <a:gd name="connsiteX5" fmla="*/ 3322039 w 4019654"/>
                <a:gd name="connsiteY5" fmla="*/ 806484 h 1163284"/>
                <a:gd name="connsiteX6" fmla="*/ 3229310 w 4019654"/>
                <a:gd name="connsiteY6" fmla="*/ 954556 h 1163284"/>
                <a:gd name="connsiteX7" fmla="*/ 2922301 w 4019654"/>
                <a:gd name="connsiteY7" fmla="*/ 931111 h 1163284"/>
                <a:gd name="connsiteX8" fmla="*/ 3006258 w 4019654"/>
                <a:gd name="connsiteY8" fmla="*/ 795378 h 1163284"/>
                <a:gd name="connsiteX9" fmla="*/ 3018789 w 4019654"/>
                <a:gd name="connsiteY9" fmla="*/ 785507 h 1163284"/>
                <a:gd name="connsiteX10" fmla="*/ 2699004 w 4019654"/>
                <a:gd name="connsiteY10" fmla="*/ 758044 h 1163284"/>
                <a:gd name="connsiteX11" fmla="*/ 2981478 w 4019654"/>
                <a:gd name="connsiteY11" fmla="*/ 778078 h 1163284"/>
                <a:gd name="connsiteX12" fmla="*/ 2885660 w 4019654"/>
                <a:gd name="connsiteY12" fmla="*/ 927078 h 1163284"/>
                <a:gd name="connsiteX13" fmla="*/ 2598209 w 4019654"/>
                <a:gd name="connsiteY13" fmla="*/ 904540 h 1163284"/>
                <a:gd name="connsiteX14" fmla="*/ 2396583 w 4019654"/>
                <a:gd name="connsiteY14" fmla="*/ 736072 h 1163284"/>
                <a:gd name="connsiteX15" fmla="*/ 2662886 w 4019654"/>
                <a:gd name="connsiteY15" fmla="*/ 755749 h 1163284"/>
                <a:gd name="connsiteX16" fmla="*/ 2561319 w 4019654"/>
                <a:gd name="connsiteY16" fmla="*/ 899633 h 1163284"/>
                <a:gd name="connsiteX17" fmla="*/ 2285107 w 4019654"/>
                <a:gd name="connsiteY17" fmla="*/ 878727 h 1163284"/>
                <a:gd name="connsiteX18" fmla="*/ 839279 w 4019654"/>
                <a:gd name="connsiteY18" fmla="*/ 615225 h 1163284"/>
                <a:gd name="connsiteX19" fmla="*/ 2360759 w 4019654"/>
                <a:gd name="connsiteY19" fmla="*/ 737083 h 1163284"/>
                <a:gd name="connsiteX20" fmla="*/ 2249766 w 4019654"/>
                <a:gd name="connsiteY20" fmla="*/ 894116 h 1163284"/>
                <a:gd name="connsiteX21" fmla="*/ 692120 w 4019654"/>
                <a:gd name="connsiteY21" fmla="*/ 760952 h 1163284"/>
                <a:gd name="connsiteX22" fmla="*/ 3525443 w 4019654"/>
                <a:gd name="connsiteY22" fmla="*/ 593252 h 1163284"/>
                <a:gd name="connsiteX23" fmla="*/ 3821906 w 4019654"/>
                <a:gd name="connsiteY23" fmla="*/ 611837 h 1163284"/>
                <a:gd name="connsiteX24" fmla="*/ 3745601 w 4019654"/>
                <a:gd name="connsiteY24" fmla="*/ 756804 h 1163284"/>
                <a:gd name="connsiteX25" fmla="*/ 3444135 w 4019654"/>
                <a:gd name="connsiteY25" fmla="*/ 734501 h 1163284"/>
                <a:gd name="connsiteX26" fmla="*/ 528697 w 4019654"/>
                <a:gd name="connsiteY26" fmla="*/ 593252 h 1163284"/>
                <a:gd name="connsiteX27" fmla="*/ 795239 w 4019654"/>
                <a:gd name="connsiteY27" fmla="*/ 613076 h 1163284"/>
                <a:gd name="connsiteX28" fmla="*/ 648828 w 4019654"/>
                <a:gd name="connsiteY28" fmla="*/ 756804 h 1163284"/>
                <a:gd name="connsiteX29" fmla="*/ 373527 w 4019654"/>
                <a:gd name="connsiteY29" fmla="*/ 735740 h 1163284"/>
                <a:gd name="connsiteX30" fmla="*/ 3190959 w 4019654"/>
                <a:gd name="connsiteY30" fmla="*/ 571280 h 1163284"/>
                <a:gd name="connsiteX31" fmla="*/ 3486835 w 4019654"/>
                <a:gd name="connsiteY31" fmla="*/ 592503 h 1163284"/>
                <a:gd name="connsiteX32" fmla="*/ 3404439 w 4019654"/>
                <a:gd name="connsiteY32" fmla="*/ 734823 h 1163284"/>
                <a:gd name="connsiteX33" fmla="*/ 3103570 w 4019654"/>
                <a:gd name="connsiteY33" fmla="*/ 712351 h 1163284"/>
                <a:gd name="connsiteX34" fmla="*/ 3190959 w 4019654"/>
                <a:gd name="connsiteY34" fmla="*/ 571280 h 1163284"/>
                <a:gd name="connsiteX35" fmla="*/ 218281 w 4019654"/>
                <a:gd name="connsiteY35" fmla="*/ 565789 h 1163284"/>
                <a:gd name="connsiteX36" fmla="*/ 487629 w 4019654"/>
                <a:gd name="connsiteY36" fmla="*/ 585764 h 1163284"/>
                <a:gd name="connsiteX37" fmla="*/ 335497 w 4019654"/>
                <a:gd name="connsiteY37" fmla="*/ 729332 h 1163284"/>
                <a:gd name="connsiteX38" fmla="*/ 54927 w 4019654"/>
                <a:gd name="connsiteY38" fmla="*/ 706860 h 1163284"/>
                <a:gd name="connsiteX39" fmla="*/ 2881229 w 4019654"/>
                <a:gd name="connsiteY39" fmla="*/ 549305 h 1163284"/>
                <a:gd name="connsiteX40" fmla="*/ 3157253 w 4019654"/>
                <a:gd name="connsiteY40" fmla="*/ 567686 h 1163284"/>
                <a:gd name="connsiteX41" fmla="*/ 3072705 w 4019654"/>
                <a:gd name="connsiteY41" fmla="*/ 707380 h 1163284"/>
                <a:gd name="connsiteX42" fmla="*/ 2790464 w 4019654"/>
                <a:gd name="connsiteY42" fmla="*/ 686548 h 1163284"/>
                <a:gd name="connsiteX43" fmla="*/ 2586971 w 4019654"/>
                <a:gd name="connsiteY43" fmla="*/ 532831 h 1163284"/>
                <a:gd name="connsiteX44" fmla="*/ 2844147 w 4019654"/>
                <a:gd name="connsiteY44" fmla="*/ 550391 h 1163284"/>
                <a:gd name="connsiteX45" fmla="*/ 2754260 w 4019654"/>
                <a:gd name="connsiteY45" fmla="*/ 690874 h 1163284"/>
                <a:gd name="connsiteX46" fmla="*/ 2488345 w 4019654"/>
                <a:gd name="connsiteY46" fmla="*/ 670805 h 1163284"/>
                <a:gd name="connsiteX47" fmla="*/ 2276271 w 4019654"/>
                <a:gd name="connsiteY47" fmla="*/ 510858 h 1163284"/>
                <a:gd name="connsiteX48" fmla="*/ 2547531 w 4019654"/>
                <a:gd name="connsiteY48" fmla="*/ 529673 h 1163284"/>
                <a:gd name="connsiteX49" fmla="*/ 2448441 w 4019654"/>
                <a:gd name="connsiteY49" fmla="*/ 668901 h 1163284"/>
                <a:gd name="connsiteX50" fmla="*/ 2169748 w 4019654"/>
                <a:gd name="connsiteY50" fmla="*/ 647577 h 1163284"/>
                <a:gd name="connsiteX51" fmla="*/ 1974719 w 4019654"/>
                <a:gd name="connsiteY51" fmla="*/ 488883 h 1163284"/>
                <a:gd name="connsiteX52" fmla="*/ 2239909 w 4019654"/>
                <a:gd name="connsiteY52" fmla="*/ 507488 h 1163284"/>
                <a:gd name="connsiteX53" fmla="*/ 2132332 w 4019654"/>
                <a:gd name="connsiteY53" fmla="*/ 641448 h 1163284"/>
                <a:gd name="connsiteX54" fmla="*/ 1862138 w 4019654"/>
                <a:gd name="connsiteY54" fmla="*/ 622842 h 1163284"/>
                <a:gd name="connsiteX55" fmla="*/ 1657072 w 4019654"/>
                <a:gd name="connsiteY55" fmla="*/ 466911 h 1163284"/>
                <a:gd name="connsiteX56" fmla="*/ 1658311 w 4019654"/>
                <a:gd name="connsiteY56" fmla="*/ 466911 h 1163284"/>
                <a:gd name="connsiteX57" fmla="*/ 1932309 w 4019654"/>
                <a:gd name="connsiteY57" fmla="*/ 485516 h 1163284"/>
                <a:gd name="connsiteX58" fmla="*/ 1820726 w 4019654"/>
                <a:gd name="connsiteY58" fmla="*/ 619476 h 1163284"/>
                <a:gd name="connsiteX59" fmla="*/ 1538050 w 4019654"/>
                <a:gd name="connsiteY59" fmla="*/ 598389 h 1163284"/>
                <a:gd name="connsiteX60" fmla="*/ 1360200 w 4019654"/>
                <a:gd name="connsiteY60" fmla="*/ 444938 h 1163284"/>
                <a:gd name="connsiteX61" fmla="*/ 1613709 w 4019654"/>
                <a:gd name="connsiteY61" fmla="*/ 462588 h 1163284"/>
                <a:gd name="connsiteX62" fmla="*/ 1494411 w 4019654"/>
                <a:gd name="connsiteY62" fmla="*/ 597482 h 1163284"/>
                <a:gd name="connsiteX63" fmla="*/ 1235930 w 4019654"/>
                <a:gd name="connsiteY63" fmla="*/ 577311 h 1163284"/>
                <a:gd name="connsiteX64" fmla="*/ 1063233 w 4019654"/>
                <a:gd name="connsiteY64" fmla="*/ 428461 h 1163284"/>
                <a:gd name="connsiteX65" fmla="*/ 1317087 w 4019654"/>
                <a:gd name="connsiteY65" fmla="*/ 447000 h 1163284"/>
                <a:gd name="connsiteX66" fmla="*/ 1191404 w 4019654"/>
                <a:gd name="connsiteY66" fmla="*/ 575539 h 1163284"/>
                <a:gd name="connsiteX67" fmla="*/ 933818 w 4019654"/>
                <a:gd name="connsiteY67" fmla="*/ 557000 h 1163284"/>
                <a:gd name="connsiteX68" fmla="*/ 763012 w 4019654"/>
                <a:gd name="connsiteY68" fmla="*/ 406489 h 1163284"/>
                <a:gd name="connsiteX69" fmla="*/ 1020459 w 4019654"/>
                <a:gd name="connsiteY69" fmla="*/ 424086 h 1163284"/>
                <a:gd name="connsiteX70" fmla="*/ 889870 w 4019654"/>
                <a:gd name="connsiteY70" fmla="*/ 553546 h 1163284"/>
                <a:gd name="connsiteX71" fmla="*/ 626204 w 4019654"/>
                <a:gd name="connsiteY71" fmla="*/ 534693 h 1163284"/>
                <a:gd name="connsiteX72" fmla="*/ 3430976 w 4019654"/>
                <a:gd name="connsiteY72" fmla="*/ 395499 h 1163284"/>
                <a:gd name="connsiteX73" fmla="*/ 3723029 w 4019654"/>
                <a:gd name="connsiteY73" fmla="*/ 416416 h 1163284"/>
                <a:gd name="connsiteX74" fmla="*/ 3646568 w 4019654"/>
                <a:gd name="connsiteY74" fmla="*/ 548074 h 1163284"/>
                <a:gd name="connsiteX75" fmla="*/ 3350755 w 4019654"/>
                <a:gd name="connsiteY75" fmla="*/ 527156 h 1163284"/>
                <a:gd name="connsiteX76" fmla="*/ 3430976 w 4019654"/>
                <a:gd name="connsiteY76" fmla="*/ 395499 h 1163284"/>
                <a:gd name="connsiteX77" fmla="*/ 470423 w 4019654"/>
                <a:gd name="connsiteY77" fmla="*/ 384517 h 1163284"/>
                <a:gd name="connsiteX78" fmla="*/ 729322 w 4019654"/>
                <a:gd name="connsiteY78" fmla="*/ 402114 h 1163284"/>
                <a:gd name="connsiteX79" fmla="*/ 591743 w 4019654"/>
                <a:gd name="connsiteY79" fmla="*/ 531574 h 1163284"/>
                <a:gd name="connsiteX80" fmla="*/ 324088 w 4019654"/>
                <a:gd name="connsiteY80" fmla="*/ 511464 h 1163284"/>
                <a:gd name="connsiteX81" fmla="*/ 3123193 w 4019654"/>
                <a:gd name="connsiteY81" fmla="*/ 373527 h 1163284"/>
                <a:gd name="connsiteX82" fmla="*/ 3393460 w 4019654"/>
                <a:gd name="connsiteY82" fmla="*/ 393534 h 1163284"/>
                <a:gd name="connsiteX83" fmla="*/ 3312876 w 4019654"/>
                <a:gd name="connsiteY83" fmla="*/ 526082 h 1163284"/>
                <a:gd name="connsiteX84" fmla="*/ 3037650 w 4019654"/>
                <a:gd name="connsiteY84" fmla="*/ 506074 h 1163284"/>
                <a:gd name="connsiteX85" fmla="*/ 156935 w 4019654"/>
                <a:gd name="connsiteY85" fmla="*/ 362544 h 1163284"/>
                <a:gd name="connsiteX86" fmla="*/ 427212 w 4019654"/>
                <a:gd name="connsiteY86" fmla="*/ 381012 h 1163284"/>
                <a:gd name="connsiteX87" fmla="*/ 282732 w 4019654"/>
                <a:gd name="connsiteY87" fmla="*/ 504132 h 1163284"/>
                <a:gd name="connsiteX88" fmla="*/ 0 w 4019654"/>
                <a:gd name="connsiteY88" fmla="*/ 484433 h 1163284"/>
                <a:gd name="connsiteX89" fmla="*/ 2840644 w 4019654"/>
                <a:gd name="connsiteY89" fmla="*/ 351558 h 1163284"/>
                <a:gd name="connsiteX90" fmla="*/ 3085854 w 4019654"/>
                <a:gd name="connsiteY90" fmla="*/ 368718 h 1163284"/>
                <a:gd name="connsiteX91" fmla="*/ 3000402 w 4019654"/>
                <a:gd name="connsiteY91" fmla="*/ 498646 h 1163284"/>
                <a:gd name="connsiteX92" fmla="*/ 2746523 w 4019654"/>
                <a:gd name="connsiteY92" fmla="*/ 480260 h 1163284"/>
                <a:gd name="connsiteX93" fmla="*/ 2542809 w 4019654"/>
                <a:gd name="connsiteY93" fmla="*/ 335077 h 1163284"/>
                <a:gd name="connsiteX94" fmla="*/ 2805689 w 4019654"/>
                <a:gd name="connsiteY94" fmla="*/ 353463 h 1163284"/>
                <a:gd name="connsiteX95" fmla="*/ 2710552 w 4019654"/>
                <a:gd name="connsiteY95" fmla="*/ 482162 h 1163284"/>
                <a:gd name="connsiteX96" fmla="*/ 2438909 w 4019654"/>
                <a:gd name="connsiteY96" fmla="*/ 463777 h 1163284"/>
                <a:gd name="connsiteX97" fmla="*/ 2244966 w 4019654"/>
                <a:gd name="connsiteY97" fmla="*/ 313105 h 1163284"/>
                <a:gd name="connsiteX98" fmla="*/ 2503586 w 4019654"/>
                <a:gd name="connsiteY98" fmla="*/ 330553 h 1163284"/>
                <a:gd name="connsiteX99" fmla="*/ 2400386 w 4019654"/>
                <a:gd name="connsiteY99" fmla="*/ 460170 h 1163284"/>
                <a:gd name="connsiteX100" fmla="*/ 2136793 w 4019654"/>
                <a:gd name="connsiteY100" fmla="*/ 442721 h 1163284"/>
                <a:gd name="connsiteX101" fmla="*/ 1941360 w 4019654"/>
                <a:gd name="connsiteY101" fmla="*/ 291133 h 1163284"/>
                <a:gd name="connsiteX102" fmla="*/ 2201470 w 4019654"/>
                <a:gd name="connsiteY102" fmla="*/ 309672 h 1163284"/>
                <a:gd name="connsiteX103" fmla="*/ 2093710 w 4019654"/>
                <a:gd name="connsiteY103" fmla="*/ 438208 h 1163284"/>
                <a:gd name="connsiteX104" fmla="*/ 1823691 w 4019654"/>
                <a:gd name="connsiteY104" fmla="*/ 419669 h 1163284"/>
                <a:gd name="connsiteX105" fmla="*/ 1649490 w 4019654"/>
                <a:gd name="connsiteY105" fmla="*/ 269161 h 1163284"/>
                <a:gd name="connsiteX106" fmla="*/ 1899341 w 4019654"/>
                <a:gd name="connsiteY106" fmla="*/ 286757 h 1163284"/>
                <a:gd name="connsiteX107" fmla="*/ 1780662 w 4019654"/>
                <a:gd name="connsiteY107" fmla="*/ 416215 h 1163284"/>
                <a:gd name="connsiteX108" fmla="*/ 1527063 w 4019654"/>
                <a:gd name="connsiteY108" fmla="*/ 398619 h 1163284"/>
                <a:gd name="connsiteX109" fmla="*/ 1364989 w 4019654"/>
                <a:gd name="connsiteY109" fmla="*/ 252683 h 1163284"/>
                <a:gd name="connsiteX110" fmla="*/ 1608216 w 4019654"/>
                <a:gd name="connsiteY110" fmla="*/ 270430 h 1163284"/>
                <a:gd name="connsiteX111" fmla="*/ 1486603 w 4019654"/>
                <a:gd name="connsiteY111" fmla="*/ 399729 h 1163284"/>
                <a:gd name="connsiteX112" fmla="*/ 1235930 w 4019654"/>
                <a:gd name="connsiteY112" fmla="*/ 381982 h 1163284"/>
                <a:gd name="connsiteX113" fmla="*/ 1079197 w 4019654"/>
                <a:gd name="connsiteY113" fmla="*/ 236206 h 1163284"/>
                <a:gd name="connsiteX114" fmla="*/ 1328073 w 4019654"/>
                <a:gd name="connsiteY114" fmla="*/ 249749 h 1163284"/>
                <a:gd name="connsiteX115" fmla="*/ 1199902 w 4019654"/>
                <a:gd name="connsiteY115" fmla="*/ 377794 h 1163284"/>
                <a:gd name="connsiteX116" fmla="*/ 944804 w 4019654"/>
                <a:gd name="connsiteY116" fmla="*/ 361788 h 1163284"/>
                <a:gd name="connsiteX117" fmla="*/ 3736520 w 4019654"/>
                <a:gd name="connsiteY117" fmla="*/ 208739 h 1163284"/>
                <a:gd name="connsiteX118" fmla="*/ 4019654 w 4019654"/>
                <a:gd name="connsiteY118" fmla="*/ 227434 h 1163284"/>
                <a:gd name="connsiteX119" fmla="*/ 3952003 w 4019654"/>
                <a:gd name="connsiteY119" fmla="*/ 355807 h 1163284"/>
                <a:gd name="connsiteX120" fmla="*/ 3663857 w 4019654"/>
                <a:gd name="connsiteY120" fmla="*/ 335865 h 1163284"/>
                <a:gd name="connsiteX121" fmla="*/ 784876 w 4019654"/>
                <a:gd name="connsiteY121" fmla="*/ 208739 h 1163284"/>
                <a:gd name="connsiteX122" fmla="*/ 1031437 w 4019654"/>
                <a:gd name="connsiteY122" fmla="*/ 226486 h 1163284"/>
                <a:gd name="connsiteX123" fmla="*/ 893764 w 4019654"/>
                <a:gd name="connsiteY123" fmla="*/ 355785 h 1163284"/>
                <a:gd name="connsiteX124" fmla="*/ 637190 w 4019654"/>
                <a:gd name="connsiteY124" fmla="*/ 336771 h 1163284"/>
                <a:gd name="connsiteX125" fmla="*/ 3416750 w 4019654"/>
                <a:gd name="connsiteY125" fmla="*/ 186767 h 1163284"/>
                <a:gd name="connsiteX126" fmla="*/ 3701071 w 4019654"/>
                <a:gd name="connsiteY126" fmla="*/ 205620 h 1163284"/>
                <a:gd name="connsiteX127" fmla="*/ 3629060 w 4019654"/>
                <a:gd name="connsiteY127" fmla="*/ 333824 h 1163284"/>
                <a:gd name="connsiteX128" fmla="*/ 3339772 w 4019654"/>
                <a:gd name="connsiteY128" fmla="*/ 314971 h 1163284"/>
                <a:gd name="connsiteX129" fmla="*/ 3416750 w 4019654"/>
                <a:gd name="connsiteY129" fmla="*/ 186767 h 1163284"/>
                <a:gd name="connsiteX130" fmla="*/ 482349 w 4019654"/>
                <a:gd name="connsiteY130" fmla="*/ 186767 h 1163284"/>
                <a:gd name="connsiteX131" fmla="*/ 740310 w 4019654"/>
                <a:gd name="connsiteY131" fmla="*/ 205782 h 1163284"/>
                <a:gd name="connsiteX132" fmla="*/ 592014 w 4019654"/>
                <a:gd name="connsiteY132" fmla="*/ 333813 h 1163284"/>
                <a:gd name="connsiteX133" fmla="*/ 324084 w 4019654"/>
                <a:gd name="connsiteY133" fmla="*/ 313531 h 1163284"/>
                <a:gd name="connsiteX134" fmla="*/ 3113071 w 4019654"/>
                <a:gd name="connsiteY134" fmla="*/ 170286 h 1163284"/>
                <a:gd name="connsiteX135" fmla="*/ 3376973 w 4019654"/>
                <a:gd name="connsiteY135" fmla="*/ 188033 h 1163284"/>
                <a:gd name="connsiteX136" fmla="*/ 3301039 w 4019654"/>
                <a:gd name="connsiteY136" fmla="*/ 317329 h 1163284"/>
                <a:gd name="connsiteX137" fmla="*/ 3032158 w 4019654"/>
                <a:gd name="connsiteY137" fmla="*/ 298315 h 1163284"/>
                <a:gd name="connsiteX138" fmla="*/ 2840178 w 4019654"/>
                <a:gd name="connsiteY138" fmla="*/ 148317 h 1163284"/>
                <a:gd name="connsiteX139" fmla="*/ 3074864 w 4019654"/>
                <a:gd name="connsiteY139" fmla="*/ 163351 h 1163284"/>
                <a:gd name="connsiteX140" fmla="*/ 2994152 w 4019654"/>
                <a:gd name="connsiteY140" fmla="*/ 289883 h 1163284"/>
                <a:gd name="connsiteX141" fmla="*/ 2752015 w 4019654"/>
                <a:gd name="connsiteY141" fmla="*/ 273597 h 1163284"/>
                <a:gd name="connsiteX142" fmla="*/ 2554223 w 4019654"/>
                <a:gd name="connsiteY142" fmla="*/ 131836 h 1163284"/>
                <a:gd name="connsiteX143" fmla="*/ 2805691 w 4019654"/>
                <a:gd name="connsiteY143" fmla="*/ 146870 h 1163284"/>
                <a:gd name="connsiteX144" fmla="*/ 2715613 w 4019654"/>
                <a:gd name="connsiteY144" fmla="*/ 273402 h 1163284"/>
                <a:gd name="connsiteX145" fmla="*/ 2455387 w 4019654"/>
                <a:gd name="connsiteY145" fmla="*/ 255863 h 1163284"/>
                <a:gd name="connsiteX146" fmla="*/ 2261133 w 4019654"/>
                <a:gd name="connsiteY146" fmla="*/ 109864 h 1163284"/>
                <a:gd name="connsiteX147" fmla="*/ 2514564 w 4019654"/>
                <a:gd name="connsiteY147" fmla="*/ 127558 h 1163284"/>
                <a:gd name="connsiteX148" fmla="*/ 2417186 w 4019654"/>
                <a:gd name="connsiteY148" fmla="*/ 251419 h 1163284"/>
                <a:gd name="connsiteX149" fmla="*/ 2158762 w 4019654"/>
                <a:gd name="connsiteY149" fmla="*/ 233725 h 1163284"/>
                <a:gd name="connsiteX150" fmla="*/ 1967151 w 4019654"/>
                <a:gd name="connsiteY150" fmla="*/ 93387 h 1163284"/>
                <a:gd name="connsiteX151" fmla="*/ 2217949 w 4019654"/>
                <a:gd name="connsiteY151" fmla="*/ 110553 h 1163284"/>
                <a:gd name="connsiteX152" fmla="*/ 2116140 w 4019654"/>
                <a:gd name="connsiteY152" fmla="*/ 229485 h 1163284"/>
                <a:gd name="connsiteX153" fmla="*/ 1856650 w 4019654"/>
                <a:gd name="connsiteY153" fmla="*/ 212319 h 1163284"/>
                <a:gd name="connsiteX154" fmla="*/ 1685067 w 4019654"/>
                <a:gd name="connsiteY154" fmla="*/ 76903 h 1163284"/>
                <a:gd name="connsiteX155" fmla="*/ 1926817 w 4019654"/>
                <a:gd name="connsiteY155" fmla="*/ 92986 h 1163284"/>
                <a:gd name="connsiteX156" fmla="*/ 1816480 w 4019654"/>
                <a:gd name="connsiteY156" fmla="*/ 212994 h 1163284"/>
                <a:gd name="connsiteX157" fmla="*/ 1571011 w 4019654"/>
                <a:gd name="connsiteY157" fmla="*/ 196910 h 1163284"/>
                <a:gd name="connsiteX158" fmla="*/ 1404803 w 4019654"/>
                <a:gd name="connsiteY158" fmla="*/ 54930 h 1163284"/>
                <a:gd name="connsiteX159" fmla="*/ 1641175 w 4019654"/>
                <a:gd name="connsiteY159" fmla="*/ 70049 h 1163284"/>
                <a:gd name="connsiteX160" fmla="*/ 1527965 w 4019654"/>
                <a:gd name="connsiteY160" fmla="*/ 190998 h 1163284"/>
                <a:gd name="connsiteX161" fmla="*/ 1285373 w 4019654"/>
                <a:gd name="connsiteY161" fmla="*/ 174620 h 1163284"/>
                <a:gd name="connsiteX162" fmla="*/ 1121493 w 4019654"/>
                <a:gd name="connsiteY162" fmla="*/ 38456 h 1163284"/>
                <a:gd name="connsiteX163" fmla="*/ 1361028 w 4019654"/>
                <a:gd name="connsiteY163" fmla="*/ 53574 h 1163284"/>
                <a:gd name="connsiteX164" fmla="*/ 1241261 w 4019654"/>
                <a:gd name="connsiteY164" fmla="*/ 174520 h 1163284"/>
                <a:gd name="connsiteX165" fmla="*/ 994240 w 4019654"/>
                <a:gd name="connsiteY165" fmla="*/ 156882 h 1163284"/>
                <a:gd name="connsiteX166" fmla="*/ 842432 w 4019654"/>
                <a:gd name="connsiteY166" fmla="*/ 21972 h 1163284"/>
                <a:gd name="connsiteX167" fmla="*/ 1075398 w 4019654"/>
                <a:gd name="connsiteY167" fmla="*/ 37841 h 1163284"/>
                <a:gd name="connsiteX168" fmla="*/ 950241 w 4019654"/>
                <a:gd name="connsiteY168" fmla="*/ 152584 h 1163284"/>
                <a:gd name="connsiteX169" fmla="*/ 708601 w 4019654"/>
                <a:gd name="connsiteY169" fmla="*/ 136716 h 1163284"/>
                <a:gd name="connsiteX170" fmla="*/ 551802 w 4019654"/>
                <a:gd name="connsiteY170" fmla="*/ 0 h 1163284"/>
                <a:gd name="connsiteX171" fmla="*/ 795245 w 4019654"/>
                <a:gd name="connsiteY171" fmla="*/ 16017 h 1163284"/>
                <a:gd name="connsiteX172" fmla="*/ 659861 w 4019654"/>
                <a:gd name="connsiteY172" fmla="*/ 130601 h 1163284"/>
                <a:gd name="connsiteX173" fmla="*/ 406482 w 4019654"/>
                <a:gd name="connsiteY173" fmla="*/ 114584 h 116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019654" h="1163284">
                  <a:moveTo>
                    <a:pt x="925117" y="840438"/>
                  </a:moveTo>
                  <a:lnTo>
                    <a:pt x="2157519" y="934808"/>
                  </a:lnTo>
                  <a:lnTo>
                    <a:pt x="1952950" y="1163284"/>
                  </a:lnTo>
                  <a:lnTo>
                    <a:pt x="675643" y="1058980"/>
                  </a:lnTo>
                  <a:close/>
                  <a:moveTo>
                    <a:pt x="3018789" y="785507"/>
                  </a:moveTo>
                  <a:lnTo>
                    <a:pt x="3322039" y="806484"/>
                  </a:lnTo>
                  <a:lnTo>
                    <a:pt x="3229310" y="954556"/>
                  </a:lnTo>
                  <a:lnTo>
                    <a:pt x="2922301" y="931111"/>
                  </a:lnTo>
                  <a:cubicBezTo>
                    <a:pt x="2947363" y="887924"/>
                    <a:pt x="2976184" y="843502"/>
                    <a:pt x="3006258" y="795378"/>
                  </a:cubicBezTo>
                  <a:cubicBezTo>
                    <a:pt x="3011271" y="787975"/>
                    <a:pt x="3015030" y="791677"/>
                    <a:pt x="3018789" y="785507"/>
                  </a:cubicBezTo>
                  <a:close/>
                  <a:moveTo>
                    <a:pt x="2699004" y="758044"/>
                  </a:moveTo>
                  <a:lnTo>
                    <a:pt x="2981478" y="778078"/>
                  </a:lnTo>
                  <a:cubicBezTo>
                    <a:pt x="2949124" y="833170"/>
                    <a:pt x="2915526" y="875742"/>
                    <a:pt x="2885660" y="927078"/>
                  </a:cubicBezTo>
                  <a:lnTo>
                    <a:pt x="2598209" y="904540"/>
                  </a:lnTo>
                  <a:close/>
                  <a:moveTo>
                    <a:pt x="2396583" y="736072"/>
                  </a:moveTo>
                  <a:lnTo>
                    <a:pt x="2662886" y="755749"/>
                  </a:lnTo>
                  <a:lnTo>
                    <a:pt x="2561319" y="899633"/>
                  </a:lnTo>
                  <a:lnTo>
                    <a:pt x="2285107" y="878727"/>
                  </a:lnTo>
                  <a:close/>
                  <a:moveTo>
                    <a:pt x="839279" y="615225"/>
                  </a:moveTo>
                  <a:lnTo>
                    <a:pt x="2360759" y="737083"/>
                  </a:lnTo>
                  <a:lnTo>
                    <a:pt x="2249766" y="894116"/>
                  </a:lnTo>
                  <a:lnTo>
                    <a:pt x="692120" y="760952"/>
                  </a:lnTo>
                  <a:close/>
                  <a:moveTo>
                    <a:pt x="3525443" y="593252"/>
                  </a:moveTo>
                  <a:lnTo>
                    <a:pt x="3821906" y="611837"/>
                  </a:lnTo>
                  <a:lnTo>
                    <a:pt x="3745601" y="756804"/>
                  </a:lnTo>
                  <a:lnTo>
                    <a:pt x="3444135" y="734501"/>
                  </a:lnTo>
                  <a:close/>
                  <a:moveTo>
                    <a:pt x="528697" y="593252"/>
                  </a:moveTo>
                  <a:lnTo>
                    <a:pt x="795239" y="613076"/>
                  </a:lnTo>
                  <a:lnTo>
                    <a:pt x="648828" y="756804"/>
                  </a:lnTo>
                  <a:lnTo>
                    <a:pt x="373527" y="735740"/>
                  </a:lnTo>
                  <a:close/>
                  <a:moveTo>
                    <a:pt x="3190959" y="571280"/>
                  </a:moveTo>
                  <a:lnTo>
                    <a:pt x="3486835" y="592503"/>
                  </a:lnTo>
                  <a:lnTo>
                    <a:pt x="3404439" y="734823"/>
                  </a:lnTo>
                  <a:lnTo>
                    <a:pt x="3103570" y="712351"/>
                  </a:lnTo>
                  <a:cubicBezTo>
                    <a:pt x="3133532" y="666160"/>
                    <a:pt x="3162246" y="617471"/>
                    <a:pt x="3190959" y="571280"/>
                  </a:cubicBezTo>
                  <a:close/>
                  <a:moveTo>
                    <a:pt x="218281" y="565789"/>
                  </a:moveTo>
                  <a:lnTo>
                    <a:pt x="487629" y="585764"/>
                  </a:lnTo>
                  <a:lnTo>
                    <a:pt x="335497" y="729332"/>
                  </a:lnTo>
                  <a:lnTo>
                    <a:pt x="54927" y="706860"/>
                  </a:lnTo>
                  <a:close/>
                  <a:moveTo>
                    <a:pt x="2881229" y="549305"/>
                  </a:moveTo>
                  <a:lnTo>
                    <a:pt x="3157253" y="567686"/>
                  </a:lnTo>
                  <a:cubicBezTo>
                    <a:pt x="3128656" y="614250"/>
                    <a:pt x="3100059" y="660815"/>
                    <a:pt x="3072705" y="707380"/>
                  </a:cubicBezTo>
                  <a:lnTo>
                    <a:pt x="2790464" y="686548"/>
                  </a:lnTo>
                  <a:close/>
                  <a:moveTo>
                    <a:pt x="2586971" y="532831"/>
                  </a:moveTo>
                  <a:lnTo>
                    <a:pt x="2844147" y="550391"/>
                  </a:lnTo>
                  <a:lnTo>
                    <a:pt x="2754260" y="690874"/>
                  </a:lnTo>
                  <a:lnTo>
                    <a:pt x="2488345" y="670805"/>
                  </a:lnTo>
                  <a:close/>
                  <a:moveTo>
                    <a:pt x="2276271" y="510858"/>
                  </a:moveTo>
                  <a:lnTo>
                    <a:pt x="2547531" y="529673"/>
                  </a:lnTo>
                  <a:lnTo>
                    <a:pt x="2448441" y="668901"/>
                  </a:lnTo>
                  <a:lnTo>
                    <a:pt x="2169748" y="647577"/>
                  </a:lnTo>
                  <a:close/>
                  <a:moveTo>
                    <a:pt x="1974719" y="488883"/>
                  </a:moveTo>
                  <a:lnTo>
                    <a:pt x="2239909" y="507488"/>
                  </a:lnTo>
                  <a:lnTo>
                    <a:pt x="2132332" y="641448"/>
                  </a:lnTo>
                  <a:lnTo>
                    <a:pt x="1862138" y="622842"/>
                  </a:lnTo>
                  <a:close/>
                  <a:moveTo>
                    <a:pt x="1657072" y="466911"/>
                  </a:moveTo>
                  <a:lnTo>
                    <a:pt x="1658311" y="466911"/>
                  </a:lnTo>
                  <a:lnTo>
                    <a:pt x="1932309" y="485516"/>
                  </a:lnTo>
                  <a:lnTo>
                    <a:pt x="1820726" y="619476"/>
                  </a:lnTo>
                  <a:lnTo>
                    <a:pt x="1538050" y="598389"/>
                  </a:lnTo>
                  <a:close/>
                  <a:moveTo>
                    <a:pt x="1360200" y="444938"/>
                  </a:moveTo>
                  <a:lnTo>
                    <a:pt x="1613709" y="462588"/>
                  </a:lnTo>
                  <a:lnTo>
                    <a:pt x="1494411" y="597482"/>
                  </a:lnTo>
                  <a:lnTo>
                    <a:pt x="1235930" y="577311"/>
                  </a:lnTo>
                  <a:close/>
                  <a:moveTo>
                    <a:pt x="1063233" y="428461"/>
                  </a:moveTo>
                  <a:lnTo>
                    <a:pt x="1317087" y="447000"/>
                  </a:lnTo>
                  <a:lnTo>
                    <a:pt x="1191404" y="575539"/>
                  </a:lnTo>
                  <a:lnTo>
                    <a:pt x="933818" y="557000"/>
                  </a:lnTo>
                  <a:close/>
                  <a:moveTo>
                    <a:pt x="763012" y="406489"/>
                  </a:moveTo>
                  <a:lnTo>
                    <a:pt x="1020459" y="424086"/>
                  </a:lnTo>
                  <a:lnTo>
                    <a:pt x="889870" y="553546"/>
                  </a:lnTo>
                  <a:lnTo>
                    <a:pt x="626204" y="534693"/>
                  </a:lnTo>
                  <a:close/>
                  <a:moveTo>
                    <a:pt x="3430976" y="395499"/>
                  </a:moveTo>
                  <a:lnTo>
                    <a:pt x="3723029" y="416416"/>
                  </a:lnTo>
                  <a:lnTo>
                    <a:pt x="3646568" y="548074"/>
                  </a:lnTo>
                  <a:lnTo>
                    <a:pt x="3350755" y="527156"/>
                  </a:lnTo>
                  <a:cubicBezTo>
                    <a:pt x="3378331" y="480399"/>
                    <a:pt x="3405907" y="436104"/>
                    <a:pt x="3430976" y="395499"/>
                  </a:cubicBezTo>
                  <a:close/>
                  <a:moveTo>
                    <a:pt x="470423" y="384517"/>
                  </a:moveTo>
                  <a:lnTo>
                    <a:pt x="729322" y="402114"/>
                  </a:lnTo>
                  <a:lnTo>
                    <a:pt x="591743" y="531574"/>
                  </a:lnTo>
                  <a:lnTo>
                    <a:pt x="324088" y="511464"/>
                  </a:lnTo>
                  <a:close/>
                  <a:moveTo>
                    <a:pt x="3123193" y="373527"/>
                  </a:moveTo>
                  <a:lnTo>
                    <a:pt x="3393460" y="393534"/>
                  </a:lnTo>
                  <a:cubicBezTo>
                    <a:pt x="3367425" y="436049"/>
                    <a:pt x="3340151" y="481065"/>
                    <a:pt x="3312876" y="526082"/>
                  </a:cubicBezTo>
                  <a:lnTo>
                    <a:pt x="3037650" y="506074"/>
                  </a:lnTo>
                  <a:close/>
                  <a:moveTo>
                    <a:pt x="156935" y="362544"/>
                  </a:moveTo>
                  <a:lnTo>
                    <a:pt x="427212" y="381012"/>
                  </a:lnTo>
                  <a:lnTo>
                    <a:pt x="282732" y="504132"/>
                  </a:lnTo>
                  <a:lnTo>
                    <a:pt x="0" y="484433"/>
                  </a:lnTo>
                  <a:close/>
                  <a:moveTo>
                    <a:pt x="2840644" y="351558"/>
                  </a:moveTo>
                  <a:lnTo>
                    <a:pt x="3085854" y="368718"/>
                  </a:lnTo>
                  <a:lnTo>
                    <a:pt x="3000402" y="498646"/>
                  </a:lnTo>
                  <a:lnTo>
                    <a:pt x="2746523" y="480260"/>
                  </a:lnTo>
                  <a:close/>
                  <a:moveTo>
                    <a:pt x="2542809" y="335077"/>
                  </a:moveTo>
                  <a:lnTo>
                    <a:pt x="2805689" y="353463"/>
                  </a:lnTo>
                  <a:lnTo>
                    <a:pt x="2710552" y="482162"/>
                  </a:lnTo>
                  <a:lnTo>
                    <a:pt x="2438909" y="463777"/>
                  </a:lnTo>
                  <a:close/>
                  <a:moveTo>
                    <a:pt x="2244966" y="313105"/>
                  </a:moveTo>
                  <a:lnTo>
                    <a:pt x="2503586" y="330553"/>
                  </a:lnTo>
                  <a:lnTo>
                    <a:pt x="2400386" y="460170"/>
                  </a:lnTo>
                  <a:lnTo>
                    <a:pt x="2136793" y="442721"/>
                  </a:lnTo>
                  <a:close/>
                  <a:moveTo>
                    <a:pt x="1941360" y="291133"/>
                  </a:moveTo>
                  <a:lnTo>
                    <a:pt x="2201470" y="309672"/>
                  </a:lnTo>
                  <a:lnTo>
                    <a:pt x="2093710" y="438208"/>
                  </a:lnTo>
                  <a:lnTo>
                    <a:pt x="1823691" y="419669"/>
                  </a:lnTo>
                  <a:close/>
                  <a:moveTo>
                    <a:pt x="1649490" y="269161"/>
                  </a:moveTo>
                  <a:lnTo>
                    <a:pt x="1899341" y="286757"/>
                  </a:lnTo>
                  <a:lnTo>
                    <a:pt x="1780662" y="416215"/>
                  </a:lnTo>
                  <a:lnTo>
                    <a:pt x="1527063" y="398619"/>
                  </a:lnTo>
                  <a:close/>
                  <a:moveTo>
                    <a:pt x="1364989" y="252683"/>
                  </a:moveTo>
                  <a:lnTo>
                    <a:pt x="1608216" y="270430"/>
                  </a:lnTo>
                  <a:lnTo>
                    <a:pt x="1486603" y="399729"/>
                  </a:lnTo>
                  <a:lnTo>
                    <a:pt x="1235930" y="381982"/>
                  </a:lnTo>
                  <a:close/>
                  <a:moveTo>
                    <a:pt x="1079197" y="236206"/>
                  </a:moveTo>
                  <a:lnTo>
                    <a:pt x="1328073" y="249749"/>
                  </a:lnTo>
                  <a:lnTo>
                    <a:pt x="1199902" y="377794"/>
                  </a:lnTo>
                  <a:lnTo>
                    <a:pt x="944804" y="361788"/>
                  </a:lnTo>
                  <a:close/>
                  <a:moveTo>
                    <a:pt x="3736520" y="208739"/>
                  </a:moveTo>
                  <a:lnTo>
                    <a:pt x="4019654" y="227434"/>
                  </a:lnTo>
                  <a:lnTo>
                    <a:pt x="3952003" y="355807"/>
                  </a:lnTo>
                  <a:lnTo>
                    <a:pt x="3663857" y="335865"/>
                  </a:lnTo>
                  <a:close/>
                  <a:moveTo>
                    <a:pt x="784876" y="208739"/>
                  </a:moveTo>
                  <a:lnTo>
                    <a:pt x="1031437" y="226486"/>
                  </a:lnTo>
                  <a:lnTo>
                    <a:pt x="893764" y="355785"/>
                  </a:lnTo>
                  <a:lnTo>
                    <a:pt x="637190" y="336771"/>
                  </a:lnTo>
                  <a:close/>
                  <a:moveTo>
                    <a:pt x="3416750" y="186767"/>
                  </a:moveTo>
                  <a:lnTo>
                    <a:pt x="3701071" y="205620"/>
                  </a:lnTo>
                  <a:lnTo>
                    <a:pt x="3629060" y="333824"/>
                  </a:lnTo>
                  <a:lnTo>
                    <a:pt x="3339772" y="314971"/>
                  </a:lnTo>
                  <a:cubicBezTo>
                    <a:pt x="3369570" y="264695"/>
                    <a:pt x="3395643" y="221960"/>
                    <a:pt x="3416750" y="186767"/>
                  </a:cubicBezTo>
                  <a:close/>
                  <a:moveTo>
                    <a:pt x="482349" y="186767"/>
                  </a:moveTo>
                  <a:lnTo>
                    <a:pt x="740310" y="205782"/>
                  </a:lnTo>
                  <a:lnTo>
                    <a:pt x="592014" y="333813"/>
                  </a:lnTo>
                  <a:lnTo>
                    <a:pt x="324084" y="313531"/>
                  </a:lnTo>
                  <a:close/>
                  <a:moveTo>
                    <a:pt x="3113071" y="170286"/>
                  </a:moveTo>
                  <a:lnTo>
                    <a:pt x="3376973" y="188033"/>
                  </a:lnTo>
                  <a:cubicBezTo>
                    <a:pt x="3353322" y="229864"/>
                    <a:pt x="3327180" y="272963"/>
                    <a:pt x="3301039" y="317329"/>
                  </a:cubicBezTo>
                  <a:lnTo>
                    <a:pt x="3032158" y="298315"/>
                  </a:lnTo>
                  <a:close/>
                  <a:moveTo>
                    <a:pt x="2840178" y="148317"/>
                  </a:moveTo>
                  <a:lnTo>
                    <a:pt x="3074864" y="163351"/>
                  </a:lnTo>
                  <a:lnTo>
                    <a:pt x="2994152" y="289883"/>
                  </a:lnTo>
                  <a:lnTo>
                    <a:pt x="2752015" y="273597"/>
                  </a:lnTo>
                  <a:close/>
                  <a:moveTo>
                    <a:pt x="2554223" y="131836"/>
                  </a:moveTo>
                  <a:lnTo>
                    <a:pt x="2805691" y="146870"/>
                  </a:lnTo>
                  <a:lnTo>
                    <a:pt x="2715613" y="273402"/>
                  </a:lnTo>
                  <a:lnTo>
                    <a:pt x="2455387" y="255863"/>
                  </a:lnTo>
                  <a:close/>
                  <a:moveTo>
                    <a:pt x="2261133" y="109864"/>
                  </a:moveTo>
                  <a:lnTo>
                    <a:pt x="2514564" y="127558"/>
                  </a:lnTo>
                  <a:lnTo>
                    <a:pt x="2417186" y="251419"/>
                  </a:lnTo>
                  <a:lnTo>
                    <a:pt x="2158762" y="233725"/>
                  </a:lnTo>
                  <a:close/>
                  <a:moveTo>
                    <a:pt x="1967151" y="93387"/>
                  </a:moveTo>
                  <a:lnTo>
                    <a:pt x="2217949" y="110553"/>
                  </a:lnTo>
                  <a:lnTo>
                    <a:pt x="2116140" y="229485"/>
                  </a:lnTo>
                  <a:lnTo>
                    <a:pt x="1856650" y="212319"/>
                  </a:lnTo>
                  <a:close/>
                  <a:moveTo>
                    <a:pt x="1685067" y="76903"/>
                  </a:moveTo>
                  <a:lnTo>
                    <a:pt x="1926817" y="92986"/>
                  </a:lnTo>
                  <a:lnTo>
                    <a:pt x="1816480" y="212994"/>
                  </a:lnTo>
                  <a:lnTo>
                    <a:pt x="1571011" y="196910"/>
                  </a:lnTo>
                  <a:close/>
                  <a:moveTo>
                    <a:pt x="1404803" y="54930"/>
                  </a:moveTo>
                  <a:lnTo>
                    <a:pt x="1641175" y="70049"/>
                  </a:lnTo>
                  <a:lnTo>
                    <a:pt x="1527965" y="190998"/>
                  </a:lnTo>
                  <a:lnTo>
                    <a:pt x="1285373" y="174620"/>
                  </a:lnTo>
                  <a:close/>
                  <a:moveTo>
                    <a:pt x="1121493" y="38456"/>
                  </a:moveTo>
                  <a:lnTo>
                    <a:pt x="1361028" y="53574"/>
                  </a:lnTo>
                  <a:lnTo>
                    <a:pt x="1241261" y="174520"/>
                  </a:lnTo>
                  <a:lnTo>
                    <a:pt x="994240" y="156882"/>
                  </a:lnTo>
                  <a:close/>
                  <a:moveTo>
                    <a:pt x="842432" y="21972"/>
                  </a:moveTo>
                  <a:lnTo>
                    <a:pt x="1075398" y="37841"/>
                  </a:lnTo>
                  <a:lnTo>
                    <a:pt x="950241" y="152584"/>
                  </a:lnTo>
                  <a:lnTo>
                    <a:pt x="708601" y="136716"/>
                  </a:lnTo>
                  <a:close/>
                  <a:moveTo>
                    <a:pt x="551802" y="0"/>
                  </a:moveTo>
                  <a:lnTo>
                    <a:pt x="795245" y="16017"/>
                  </a:lnTo>
                  <a:lnTo>
                    <a:pt x="659861" y="130601"/>
                  </a:lnTo>
                  <a:lnTo>
                    <a:pt x="406482" y="11458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241">
              <a:extLst>
                <a:ext uri="{FF2B5EF4-FFF2-40B4-BE49-F238E27FC236}">
                  <a16:creationId xmlns:a16="http://schemas.microsoft.com/office/drawing/2014/main" id="{28ED169F-0B7E-3345-909C-A3E5270F7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5895" y="6154894"/>
              <a:ext cx="1691858" cy="1510589"/>
            </a:xfrm>
            <a:custGeom>
              <a:avLst/>
              <a:gdLst>
                <a:gd name="T0" fmla="*/ 669 w 1360"/>
                <a:gd name="T1" fmla="*/ 1212 h 1213"/>
                <a:gd name="T2" fmla="*/ 0 w 1360"/>
                <a:gd name="T3" fmla="*/ 1212 h 1213"/>
                <a:gd name="T4" fmla="*/ 0 w 1360"/>
                <a:gd name="T5" fmla="*/ 1181 h 1213"/>
                <a:gd name="T6" fmla="*/ 639 w 1360"/>
                <a:gd name="T7" fmla="*/ 1181 h 1213"/>
                <a:gd name="T8" fmla="*/ 682 w 1360"/>
                <a:gd name="T9" fmla="*/ 0 h 1213"/>
                <a:gd name="T10" fmla="*/ 1359 w 1360"/>
                <a:gd name="T11" fmla="*/ 0 h 1213"/>
                <a:gd name="T12" fmla="*/ 1359 w 1360"/>
                <a:gd name="T13" fmla="*/ 31 h 1213"/>
                <a:gd name="T14" fmla="*/ 711 w 1360"/>
                <a:gd name="T15" fmla="*/ 31 h 1213"/>
                <a:gd name="T16" fmla="*/ 669 w 1360"/>
                <a:gd name="T17" fmla="*/ 121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1213">
                  <a:moveTo>
                    <a:pt x="669" y="1212"/>
                  </a:moveTo>
                  <a:lnTo>
                    <a:pt x="0" y="1212"/>
                  </a:lnTo>
                  <a:lnTo>
                    <a:pt x="0" y="1181"/>
                  </a:lnTo>
                  <a:lnTo>
                    <a:pt x="639" y="1181"/>
                  </a:lnTo>
                  <a:lnTo>
                    <a:pt x="682" y="0"/>
                  </a:lnTo>
                  <a:lnTo>
                    <a:pt x="1359" y="0"/>
                  </a:lnTo>
                  <a:lnTo>
                    <a:pt x="1359" y="31"/>
                  </a:lnTo>
                  <a:lnTo>
                    <a:pt x="711" y="31"/>
                  </a:lnTo>
                  <a:lnTo>
                    <a:pt x="669" y="1212"/>
                  </a:lnTo>
                </a:path>
              </a:pathLst>
            </a:custGeom>
            <a:solidFill>
              <a:srgbClr val="FFB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242">
              <a:extLst>
                <a:ext uri="{FF2B5EF4-FFF2-40B4-BE49-F238E27FC236}">
                  <a16:creationId xmlns:a16="http://schemas.microsoft.com/office/drawing/2014/main" id="{7DFC8849-56E8-D341-A3DA-2415DD37E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63" y="11203002"/>
              <a:ext cx="411977" cy="192255"/>
            </a:xfrm>
            <a:custGeom>
              <a:avLst/>
              <a:gdLst>
                <a:gd name="T0" fmla="*/ 130 w 330"/>
                <a:gd name="T1" fmla="*/ 36 h 154"/>
                <a:gd name="T2" fmla="*/ 130 w 330"/>
                <a:gd name="T3" fmla="*/ 36 h 154"/>
                <a:gd name="T4" fmla="*/ 48 w 330"/>
                <a:gd name="T5" fmla="*/ 50 h 154"/>
                <a:gd name="T6" fmla="*/ 48 w 330"/>
                <a:gd name="T7" fmla="*/ 50 h 154"/>
                <a:gd name="T8" fmla="*/ 10 w 330"/>
                <a:gd name="T9" fmla="*/ 115 h 154"/>
                <a:gd name="T10" fmla="*/ 10 w 330"/>
                <a:gd name="T11" fmla="*/ 115 h 154"/>
                <a:gd name="T12" fmla="*/ 85 w 330"/>
                <a:gd name="T13" fmla="*/ 151 h 154"/>
                <a:gd name="T14" fmla="*/ 85 w 330"/>
                <a:gd name="T15" fmla="*/ 151 h 154"/>
                <a:gd name="T16" fmla="*/ 190 w 330"/>
                <a:gd name="T17" fmla="*/ 149 h 154"/>
                <a:gd name="T18" fmla="*/ 190 w 330"/>
                <a:gd name="T19" fmla="*/ 149 h 154"/>
                <a:gd name="T20" fmla="*/ 289 w 330"/>
                <a:gd name="T21" fmla="*/ 138 h 154"/>
                <a:gd name="T22" fmla="*/ 289 w 330"/>
                <a:gd name="T23" fmla="*/ 138 h 154"/>
                <a:gd name="T24" fmla="*/ 313 w 330"/>
                <a:gd name="T25" fmla="*/ 40 h 154"/>
                <a:gd name="T26" fmla="*/ 313 w 330"/>
                <a:gd name="T27" fmla="*/ 40 h 154"/>
                <a:gd name="T28" fmla="*/ 301 w 330"/>
                <a:gd name="T29" fmla="*/ 5 h 154"/>
                <a:gd name="T30" fmla="*/ 301 w 330"/>
                <a:gd name="T31" fmla="*/ 5 h 154"/>
                <a:gd name="T32" fmla="*/ 270 w 330"/>
                <a:gd name="T33" fmla="*/ 1 h 154"/>
                <a:gd name="T34" fmla="*/ 270 w 330"/>
                <a:gd name="T35" fmla="*/ 1 h 154"/>
                <a:gd name="T36" fmla="*/ 212 w 330"/>
                <a:gd name="T37" fmla="*/ 17 h 154"/>
                <a:gd name="T38" fmla="*/ 212 w 330"/>
                <a:gd name="T39" fmla="*/ 17 h 154"/>
                <a:gd name="T40" fmla="*/ 130 w 330"/>
                <a:gd name="T41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0" h="154">
                  <a:moveTo>
                    <a:pt x="130" y="36"/>
                  </a:moveTo>
                  <a:lnTo>
                    <a:pt x="130" y="36"/>
                  </a:lnTo>
                  <a:cubicBezTo>
                    <a:pt x="102" y="39"/>
                    <a:pt x="73" y="38"/>
                    <a:pt x="48" y="50"/>
                  </a:cubicBezTo>
                  <a:lnTo>
                    <a:pt x="48" y="50"/>
                  </a:lnTo>
                  <a:cubicBezTo>
                    <a:pt x="22" y="61"/>
                    <a:pt x="0" y="89"/>
                    <a:pt x="10" y="115"/>
                  </a:cubicBezTo>
                  <a:lnTo>
                    <a:pt x="10" y="115"/>
                  </a:lnTo>
                  <a:cubicBezTo>
                    <a:pt x="20" y="142"/>
                    <a:pt x="55" y="150"/>
                    <a:pt x="85" y="151"/>
                  </a:cubicBezTo>
                  <a:lnTo>
                    <a:pt x="85" y="151"/>
                  </a:lnTo>
                  <a:cubicBezTo>
                    <a:pt x="120" y="153"/>
                    <a:pt x="155" y="152"/>
                    <a:pt x="190" y="149"/>
                  </a:cubicBezTo>
                  <a:lnTo>
                    <a:pt x="190" y="149"/>
                  </a:lnTo>
                  <a:cubicBezTo>
                    <a:pt x="222" y="146"/>
                    <a:pt x="259" y="148"/>
                    <a:pt x="289" y="138"/>
                  </a:cubicBezTo>
                  <a:lnTo>
                    <a:pt x="289" y="138"/>
                  </a:lnTo>
                  <a:cubicBezTo>
                    <a:pt x="329" y="127"/>
                    <a:pt x="315" y="72"/>
                    <a:pt x="313" y="40"/>
                  </a:cubicBezTo>
                  <a:lnTo>
                    <a:pt x="313" y="40"/>
                  </a:lnTo>
                  <a:cubicBezTo>
                    <a:pt x="312" y="24"/>
                    <a:pt x="314" y="12"/>
                    <a:pt x="301" y="5"/>
                  </a:cubicBezTo>
                  <a:lnTo>
                    <a:pt x="301" y="5"/>
                  </a:lnTo>
                  <a:cubicBezTo>
                    <a:pt x="295" y="2"/>
                    <a:pt x="278" y="1"/>
                    <a:pt x="270" y="1"/>
                  </a:cubicBezTo>
                  <a:lnTo>
                    <a:pt x="270" y="1"/>
                  </a:lnTo>
                  <a:cubicBezTo>
                    <a:pt x="249" y="0"/>
                    <a:pt x="232" y="10"/>
                    <a:pt x="212" y="17"/>
                  </a:cubicBezTo>
                  <a:lnTo>
                    <a:pt x="212" y="17"/>
                  </a:lnTo>
                  <a:cubicBezTo>
                    <a:pt x="185" y="27"/>
                    <a:pt x="158" y="33"/>
                    <a:pt x="130" y="36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243">
              <a:extLst>
                <a:ext uri="{FF2B5EF4-FFF2-40B4-BE49-F238E27FC236}">
                  <a16:creationId xmlns:a16="http://schemas.microsoft.com/office/drawing/2014/main" id="{B21A299D-3C10-044D-BB75-37E84E332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9995" y="11192016"/>
              <a:ext cx="406485" cy="192255"/>
            </a:xfrm>
            <a:custGeom>
              <a:avLst/>
              <a:gdLst>
                <a:gd name="T0" fmla="*/ 133 w 326"/>
                <a:gd name="T1" fmla="*/ 27 h 153"/>
                <a:gd name="T2" fmla="*/ 133 w 326"/>
                <a:gd name="T3" fmla="*/ 27 h 153"/>
                <a:gd name="T4" fmla="*/ 49 w 326"/>
                <a:gd name="T5" fmla="*/ 34 h 153"/>
                <a:gd name="T6" fmla="*/ 49 w 326"/>
                <a:gd name="T7" fmla="*/ 34 h 153"/>
                <a:gd name="T8" fmla="*/ 7 w 326"/>
                <a:gd name="T9" fmla="*/ 98 h 153"/>
                <a:gd name="T10" fmla="*/ 7 w 326"/>
                <a:gd name="T11" fmla="*/ 98 h 153"/>
                <a:gd name="T12" fmla="*/ 79 w 326"/>
                <a:gd name="T13" fmla="*/ 142 h 153"/>
                <a:gd name="T14" fmla="*/ 79 w 326"/>
                <a:gd name="T15" fmla="*/ 142 h 153"/>
                <a:gd name="T16" fmla="*/ 185 w 326"/>
                <a:gd name="T17" fmla="*/ 148 h 153"/>
                <a:gd name="T18" fmla="*/ 185 w 326"/>
                <a:gd name="T19" fmla="*/ 148 h 153"/>
                <a:gd name="T20" fmla="*/ 284 w 326"/>
                <a:gd name="T21" fmla="*/ 145 h 153"/>
                <a:gd name="T22" fmla="*/ 284 w 326"/>
                <a:gd name="T23" fmla="*/ 145 h 153"/>
                <a:gd name="T24" fmla="*/ 315 w 326"/>
                <a:gd name="T25" fmla="*/ 46 h 153"/>
                <a:gd name="T26" fmla="*/ 315 w 326"/>
                <a:gd name="T27" fmla="*/ 46 h 153"/>
                <a:gd name="T28" fmla="*/ 305 w 326"/>
                <a:gd name="T29" fmla="*/ 9 h 153"/>
                <a:gd name="T30" fmla="*/ 305 w 326"/>
                <a:gd name="T31" fmla="*/ 9 h 153"/>
                <a:gd name="T32" fmla="*/ 275 w 326"/>
                <a:gd name="T33" fmla="*/ 2 h 153"/>
                <a:gd name="T34" fmla="*/ 275 w 326"/>
                <a:gd name="T35" fmla="*/ 2 h 153"/>
                <a:gd name="T36" fmla="*/ 216 w 326"/>
                <a:gd name="T37" fmla="*/ 14 h 153"/>
                <a:gd name="T38" fmla="*/ 216 w 326"/>
                <a:gd name="T39" fmla="*/ 14 h 153"/>
                <a:gd name="T40" fmla="*/ 133 w 326"/>
                <a:gd name="T41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153">
                  <a:moveTo>
                    <a:pt x="133" y="27"/>
                  </a:moveTo>
                  <a:lnTo>
                    <a:pt x="133" y="27"/>
                  </a:lnTo>
                  <a:cubicBezTo>
                    <a:pt x="105" y="27"/>
                    <a:pt x="76" y="24"/>
                    <a:pt x="49" y="34"/>
                  </a:cubicBezTo>
                  <a:lnTo>
                    <a:pt x="49" y="34"/>
                  </a:lnTo>
                  <a:cubicBezTo>
                    <a:pt x="23" y="43"/>
                    <a:pt x="0" y="70"/>
                    <a:pt x="7" y="98"/>
                  </a:cubicBezTo>
                  <a:lnTo>
                    <a:pt x="7" y="98"/>
                  </a:lnTo>
                  <a:cubicBezTo>
                    <a:pt x="15" y="127"/>
                    <a:pt x="49" y="138"/>
                    <a:pt x="79" y="142"/>
                  </a:cubicBezTo>
                  <a:lnTo>
                    <a:pt x="79" y="142"/>
                  </a:lnTo>
                  <a:cubicBezTo>
                    <a:pt x="114" y="147"/>
                    <a:pt x="149" y="148"/>
                    <a:pt x="185" y="148"/>
                  </a:cubicBezTo>
                  <a:lnTo>
                    <a:pt x="185" y="148"/>
                  </a:lnTo>
                  <a:cubicBezTo>
                    <a:pt x="216" y="148"/>
                    <a:pt x="253" y="152"/>
                    <a:pt x="284" y="145"/>
                  </a:cubicBezTo>
                  <a:lnTo>
                    <a:pt x="284" y="145"/>
                  </a:lnTo>
                  <a:cubicBezTo>
                    <a:pt x="325" y="137"/>
                    <a:pt x="314" y="79"/>
                    <a:pt x="315" y="46"/>
                  </a:cubicBezTo>
                  <a:lnTo>
                    <a:pt x="315" y="46"/>
                  </a:lnTo>
                  <a:cubicBezTo>
                    <a:pt x="315" y="29"/>
                    <a:pt x="317" y="18"/>
                    <a:pt x="305" y="9"/>
                  </a:cubicBezTo>
                  <a:lnTo>
                    <a:pt x="305" y="9"/>
                  </a:lnTo>
                  <a:cubicBezTo>
                    <a:pt x="300" y="6"/>
                    <a:pt x="282" y="4"/>
                    <a:pt x="275" y="2"/>
                  </a:cubicBezTo>
                  <a:lnTo>
                    <a:pt x="275" y="2"/>
                  </a:lnTo>
                  <a:cubicBezTo>
                    <a:pt x="254" y="0"/>
                    <a:pt x="236" y="8"/>
                    <a:pt x="216" y="14"/>
                  </a:cubicBezTo>
                  <a:lnTo>
                    <a:pt x="216" y="14"/>
                  </a:lnTo>
                  <a:cubicBezTo>
                    <a:pt x="188" y="22"/>
                    <a:pt x="161" y="26"/>
                    <a:pt x="133" y="27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F4B3EE6-F1F0-F441-BD45-4CB5E6835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1824" y="9456212"/>
              <a:ext cx="679900" cy="1794978"/>
            </a:xfrm>
            <a:custGeom>
              <a:avLst/>
              <a:gdLst>
                <a:gd name="connsiteX0" fmla="*/ 679900 w 679900"/>
                <a:gd name="connsiteY0" fmla="*/ 0 h 1794978"/>
                <a:gd name="connsiteX1" fmla="*/ 669973 w 679900"/>
                <a:gd name="connsiteY1" fmla="*/ 1770065 h 1794978"/>
                <a:gd name="connsiteX2" fmla="*/ 588073 w 679900"/>
                <a:gd name="connsiteY2" fmla="*/ 1794978 h 1794978"/>
                <a:gd name="connsiteX3" fmla="*/ 517342 w 679900"/>
                <a:gd name="connsiteY3" fmla="*/ 1778785 h 1794978"/>
                <a:gd name="connsiteX4" fmla="*/ 356593 w 679900"/>
                <a:gd name="connsiteY4" fmla="*/ 647629 h 1794978"/>
                <a:gd name="connsiteX5" fmla="*/ 261829 w 679900"/>
                <a:gd name="connsiteY5" fmla="*/ 1771538 h 1794978"/>
                <a:gd name="connsiteX6" fmla="*/ 177448 w 679900"/>
                <a:gd name="connsiteY6" fmla="*/ 1779011 h 1794978"/>
                <a:gd name="connsiteX7" fmla="*/ 111681 w 679900"/>
                <a:gd name="connsiteY7" fmla="*/ 1759084 h 1794978"/>
                <a:gd name="connsiteX8" fmla="*/ 0 w 679900"/>
                <a:gd name="connsiteY8" fmla="*/ 5491 h 1794978"/>
                <a:gd name="connsiteX9" fmla="*/ 410736 w 679900"/>
                <a:gd name="connsiteY9" fmla="*/ 5491 h 1794978"/>
                <a:gd name="connsiteX10" fmla="*/ 409401 w 679900"/>
                <a:gd name="connsiteY10" fmla="*/ 21329 h 179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00" h="1794978">
                  <a:moveTo>
                    <a:pt x="679900" y="0"/>
                  </a:moveTo>
                  <a:lnTo>
                    <a:pt x="669973" y="1770065"/>
                  </a:lnTo>
                  <a:cubicBezTo>
                    <a:pt x="657564" y="1778785"/>
                    <a:pt x="629023" y="1793733"/>
                    <a:pt x="588073" y="1794978"/>
                  </a:cubicBezTo>
                  <a:cubicBezTo>
                    <a:pt x="554569" y="1794978"/>
                    <a:pt x="529751" y="1785013"/>
                    <a:pt x="517342" y="1778785"/>
                  </a:cubicBezTo>
                  <a:lnTo>
                    <a:pt x="356593" y="647629"/>
                  </a:lnTo>
                  <a:lnTo>
                    <a:pt x="261829" y="1771538"/>
                  </a:lnTo>
                  <a:cubicBezTo>
                    <a:pt x="244456" y="1777765"/>
                    <a:pt x="214675" y="1783993"/>
                    <a:pt x="177448" y="1779011"/>
                  </a:cubicBezTo>
                  <a:cubicBezTo>
                    <a:pt x="148907" y="1776520"/>
                    <a:pt x="126571" y="1767802"/>
                    <a:pt x="111681" y="1759084"/>
                  </a:cubicBezTo>
                  <a:lnTo>
                    <a:pt x="0" y="5491"/>
                  </a:lnTo>
                  <a:lnTo>
                    <a:pt x="410736" y="5491"/>
                  </a:lnTo>
                  <a:lnTo>
                    <a:pt x="409401" y="21329"/>
                  </a:lnTo>
                  <a:close/>
                </a:path>
              </a:pathLst>
            </a:custGeom>
            <a:solidFill>
              <a:srgbClr val="FFB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97A654E-5561-534C-8991-1E6C84BC7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9569" y="8500426"/>
              <a:ext cx="880814" cy="1086377"/>
            </a:xfrm>
            <a:custGeom>
              <a:avLst/>
              <a:gdLst>
                <a:gd name="connsiteX0" fmla="*/ 423475 w 880814"/>
                <a:gd name="connsiteY0" fmla="*/ 0 h 1086377"/>
                <a:gd name="connsiteX1" fmla="*/ 557945 w 880814"/>
                <a:gd name="connsiteY1" fmla="*/ 85963 h 1086377"/>
                <a:gd name="connsiteX2" fmla="*/ 652571 w 880814"/>
                <a:gd name="connsiteY2" fmla="*/ 0 h 1086377"/>
                <a:gd name="connsiteX3" fmla="*/ 755914 w 880814"/>
                <a:gd name="connsiteY3" fmla="*/ 23671 h 1086377"/>
                <a:gd name="connsiteX4" fmla="*/ 877933 w 880814"/>
                <a:gd name="connsiteY4" fmla="*/ 211794 h 1086377"/>
                <a:gd name="connsiteX5" fmla="*/ 749688 w 880814"/>
                <a:gd name="connsiteY5" fmla="*/ 1086377 h 1086377"/>
                <a:gd name="connsiteX6" fmla="*/ 276554 w 880814"/>
                <a:gd name="connsiteY6" fmla="*/ 1086377 h 1086377"/>
                <a:gd name="connsiteX7" fmla="*/ 199330 w 880814"/>
                <a:gd name="connsiteY7" fmla="*/ 511413 h 1086377"/>
                <a:gd name="connsiteX8" fmla="*/ 160169 w 880814"/>
                <a:gd name="connsiteY8" fmla="*/ 641438 h 1086377"/>
                <a:gd name="connsiteX9" fmla="*/ 0 w 880814"/>
                <a:gd name="connsiteY9" fmla="*/ 641438 h 1086377"/>
                <a:gd name="connsiteX10" fmla="*/ 47550 w 880814"/>
                <a:gd name="connsiteY10" fmla="*/ 448094 h 1086377"/>
                <a:gd name="connsiteX11" fmla="*/ 147103 w 880814"/>
                <a:gd name="connsiteY11" fmla="*/ 165177 h 1086377"/>
                <a:gd name="connsiteX12" fmla="*/ 181067 w 880814"/>
                <a:gd name="connsiteY12" fmla="*/ 119688 h 1086377"/>
                <a:gd name="connsiteX13" fmla="*/ 183172 w 880814"/>
                <a:gd name="connsiteY13" fmla="*/ 114462 h 1086377"/>
                <a:gd name="connsiteX14" fmla="*/ 272819 w 880814"/>
                <a:gd name="connsiteY14" fmla="*/ 44850 h 108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0814" h="1086377">
                  <a:moveTo>
                    <a:pt x="423475" y="0"/>
                  </a:moveTo>
                  <a:lnTo>
                    <a:pt x="557945" y="85963"/>
                  </a:lnTo>
                  <a:lnTo>
                    <a:pt x="652571" y="0"/>
                  </a:lnTo>
                  <a:lnTo>
                    <a:pt x="755914" y="23671"/>
                  </a:lnTo>
                  <a:cubicBezTo>
                    <a:pt x="840580" y="43605"/>
                    <a:pt x="894119" y="125830"/>
                    <a:pt x="877933" y="211794"/>
                  </a:cubicBezTo>
                  <a:lnTo>
                    <a:pt x="749688" y="1086377"/>
                  </a:lnTo>
                  <a:lnTo>
                    <a:pt x="276554" y="1086377"/>
                  </a:lnTo>
                  <a:lnTo>
                    <a:pt x="199330" y="511413"/>
                  </a:lnTo>
                  <a:lnTo>
                    <a:pt x="160169" y="641438"/>
                  </a:lnTo>
                  <a:lnTo>
                    <a:pt x="0" y="641438"/>
                  </a:lnTo>
                  <a:lnTo>
                    <a:pt x="47550" y="448094"/>
                  </a:lnTo>
                  <a:cubicBezTo>
                    <a:pt x="71012" y="314781"/>
                    <a:pt x="108904" y="225146"/>
                    <a:pt x="147103" y="165177"/>
                  </a:cubicBezTo>
                  <a:lnTo>
                    <a:pt x="181067" y="119688"/>
                  </a:lnTo>
                  <a:lnTo>
                    <a:pt x="183172" y="114462"/>
                  </a:lnTo>
                  <a:cubicBezTo>
                    <a:pt x="203094" y="82537"/>
                    <a:pt x="234221" y="57309"/>
                    <a:pt x="272819" y="44850"/>
                  </a:cubicBezTo>
                  <a:close/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248">
              <a:extLst>
                <a:ext uri="{FF2B5EF4-FFF2-40B4-BE49-F238E27FC236}">
                  <a16:creationId xmlns:a16="http://schemas.microsoft.com/office/drawing/2014/main" id="{E305BC8F-E0C2-CC46-96CC-33953DF0A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2373" y="9066205"/>
              <a:ext cx="2482857" cy="1301854"/>
            </a:xfrm>
            <a:custGeom>
              <a:avLst/>
              <a:gdLst>
                <a:gd name="T0" fmla="*/ 1885 w 1993"/>
                <a:gd name="T1" fmla="*/ 1044 h 1046"/>
                <a:gd name="T2" fmla="*/ 108 w 1993"/>
                <a:gd name="T3" fmla="*/ 1045 h 1046"/>
                <a:gd name="T4" fmla="*/ 108 w 1993"/>
                <a:gd name="T5" fmla="*/ 1045 h 1046"/>
                <a:gd name="T6" fmla="*/ 0 w 1993"/>
                <a:gd name="T7" fmla="*/ 937 h 1046"/>
                <a:gd name="T8" fmla="*/ 0 w 1993"/>
                <a:gd name="T9" fmla="*/ 109 h 1046"/>
                <a:gd name="T10" fmla="*/ 0 w 1993"/>
                <a:gd name="T11" fmla="*/ 109 h 1046"/>
                <a:gd name="T12" fmla="*/ 107 w 1993"/>
                <a:gd name="T13" fmla="*/ 1 h 1046"/>
                <a:gd name="T14" fmla="*/ 1885 w 1993"/>
                <a:gd name="T15" fmla="*/ 1 h 1046"/>
                <a:gd name="T16" fmla="*/ 1885 w 1993"/>
                <a:gd name="T17" fmla="*/ 1 h 1046"/>
                <a:gd name="T18" fmla="*/ 1992 w 1993"/>
                <a:gd name="T19" fmla="*/ 108 h 1046"/>
                <a:gd name="T20" fmla="*/ 1992 w 1993"/>
                <a:gd name="T21" fmla="*/ 936 h 1046"/>
                <a:gd name="T22" fmla="*/ 1992 w 1993"/>
                <a:gd name="T23" fmla="*/ 936 h 1046"/>
                <a:gd name="T24" fmla="*/ 1885 w 1993"/>
                <a:gd name="T25" fmla="*/ 1044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3" h="1046">
                  <a:moveTo>
                    <a:pt x="1885" y="1044"/>
                  </a:moveTo>
                  <a:lnTo>
                    <a:pt x="108" y="1045"/>
                  </a:lnTo>
                  <a:lnTo>
                    <a:pt x="108" y="1045"/>
                  </a:lnTo>
                  <a:cubicBezTo>
                    <a:pt x="49" y="1045"/>
                    <a:pt x="0" y="997"/>
                    <a:pt x="0" y="937"/>
                  </a:cubicBezTo>
                  <a:lnTo>
                    <a:pt x="0" y="109"/>
                  </a:lnTo>
                  <a:lnTo>
                    <a:pt x="0" y="109"/>
                  </a:lnTo>
                  <a:cubicBezTo>
                    <a:pt x="0" y="50"/>
                    <a:pt x="48" y="1"/>
                    <a:pt x="107" y="1"/>
                  </a:cubicBezTo>
                  <a:lnTo>
                    <a:pt x="1885" y="1"/>
                  </a:lnTo>
                  <a:lnTo>
                    <a:pt x="1885" y="1"/>
                  </a:lnTo>
                  <a:cubicBezTo>
                    <a:pt x="1944" y="0"/>
                    <a:pt x="1992" y="48"/>
                    <a:pt x="1992" y="108"/>
                  </a:cubicBezTo>
                  <a:lnTo>
                    <a:pt x="1992" y="936"/>
                  </a:lnTo>
                  <a:lnTo>
                    <a:pt x="1992" y="936"/>
                  </a:lnTo>
                  <a:cubicBezTo>
                    <a:pt x="1992" y="995"/>
                    <a:pt x="1945" y="1044"/>
                    <a:pt x="1885" y="1044"/>
                  </a:cubicBezTo>
                </a:path>
              </a:pathLst>
            </a:custGeom>
            <a:gradFill>
              <a:gsLst>
                <a:gs pos="0">
                  <a:srgbClr val="1485E1"/>
                </a:gs>
                <a:gs pos="47000">
                  <a:srgbClr val="3390D1"/>
                </a:gs>
                <a:gs pos="90000">
                  <a:srgbClr val="519AC0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249">
              <a:extLst>
                <a:ext uri="{FF2B5EF4-FFF2-40B4-BE49-F238E27FC236}">
                  <a16:creationId xmlns:a16="http://schemas.microsoft.com/office/drawing/2014/main" id="{880C7F5F-B967-1647-BA9B-D9E6694E2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2373" y="9895660"/>
              <a:ext cx="2482857" cy="208736"/>
            </a:xfrm>
            <a:custGeom>
              <a:avLst/>
              <a:gdLst>
                <a:gd name="T0" fmla="*/ 1992 w 1993"/>
                <a:gd name="T1" fmla="*/ 165 h 168"/>
                <a:gd name="T2" fmla="*/ 0 w 1993"/>
                <a:gd name="T3" fmla="*/ 167 h 168"/>
                <a:gd name="T4" fmla="*/ 0 w 1993"/>
                <a:gd name="T5" fmla="*/ 2 h 168"/>
                <a:gd name="T6" fmla="*/ 1992 w 1993"/>
                <a:gd name="T7" fmla="*/ 0 h 168"/>
                <a:gd name="T8" fmla="*/ 1992 w 1993"/>
                <a:gd name="T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168">
                  <a:moveTo>
                    <a:pt x="1992" y="165"/>
                  </a:moveTo>
                  <a:lnTo>
                    <a:pt x="0" y="167"/>
                  </a:lnTo>
                  <a:lnTo>
                    <a:pt x="0" y="2"/>
                  </a:lnTo>
                  <a:lnTo>
                    <a:pt x="1992" y="0"/>
                  </a:lnTo>
                  <a:lnTo>
                    <a:pt x="1992" y="165"/>
                  </a:lnTo>
                </a:path>
              </a:pathLst>
            </a:custGeom>
            <a:solidFill>
              <a:srgbClr val="5B5B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250">
              <a:extLst>
                <a:ext uri="{FF2B5EF4-FFF2-40B4-BE49-F238E27FC236}">
                  <a16:creationId xmlns:a16="http://schemas.microsoft.com/office/drawing/2014/main" id="{507EE662-57F0-E24C-BD62-3CD56A0E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5053" y="9351843"/>
              <a:ext cx="554799" cy="335078"/>
            </a:xfrm>
            <a:custGeom>
              <a:avLst/>
              <a:gdLst>
                <a:gd name="T0" fmla="*/ 378 w 444"/>
                <a:gd name="T1" fmla="*/ 268 h 270"/>
                <a:gd name="T2" fmla="*/ 65 w 444"/>
                <a:gd name="T3" fmla="*/ 268 h 270"/>
                <a:gd name="T4" fmla="*/ 65 w 444"/>
                <a:gd name="T5" fmla="*/ 268 h 270"/>
                <a:gd name="T6" fmla="*/ 0 w 444"/>
                <a:gd name="T7" fmla="*/ 204 h 270"/>
                <a:gd name="T8" fmla="*/ 0 w 444"/>
                <a:gd name="T9" fmla="*/ 65 h 270"/>
                <a:gd name="T10" fmla="*/ 0 w 444"/>
                <a:gd name="T11" fmla="*/ 65 h 270"/>
                <a:gd name="T12" fmla="*/ 65 w 444"/>
                <a:gd name="T13" fmla="*/ 0 h 270"/>
                <a:gd name="T14" fmla="*/ 378 w 444"/>
                <a:gd name="T15" fmla="*/ 0 h 270"/>
                <a:gd name="T16" fmla="*/ 378 w 444"/>
                <a:gd name="T17" fmla="*/ 0 h 270"/>
                <a:gd name="T18" fmla="*/ 443 w 444"/>
                <a:gd name="T19" fmla="*/ 65 h 270"/>
                <a:gd name="T20" fmla="*/ 443 w 444"/>
                <a:gd name="T21" fmla="*/ 203 h 270"/>
                <a:gd name="T22" fmla="*/ 443 w 444"/>
                <a:gd name="T23" fmla="*/ 203 h 270"/>
                <a:gd name="T24" fmla="*/ 378 w 444"/>
                <a:gd name="T25" fmla="*/ 2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270">
                  <a:moveTo>
                    <a:pt x="378" y="268"/>
                  </a:moveTo>
                  <a:lnTo>
                    <a:pt x="65" y="268"/>
                  </a:lnTo>
                  <a:lnTo>
                    <a:pt x="65" y="268"/>
                  </a:lnTo>
                  <a:cubicBezTo>
                    <a:pt x="30" y="269"/>
                    <a:pt x="0" y="239"/>
                    <a:pt x="0" y="204"/>
                  </a:cubicBezTo>
                  <a:lnTo>
                    <a:pt x="0" y="65"/>
                  </a:lnTo>
                  <a:lnTo>
                    <a:pt x="0" y="65"/>
                  </a:lnTo>
                  <a:cubicBezTo>
                    <a:pt x="0" y="29"/>
                    <a:pt x="29" y="0"/>
                    <a:pt x="65" y="0"/>
                  </a:cubicBezTo>
                  <a:lnTo>
                    <a:pt x="378" y="0"/>
                  </a:lnTo>
                  <a:lnTo>
                    <a:pt x="378" y="0"/>
                  </a:lnTo>
                  <a:cubicBezTo>
                    <a:pt x="414" y="0"/>
                    <a:pt x="443" y="29"/>
                    <a:pt x="443" y="65"/>
                  </a:cubicBezTo>
                  <a:lnTo>
                    <a:pt x="443" y="203"/>
                  </a:lnTo>
                  <a:lnTo>
                    <a:pt x="443" y="203"/>
                  </a:lnTo>
                  <a:cubicBezTo>
                    <a:pt x="443" y="239"/>
                    <a:pt x="414" y="268"/>
                    <a:pt x="378" y="268"/>
                  </a:cubicBezTo>
                </a:path>
              </a:pathLst>
            </a:custGeom>
            <a:gradFill>
              <a:gsLst>
                <a:gs pos="58000">
                  <a:srgbClr val="D6D5D4"/>
                </a:gs>
                <a:gs pos="0">
                  <a:srgbClr val="C4C2BF"/>
                </a:gs>
                <a:gs pos="87000">
                  <a:srgbClr val="E8E8E8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834AC3-8D72-A248-B9BE-8071CF51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2536" y="9450718"/>
              <a:ext cx="1102856" cy="136072"/>
            </a:xfrm>
            <a:custGeom>
              <a:avLst/>
              <a:gdLst>
                <a:gd name="connsiteX0" fmla="*/ 18671 w 1102856"/>
                <a:gd name="connsiteY0" fmla="*/ 93384 h 136072"/>
                <a:gd name="connsiteX1" fmla="*/ 1082940 w 1102856"/>
                <a:gd name="connsiteY1" fmla="*/ 93384 h 136072"/>
                <a:gd name="connsiteX2" fmla="*/ 1102856 w 1102856"/>
                <a:gd name="connsiteY2" fmla="*/ 113473 h 136072"/>
                <a:gd name="connsiteX3" fmla="*/ 1102856 w 1102856"/>
                <a:gd name="connsiteY3" fmla="*/ 115984 h 136072"/>
                <a:gd name="connsiteX4" fmla="*/ 1082940 w 1102856"/>
                <a:gd name="connsiteY4" fmla="*/ 136072 h 136072"/>
                <a:gd name="connsiteX5" fmla="*/ 18671 w 1102856"/>
                <a:gd name="connsiteY5" fmla="*/ 136072 h 136072"/>
                <a:gd name="connsiteX6" fmla="*/ 0 w 1102856"/>
                <a:gd name="connsiteY6" fmla="*/ 117239 h 136072"/>
                <a:gd name="connsiteX7" fmla="*/ 0 w 1102856"/>
                <a:gd name="connsiteY7" fmla="*/ 113473 h 136072"/>
                <a:gd name="connsiteX8" fmla="*/ 18671 w 1102856"/>
                <a:gd name="connsiteY8" fmla="*/ 93384 h 136072"/>
                <a:gd name="connsiteX9" fmla="*/ 18671 w 1102856"/>
                <a:gd name="connsiteY9" fmla="*/ 0 h 136072"/>
                <a:gd name="connsiteX10" fmla="*/ 1082940 w 1102856"/>
                <a:gd name="connsiteY10" fmla="*/ 0 h 136072"/>
                <a:gd name="connsiteX11" fmla="*/ 1102856 w 1102856"/>
                <a:gd name="connsiteY11" fmla="*/ 18833 h 136072"/>
                <a:gd name="connsiteX12" fmla="*/ 1102856 w 1102856"/>
                <a:gd name="connsiteY12" fmla="*/ 23855 h 136072"/>
                <a:gd name="connsiteX13" fmla="*/ 1082940 w 1102856"/>
                <a:gd name="connsiteY13" fmla="*/ 42688 h 136072"/>
                <a:gd name="connsiteX14" fmla="*/ 18671 w 1102856"/>
                <a:gd name="connsiteY14" fmla="*/ 42688 h 136072"/>
                <a:gd name="connsiteX15" fmla="*/ 0 w 1102856"/>
                <a:gd name="connsiteY15" fmla="*/ 23855 h 136072"/>
                <a:gd name="connsiteX16" fmla="*/ 0 w 1102856"/>
                <a:gd name="connsiteY16" fmla="*/ 18833 h 136072"/>
                <a:gd name="connsiteX17" fmla="*/ 18671 w 1102856"/>
                <a:gd name="connsiteY17" fmla="*/ 0 h 1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2856" h="136072">
                  <a:moveTo>
                    <a:pt x="18671" y="93384"/>
                  </a:moveTo>
                  <a:lnTo>
                    <a:pt x="1082940" y="93384"/>
                  </a:lnTo>
                  <a:cubicBezTo>
                    <a:pt x="1094143" y="93384"/>
                    <a:pt x="1102856" y="102173"/>
                    <a:pt x="1102856" y="113473"/>
                  </a:cubicBezTo>
                  <a:lnTo>
                    <a:pt x="1102856" y="115984"/>
                  </a:lnTo>
                  <a:cubicBezTo>
                    <a:pt x="1102856" y="127284"/>
                    <a:pt x="1094143" y="136072"/>
                    <a:pt x="1082940" y="136072"/>
                  </a:cubicBezTo>
                  <a:lnTo>
                    <a:pt x="18671" y="136072"/>
                  </a:lnTo>
                  <a:cubicBezTo>
                    <a:pt x="7469" y="136072"/>
                    <a:pt x="0" y="128539"/>
                    <a:pt x="0" y="117239"/>
                  </a:cubicBezTo>
                  <a:lnTo>
                    <a:pt x="0" y="113473"/>
                  </a:lnTo>
                  <a:cubicBezTo>
                    <a:pt x="0" y="102173"/>
                    <a:pt x="7469" y="93384"/>
                    <a:pt x="18671" y="93384"/>
                  </a:cubicBezTo>
                  <a:close/>
                  <a:moveTo>
                    <a:pt x="18671" y="0"/>
                  </a:moveTo>
                  <a:lnTo>
                    <a:pt x="1082940" y="0"/>
                  </a:lnTo>
                  <a:cubicBezTo>
                    <a:pt x="1094143" y="0"/>
                    <a:pt x="1102856" y="7533"/>
                    <a:pt x="1102856" y="18833"/>
                  </a:cubicBezTo>
                  <a:lnTo>
                    <a:pt x="1102856" y="23855"/>
                  </a:lnTo>
                  <a:cubicBezTo>
                    <a:pt x="1102856" y="32644"/>
                    <a:pt x="1094143" y="42688"/>
                    <a:pt x="1082940" y="42688"/>
                  </a:cubicBezTo>
                  <a:lnTo>
                    <a:pt x="18671" y="42688"/>
                  </a:lnTo>
                  <a:cubicBezTo>
                    <a:pt x="7469" y="42688"/>
                    <a:pt x="0" y="33900"/>
                    <a:pt x="0" y="23855"/>
                  </a:cubicBezTo>
                  <a:lnTo>
                    <a:pt x="0" y="18833"/>
                  </a:lnTo>
                  <a:cubicBezTo>
                    <a:pt x="0" y="8789"/>
                    <a:pt x="7469" y="0"/>
                    <a:pt x="18671" y="0"/>
                  </a:cubicBezTo>
                  <a:close/>
                </a:path>
              </a:pathLst>
            </a:custGeom>
            <a:gradFill>
              <a:gsLst>
                <a:gs pos="58000">
                  <a:srgbClr val="D6D5D4"/>
                </a:gs>
                <a:gs pos="0">
                  <a:srgbClr val="C4C2BF"/>
                </a:gs>
                <a:gs pos="87000">
                  <a:srgbClr val="E8E8E8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52E1413-60BB-1240-B9CB-E2F016C65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6619" y="7923655"/>
              <a:ext cx="383265" cy="635942"/>
            </a:xfrm>
            <a:custGeom>
              <a:avLst/>
              <a:gdLst>
                <a:gd name="connsiteX0" fmla="*/ 120847 w 383265"/>
                <a:gd name="connsiteY0" fmla="*/ 554796 h 635942"/>
                <a:gd name="connsiteX1" fmla="*/ 278890 w 383265"/>
                <a:gd name="connsiteY1" fmla="*/ 554796 h 635942"/>
                <a:gd name="connsiteX2" fmla="*/ 154713 w 383265"/>
                <a:gd name="connsiteY2" fmla="*/ 635942 h 635942"/>
                <a:gd name="connsiteX3" fmla="*/ 192257 w 383265"/>
                <a:gd name="connsiteY3" fmla="*/ 0 h 635942"/>
                <a:gd name="connsiteX4" fmla="*/ 383265 w 383265"/>
                <a:gd name="connsiteY4" fmla="*/ 205364 h 635942"/>
                <a:gd name="connsiteX5" fmla="*/ 327086 w 383265"/>
                <a:gd name="connsiteY5" fmla="*/ 350778 h 635942"/>
                <a:gd name="connsiteX6" fmla="*/ 273347 w 383265"/>
                <a:gd name="connsiteY6" fmla="*/ 389604 h 635942"/>
                <a:gd name="connsiteX7" fmla="*/ 278890 w 383265"/>
                <a:gd name="connsiteY7" fmla="*/ 553563 h 635942"/>
                <a:gd name="connsiteX8" fmla="*/ 120847 w 383265"/>
                <a:gd name="connsiteY8" fmla="*/ 553563 h 635942"/>
                <a:gd name="connsiteX9" fmla="*/ 150023 w 383265"/>
                <a:gd name="connsiteY9" fmla="*/ 401659 h 635942"/>
                <a:gd name="connsiteX10" fmla="*/ 117449 w 383265"/>
                <a:gd name="connsiteY10" fmla="*/ 394665 h 635942"/>
                <a:gd name="connsiteX11" fmla="*/ 0 w 383265"/>
                <a:gd name="connsiteY11" fmla="*/ 205364 h 635942"/>
                <a:gd name="connsiteX12" fmla="*/ 192257 w 383265"/>
                <a:gd name="connsiteY12" fmla="*/ 0 h 63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265" h="635942">
                  <a:moveTo>
                    <a:pt x="120847" y="554796"/>
                  </a:moveTo>
                  <a:lnTo>
                    <a:pt x="278890" y="554796"/>
                  </a:lnTo>
                  <a:lnTo>
                    <a:pt x="154713" y="635942"/>
                  </a:lnTo>
                  <a:close/>
                  <a:moveTo>
                    <a:pt x="192257" y="0"/>
                  </a:moveTo>
                  <a:cubicBezTo>
                    <a:pt x="297124" y="0"/>
                    <a:pt x="383265" y="92664"/>
                    <a:pt x="383265" y="205364"/>
                  </a:cubicBezTo>
                  <a:cubicBezTo>
                    <a:pt x="383265" y="262340"/>
                    <a:pt x="361730" y="313681"/>
                    <a:pt x="327086" y="350778"/>
                  </a:cubicBezTo>
                  <a:lnTo>
                    <a:pt x="273347" y="389604"/>
                  </a:lnTo>
                  <a:lnTo>
                    <a:pt x="278890" y="553563"/>
                  </a:lnTo>
                  <a:lnTo>
                    <a:pt x="120847" y="553563"/>
                  </a:lnTo>
                  <a:lnTo>
                    <a:pt x="150023" y="401659"/>
                  </a:lnTo>
                  <a:lnTo>
                    <a:pt x="117449" y="394665"/>
                  </a:lnTo>
                  <a:cubicBezTo>
                    <a:pt x="48454" y="363613"/>
                    <a:pt x="0" y="290828"/>
                    <a:pt x="0" y="205364"/>
                  </a:cubicBezTo>
                  <a:cubicBezTo>
                    <a:pt x="0" y="92664"/>
                    <a:pt x="86141" y="0"/>
                    <a:pt x="192257" y="0"/>
                  </a:cubicBezTo>
                  <a:close/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51EAAB8-7BE1-9F48-9038-2E19E0494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5065" y="7722318"/>
              <a:ext cx="437860" cy="597422"/>
            </a:xfrm>
            <a:custGeom>
              <a:avLst/>
              <a:gdLst>
                <a:gd name="connsiteX0" fmla="*/ 71941 w 437860"/>
                <a:gd name="connsiteY0" fmla="*/ 3069 h 597422"/>
                <a:gd name="connsiteX1" fmla="*/ 254275 w 437860"/>
                <a:gd name="connsiteY1" fmla="*/ 63990 h 597422"/>
                <a:gd name="connsiteX2" fmla="*/ 430407 w 437860"/>
                <a:gd name="connsiteY2" fmla="*/ 390973 h 597422"/>
                <a:gd name="connsiteX3" fmla="*/ 316293 w 437860"/>
                <a:gd name="connsiteY3" fmla="*/ 561303 h 597422"/>
                <a:gd name="connsiteX4" fmla="*/ 256756 w 437860"/>
                <a:gd name="connsiteY4" fmla="*/ 596115 h 597422"/>
                <a:gd name="connsiteX5" fmla="*/ 236910 w 437860"/>
                <a:gd name="connsiteY5" fmla="*/ 578709 h 597422"/>
                <a:gd name="connsiteX6" fmla="*/ 241338 w 437860"/>
                <a:gd name="connsiteY6" fmla="*/ 496207 h 597422"/>
                <a:gd name="connsiteX7" fmla="*/ 242574 w 437860"/>
                <a:gd name="connsiteY7" fmla="*/ 496716 h 597422"/>
                <a:gd name="connsiteX8" fmla="*/ 289889 w 437860"/>
                <a:gd name="connsiteY8" fmla="*/ 451894 h 597422"/>
                <a:gd name="connsiteX9" fmla="*/ 242574 w 437860"/>
                <a:gd name="connsiteY9" fmla="*/ 404581 h 597422"/>
                <a:gd name="connsiteX10" fmla="*/ 224572 w 437860"/>
                <a:gd name="connsiteY10" fmla="*/ 412435 h 597422"/>
                <a:gd name="connsiteX11" fmla="*/ 224506 w 437860"/>
                <a:gd name="connsiteY11" fmla="*/ 412109 h 597422"/>
                <a:gd name="connsiteX12" fmla="*/ 111633 w 437860"/>
                <a:gd name="connsiteY12" fmla="*/ 287781 h 597422"/>
                <a:gd name="connsiteX13" fmla="*/ 35971 w 437860"/>
                <a:gd name="connsiteY13" fmla="*/ 203238 h 597422"/>
                <a:gd name="connsiteX14" fmla="*/ 6202 w 437860"/>
                <a:gd name="connsiteY14" fmla="*/ 103775 h 597422"/>
                <a:gd name="connsiteX15" fmla="*/ 0 w 437860"/>
                <a:gd name="connsiteY15" fmla="*/ 44098 h 597422"/>
                <a:gd name="connsiteX16" fmla="*/ 9923 w 437860"/>
                <a:gd name="connsiteY16" fmla="*/ 39125 h 597422"/>
                <a:gd name="connsiteX17" fmla="*/ 83104 w 437860"/>
                <a:gd name="connsiteY17" fmla="*/ 90099 h 597422"/>
                <a:gd name="connsiteX18" fmla="*/ 59538 w 437860"/>
                <a:gd name="connsiteY18" fmla="*/ 5556 h 597422"/>
                <a:gd name="connsiteX19" fmla="*/ 71941 w 437860"/>
                <a:gd name="connsiteY19" fmla="*/ 3069 h 5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7860" h="597422">
                  <a:moveTo>
                    <a:pt x="71941" y="3069"/>
                  </a:moveTo>
                  <a:cubicBezTo>
                    <a:pt x="110393" y="70207"/>
                    <a:pt x="188536" y="47828"/>
                    <a:pt x="254275" y="63990"/>
                  </a:cubicBezTo>
                  <a:cubicBezTo>
                    <a:pt x="400638" y="100045"/>
                    <a:pt x="460176" y="251726"/>
                    <a:pt x="430407" y="390973"/>
                  </a:cubicBezTo>
                  <a:cubicBezTo>
                    <a:pt x="415522" y="459354"/>
                    <a:pt x="374590" y="520275"/>
                    <a:pt x="316293" y="561303"/>
                  </a:cubicBezTo>
                  <a:cubicBezTo>
                    <a:pt x="297688" y="574979"/>
                    <a:pt x="277842" y="587412"/>
                    <a:pt x="256756" y="596115"/>
                  </a:cubicBezTo>
                  <a:cubicBezTo>
                    <a:pt x="246833" y="601088"/>
                    <a:pt x="234429" y="591142"/>
                    <a:pt x="236910" y="578709"/>
                  </a:cubicBezTo>
                  <a:lnTo>
                    <a:pt x="241338" y="496207"/>
                  </a:lnTo>
                  <a:lnTo>
                    <a:pt x="242574" y="496716"/>
                  </a:lnTo>
                  <a:cubicBezTo>
                    <a:pt x="268722" y="496716"/>
                    <a:pt x="289889" y="476795"/>
                    <a:pt x="289889" y="451894"/>
                  </a:cubicBezTo>
                  <a:cubicBezTo>
                    <a:pt x="289889" y="425747"/>
                    <a:pt x="268722" y="404581"/>
                    <a:pt x="242574" y="404581"/>
                  </a:cubicBezTo>
                  <a:lnTo>
                    <a:pt x="224572" y="412435"/>
                  </a:lnTo>
                  <a:lnTo>
                    <a:pt x="224506" y="412109"/>
                  </a:lnTo>
                  <a:cubicBezTo>
                    <a:pt x="202180" y="354918"/>
                    <a:pt x="157526" y="325079"/>
                    <a:pt x="111633" y="287781"/>
                  </a:cubicBezTo>
                  <a:cubicBezTo>
                    <a:pt x="81864" y="264159"/>
                    <a:pt x="54576" y="236806"/>
                    <a:pt x="35971" y="203238"/>
                  </a:cubicBezTo>
                  <a:cubicBezTo>
                    <a:pt x="18605" y="172156"/>
                    <a:pt x="11163" y="138587"/>
                    <a:pt x="6202" y="103775"/>
                  </a:cubicBezTo>
                  <a:cubicBezTo>
                    <a:pt x="3721" y="83883"/>
                    <a:pt x="2481" y="63990"/>
                    <a:pt x="0" y="44098"/>
                  </a:cubicBezTo>
                  <a:cubicBezTo>
                    <a:pt x="0" y="39125"/>
                    <a:pt x="6202" y="35395"/>
                    <a:pt x="9923" y="39125"/>
                  </a:cubicBezTo>
                  <a:cubicBezTo>
                    <a:pt x="33490" y="60260"/>
                    <a:pt x="83104" y="90099"/>
                    <a:pt x="83104" y="90099"/>
                  </a:cubicBezTo>
                  <a:cubicBezTo>
                    <a:pt x="55816" y="72693"/>
                    <a:pt x="57057" y="31665"/>
                    <a:pt x="59538" y="5556"/>
                  </a:cubicBezTo>
                  <a:cubicBezTo>
                    <a:pt x="62018" y="-660"/>
                    <a:pt x="69460" y="-1904"/>
                    <a:pt x="71941" y="3069"/>
                  </a:cubicBezTo>
                  <a:close/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4666EF-2531-3C42-9742-995E60B64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9884" y="8463111"/>
              <a:ext cx="314914" cy="192369"/>
            </a:xfrm>
            <a:custGeom>
              <a:avLst/>
              <a:gdLst>
                <a:gd name="connsiteX0" fmla="*/ 252183 w 314914"/>
                <a:gd name="connsiteY0" fmla="*/ 96 h 192369"/>
                <a:gd name="connsiteX1" fmla="*/ 276758 w 314914"/>
                <a:gd name="connsiteY1" fmla="*/ 11219 h 192369"/>
                <a:gd name="connsiteX2" fmla="*/ 291502 w 314914"/>
                <a:gd name="connsiteY2" fmla="*/ 24815 h 192369"/>
                <a:gd name="connsiteX3" fmla="*/ 314848 w 314914"/>
                <a:gd name="connsiteY3" fmla="*/ 64365 h 192369"/>
                <a:gd name="connsiteX4" fmla="*/ 291502 w 314914"/>
                <a:gd name="connsiteY4" fmla="*/ 101443 h 192369"/>
                <a:gd name="connsiteX5" fmla="*/ 255869 w 314914"/>
                <a:gd name="connsiteY5" fmla="*/ 136049 h 192369"/>
                <a:gd name="connsiteX6" fmla="*/ 180918 w 314914"/>
                <a:gd name="connsiteY6" fmla="*/ 190430 h 192369"/>
                <a:gd name="connsiteX7" fmla="*/ 157573 w 314914"/>
                <a:gd name="connsiteY7" fmla="*/ 180543 h 192369"/>
                <a:gd name="connsiteX8" fmla="*/ 132636 w 314914"/>
                <a:gd name="connsiteY8" fmla="*/ 100732 h 192369"/>
                <a:gd name="connsiteX9" fmla="*/ 97332 w 314914"/>
                <a:gd name="connsiteY9" fmla="*/ 167486 h 192369"/>
                <a:gd name="connsiteX10" fmla="*/ 71115 w 314914"/>
                <a:gd name="connsiteY10" fmla="*/ 170015 h 192369"/>
                <a:gd name="connsiteX11" fmla="*/ 29918 w 314914"/>
                <a:gd name="connsiteY11" fmla="*/ 115638 h 192369"/>
                <a:gd name="connsiteX12" fmla="*/ 1205 w 314914"/>
                <a:gd name="connsiteY12" fmla="*/ 58732 h 192369"/>
                <a:gd name="connsiteX13" fmla="*/ 6198 w 314914"/>
                <a:gd name="connsiteY13" fmla="*/ 38499 h 192369"/>
                <a:gd name="connsiteX14" fmla="*/ 46147 w 314914"/>
                <a:gd name="connsiteY14" fmla="*/ 14472 h 192369"/>
                <a:gd name="connsiteX15" fmla="*/ 101077 w 314914"/>
                <a:gd name="connsiteY15" fmla="*/ 5620 h 192369"/>
                <a:gd name="connsiteX16" fmla="*/ 133080 w 314914"/>
                <a:gd name="connsiteY16" fmla="*/ 92067 h 1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914" h="192369">
                  <a:moveTo>
                    <a:pt x="252183" y="96"/>
                  </a:moveTo>
                  <a:cubicBezTo>
                    <a:pt x="254641" y="-1140"/>
                    <a:pt x="274300" y="9983"/>
                    <a:pt x="276758" y="11219"/>
                  </a:cubicBezTo>
                  <a:cubicBezTo>
                    <a:pt x="281672" y="14927"/>
                    <a:pt x="287816" y="21107"/>
                    <a:pt x="291502" y="24815"/>
                  </a:cubicBezTo>
                  <a:cubicBezTo>
                    <a:pt x="300103" y="34702"/>
                    <a:pt x="316076" y="48298"/>
                    <a:pt x="314848" y="64365"/>
                  </a:cubicBezTo>
                  <a:cubicBezTo>
                    <a:pt x="313619" y="79196"/>
                    <a:pt x="300103" y="91555"/>
                    <a:pt x="291502" y="101443"/>
                  </a:cubicBezTo>
                  <a:cubicBezTo>
                    <a:pt x="279215" y="113802"/>
                    <a:pt x="268157" y="126162"/>
                    <a:pt x="255869" y="136049"/>
                  </a:cubicBezTo>
                  <a:cubicBezTo>
                    <a:pt x="233753" y="157060"/>
                    <a:pt x="206721" y="174363"/>
                    <a:pt x="180918" y="190430"/>
                  </a:cubicBezTo>
                  <a:cubicBezTo>
                    <a:pt x="171088" y="195374"/>
                    <a:pt x="160030" y="190430"/>
                    <a:pt x="157573" y="180543"/>
                  </a:cubicBezTo>
                  <a:lnTo>
                    <a:pt x="132636" y="100732"/>
                  </a:lnTo>
                  <a:lnTo>
                    <a:pt x="97332" y="167486"/>
                  </a:lnTo>
                  <a:cubicBezTo>
                    <a:pt x="92338" y="177603"/>
                    <a:pt x="78606" y="178867"/>
                    <a:pt x="71115" y="170015"/>
                  </a:cubicBezTo>
                  <a:cubicBezTo>
                    <a:pt x="57383" y="154840"/>
                    <a:pt x="43650" y="138401"/>
                    <a:pt x="29918" y="115638"/>
                  </a:cubicBezTo>
                  <a:cubicBezTo>
                    <a:pt x="17434" y="95405"/>
                    <a:pt x="8695" y="75172"/>
                    <a:pt x="1205" y="58732"/>
                  </a:cubicBezTo>
                  <a:cubicBezTo>
                    <a:pt x="-1292" y="51145"/>
                    <a:pt x="-44" y="43557"/>
                    <a:pt x="6198" y="38499"/>
                  </a:cubicBezTo>
                  <a:cubicBezTo>
                    <a:pt x="14937" y="30911"/>
                    <a:pt x="28670" y="20795"/>
                    <a:pt x="46147" y="14472"/>
                  </a:cubicBezTo>
                  <a:cubicBezTo>
                    <a:pt x="69867" y="5620"/>
                    <a:pt x="89841" y="4355"/>
                    <a:pt x="101077" y="5620"/>
                  </a:cubicBezTo>
                  <a:lnTo>
                    <a:pt x="133080" y="92067"/>
                  </a:lnTo>
                  <a:close/>
                </a:path>
              </a:pathLst>
            </a:custGeom>
            <a:solidFill>
              <a:srgbClr val="3751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260">
              <a:extLst>
                <a:ext uri="{FF2B5EF4-FFF2-40B4-BE49-F238E27FC236}">
                  <a16:creationId xmlns:a16="http://schemas.microsoft.com/office/drawing/2014/main" id="{77853A48-3105-964C-A3CE-102706F14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5061" y="8912400"/>
              <a:ext cx="214227" cy="269161"/>
            </a:xfrm>
            <a:custGeom>
              <a:avLst/>
              <a:gdLst>
                <a:gd name="T0" fmla="*/ 33 w 170"/>
                <a:gd name="T1" fmla="*/ 204 h 215"/>
                <a:gd name="T2" fmla="*/ 33 w 170"/>
                <a:gd name="T3" fmla="*/ 204 h 215"/>
                <a:gd name="T4" fmla="*/ 108 w 170"/>
                <a:gd name="T5" fmla="*/ 207 h 215"/>
                <a:gd name="T6" fmla="*/ 108 w 170"/>
                <a:gd name="T7" fmla="*/ 207 h 215"/>
                <a:gd name="T8" fmla="*/ 124 w 170"/>
                <a:gd name="T9" fmla="*/ 204 h 215"/>
                <a:gd name="T10" fmla="*/ 124 w 170"/>
                <a:gd name="T11" fmla="*/ 204 h 215"/>
                <a:gd name="T12" fmla="*/ 142 w 170"/>
                <a:gd name="T13" fmla="*/ 184 h 215"/>
                <a:gd name="T14" fmla="*/ 142 w 170"/>
                <a:gd name="T15" fmla="*/ 184 h 215"/>
                <a:gd name="T16" fmla="*/ 69 w 170"/>
                <a:gd name="T17" fmla="*/ 42 h 215"/>
                <a:gd name="T18" fmla="*/ 69 w 170"/>
                <a:gd name="T19" fmla="*/ 42 h 215"/>
                <a:gd name="T20" fmla="*/ 26 w 170"/>
                <a:gd name="T21" fmla="*/ 108 h 215"/>
                <a:gd name="T22" fmla="*/ 26 w 170"/>
                <a:gd name="T23" fmla="*/ 108 h 215"/>
                <a:gd name="T24" fmla="*/ 33 w 170"/>
                <a:gd name="T25" fmla="*/ 20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215">
                  <a:moveTo>
                    <a:pt x="33" y="204"/>
                  </a:moveTo>
                  <a:lnTo>
                    <a:pt x="33" y="204"/>
                  </a:lnTo>
                  <a:cubicBezTo>
                    <a:pt x="51" y="214"/>
                    <a:pt x="82" y="211"/>
                    <a:pt x="108" y="207"/>
                  </a:cubicBezTo>
                  <a:lnTo>
                    <a:pt x="108" y="207"/>
                  </a:lnTo>
                  <a:cubicBezTo>
                    <a:pt x="113" y="206"/>
                    <a:pt x="119" y="206"/>
                    <a:pt x="124" y="204"/>
                  </a:cubicBezTo>
                  <a:lnTo>
                    <a:pt x="124" y="204"/>
                  </a:lnTo>
                  <a:cubicBezTo>
                    <a:pt x="135" y="199"/>
                    <a:pt x="140" y="191"/>
                    <a:pt x="142" y="184"/>
                  </a:cubicBezTo>
                  <a:lnTo>
                    <a:pt x="142" y="184"/>
                  </a:lnTo>
                  <a:cubicBezTo>
                    <a:pt x="152" y="159"/>
                    <a:pt x="169" y="0"/>
                    <a:pt x="69" y="42"/>
                  </a:cubicBezTo>
                  <a:lnTo>
                    <a:pt x="69" y="42"/>
                  </a:lnTo>
                  <a:cubicBezTo>
                    <a:pt x="39" y="55"/>
                    <a:pt x="34" y="90"/>
                    <a:pt x="26" y="108"/>
                  </a:cubicBezTo>
                  <a:lnTo>
                    <a:pt x="26" y="108"/>
                  </a:lnTo>
                  <a:cubicBezTo>
                    <a:pt x="16" y="135"/>
                    <a:pt x="0" y="184"/>
                    <a:pt x="33" y="204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261">
              <a:extLst>
                <a:ext uri="{FF2B5EF4-FFF2-40B4-BE49-F238E27FC236}">
                  <a16:creationId xmlns:a16="http://schemas.microsoft.com/office/drawing/2014/main" id="{93C03F9A-3FEB-B647-A804-5B0EDC6D7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0704" y="9659454"/>
              <a:ext cx="159300" cy="197750"/>
            </a:xfrm>
            <a:custGeom>
              <a:avLst/>
              <a:gdLst>
                <a:gd name="T0" fmla="*/ 7 w 130"/>
                <a:gd name="T1" fmla="*/ 115 h 158"/>
                <a:gd name="T2" fmla="*/ 7 w 130"/>
                <a:gd name="T3" fmla="*/ 115 h 158"/>
                <a:gd name="T4" fmla="*/ 18 w 130"/>
                <a:gd name="T5" fmla="*/ 139 h 158"/>
                <a:gd name="T6" fmla="*/ 18 w 130"/>
                <a:gd name="T7" fmla="*/ 139 h 158"/>
                <a:gd name="T8" fmla="*/ 39 w 130"/>
                <a:gd name="T9" fmla="*/ 156 h 158"/>
                <a:gd name="T10" fmla="*/ 39 w 130"/>
                <a:gd name="T11" fmla="*/ 156 h 158"/>
                <a:gd name="T12" fmla="*/ 56 w 130"/>
                <a:gd name="T13" fmla="*/ 157 h 158"/>
                <a:gd name="T14" fmla="*/ 56 w 130"/>
                <a:gd name="T15" fmla="*/ 157 h 158"/>
                <a:gd name="T16" fmla="*/ 95 w 130"/>
                <a:gd name="T17" fmla="*/ 148 h 158"/>
                <a:gd name="T18" fmla="*/ 95 w 130"/>
                <a:gd name="T19" fmla="*/ 148 h 158"/>
                <a:gd name="T20" fmla="*/ 116 w 130"/>
                <a:gd name="T21" fmla="*/ 114 h 158"/>
                <a:gd name="T22" fmla="*/ 116 w 130"/>
                <a:gd name="T23" fmla="*/ 114 h 158"/>
                <a:gd name="T24" fmla="*/ 127 w 130"/>
                <a:gd name="T25" fmla="*/ 62 h 158"/>
                <a:gd name="T26" fmla="*/ 127 w 130"/>
                <a:gd name="T27" fmla="*/ 62 h 158"/>
                <a:gd name="T28" fmla="*/ 129 w 130"/>
                <a:gd name="T29" fmla="*/ 34 h 158"/>
                <a:gd name="T30" fmla="*/ 129 w 130"/>
                <a:gd name="T31" fmla="*/ 34 h 158"/>
                <a:gd name="T32" fmla="*/ 126 w 130"/>
                <a:gd name="T33" fmla="*/ 16 h 158"/>
                <a:gd name="T34" fmla="*/ 126 w 130"/>
                <a:gd name="T35" fmla="*/ 16 h 158"/>
                <a:gd name="T36" fmla="*/ 107 w 130"/>
                <a:gd name="T37" fmla="*/ 8 h 158"/>
                <a:gd name="T38" fmla="*/ 107 w 130"/>
                <a:gd name="T39" fmla="*/ 8 h 158"/>
                <a:gd name="T40" fmla="*/ 17 w 130"/>
                <a:gd name="T41" fmla="*/ 6 h 158"/>
                <a:gd name="T42" fmla="*/ 17 w 130"/>
                <a:gd name="T43" fmla="*/ 6 h 158"/>
                <a:gd name="T44" fmla="*/ 0 w 130"/>
                <a:gd name="T45" fmla="*/ 36 h 158"/>
                <a:gd name="T46" fmla="*/ 0 w 130"/>
                <a:gd name="T47" fmla="*/ 36 h 158"/>
                <a:gd name="T48" fmla="*/ 0 w 130"/>
                <a:gd name="T49" fmla="*/ 68 h 158"/>
                <a:gd name="T50" fmla="*/ 0 w 130"/>
                <a:gd name="T51" fmla="*/ 68 h 158"/>
                <a:gd name="T52" fmla="*/ 7 w 130"/>
                <a:gd name="T53" fmla="*/ 1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58">
                  <a:moveTo>
                    <a:pt x="7" y="115"/>
                  </a:moveTo>
                  <a:lnTo>
                    <a:pt x="7" y="115"/>
                  </a:lnTo>
                  <a:cubicBezTo>
                    <a:pt x="10" y="123"/>
                    <a:pt x="12" y="132"/>
                    <a:pt x="18" y="139"/>
                  </a:cubicBezTo>
                  <a:lnTo>
                    <a:pt x="18" y="139"/>
                  </a:lnTo>
                  <a:cubicBezTo>
                    <a:pt x="23" y="147"/>
                    <a:pt x="30" y="153"/>
                    <a:pt x="39" y="156"/>
                  </a:cubicBezTo>
                  <a:lnTo>
                    <a:pt x="39" y="156"/>
                  </a:lnTo>
                  <a:cubicBezTo>
                    <a:pt x="45" y="157"/>
                    <a:pt x="51" y="157"/>
                    <a:pt x="56" y="157"/>
                  </a:cubicBezTo>
                  <a:lnTo>
                    <a:pt x="56" y="157"/>
                  </a:lnTo>
                  <a:cubicBezTo>
                    <a:pt x="69" y="157"/>
                    <a:pt x="84" y="156"/>
                    <a:pt x="95" y="148"/>
                  </a:cubicBezTo>
                  <a:lnTo>
                    <a:pt x="95" y="148"/>
                  </a:lnTo>
                  <a:cubicBezTo>
                    <a:pt x="107" y="141"/>
                    <a:pt x="112" y="127"/>
                    <a:pt x="116" y="114"/>
                  </a:cubicBezTo>
                  <a:lnTo>
                    <a:pt x="116" y="114"/>
                  </a:lnTo>
                  <a:cubicBezTo>
                    <a:pt x="122" y="98"/>
                    <a:pt x="126" y="80"/>
                    <a:pt x="127" y="62"/>
                  </a:cubicBezTo>
                  <a:lnTo>
                    <a:pt x="127" y="62"/>
                  </a:lnTo>
                  <a:cubicBezTo>
                    <a:pt x="128" y="53"/>
                    <a:pt x="129" y="44"/>
                    <a:pt x="129" y="34"/>
                  </a:cubicBezTo>
                  <a:lnTo>
                    <a:pt x="129" y="34"/>
                  </a:lnTo>
                  <a:cubicBezTo>
                    <a:pt x="129" y="28"/>
                    <a:pt x="129" y="21"/>
                    <a:pt x="126" y="16"/>
                  </a:cubicBezTo>
                  <a:lnTo>
                    <a:pt x="126" y="16"/>
                  </a:lnTo>
                  <a:cubicBezTo>
                    <a:pt x="121" y="10"/>
                    <a:pt x="114" y="9"/>
                    <a:pt x="107" y="8"/>
                  </a:cubicBezTo>
                  <a:lnTo>
                    <a:pt x="107" y="8"/>
                  </a:lnTo>
                  <a:cubicBezTo>
                    <a:pt x="79" y="3"/>
                    <a:pt x="46" y="0"/>
                    <a:pt x="17" y="6"/>
                  </a:cubicBezTo>
                  <a:lnTo>
                    <a:pt x="17" y="6"/>
                  </a:lnTo>
                  <a:cubicBezTo>
                    <a:pt x="4" y="9"/>
                    <a:pt x="0" y="23"/>
                    <a:pt x="0" y="36"/>
                  </a:cubicBezTo>
                  <a:lnTo>
                    <a:pt x="0" y="36"/>
                  </a:lnTo>
                  <a:cubicBezTo>
                    <a:pt x="0" y="47"/>
                    <a:pt x="0" y="57"/>
                    <a:pt x="0" y="68"/>
                  </a:cubicBezTo>
                  <a:lnTo>
                    <a:pt x="0" y="68"/>
                  </a:lnTo>
                  <a:cubicBezTo>
                    <a:pt x="1" y="84"/>
                    <a:pt x="4" y="100"/>
                    <a:pt x="7" y="115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262">
              <a:extLst>
                <a:ext uri="{FF2B5EF4-FFF2-40B4-BE49-F238E27FC236}">
                  <a16:creationId xmlns:a16="http://schemas.microsoft.com/office/drawing/2014/main" id="{6A71484C-2194-C74F-893E-6079CF02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199" y="8522399"/>
              <a:ext cx="329583" cy="1191989"/>
            </a:xfrm>
            <a:custGeom>
              <a:avLst/>
              <a:gdLst>
                <a:gd name="T0" fmla="*/ 49 w 266"/>
                <a:gd name="T1" fmla="*/ 0 h 957"/>
                <a:gd name="T2" fmla="*/ 49 w 266"/>
                <a:gd name="T3" fmla="*/ 0 h 957"/>
                <a:gd name="T4" fmla="*/ 237 w 266"/>
                <a:gd name="T5" fmla="*/ 121 h 957"/>
                <a:gd name="T6" fmla="*/ 237 w 266"/>
                <a:gd name="T7" fmla="*/ 121 h 957"/>
                <a:gd name="T8" fmla="*/ 217 w 266"/>
                <a:gd name="T9" fmla="*/ 353 h 957"/>
                <a:gd name="T10" fmla="*/ 217 w 266"/>
                <a:gd name="T11" fmla="*/ 353 h 957"/>
                <a:gd name="T12" fmla="*/ 182 w 266"/>
                <a:gd name="T13" fmla="*/ 602 h 957"/>
                <a:gd name="T14" fmla="*/ 182 w 266"/>
                <a:gd name="T15" fmla="*/ 602 h 957"/>
                <a:gd name="T16" fmla="*/ 130 w 266"/>
                <a:gd name="T17" fmla="*/ 935 h 957"/>
                <a:gd name="T18" fmla="*/ 130 w 266"/>
                <a:gd name="T19" fmla="*/ 935 h 957"/>
                <a:gd name="T20" fmla="*/ 61 w 266"/>
                <a:gd name="T21" fmla="*/ 953 h 957"/>
                <a:gd name="T22" fmla="*/ 61 w 266"/>
                <a:gd name="T23" fmla="*/ 953 h 957"/>
                <a:gd name="T24" fmla="*/ 0 w 266"/>
                <a:gd name="T25" fmla="*/ 935 h 957"/>
                <a:gd name="T26" fmla="*/ 0 w 266"/>
                <a:gd name="T27" fmla="*/ 935 h 957"/>
                <a:gd name="T28" fmla="*/ 37 w 266"/>
                <a:gd name="T29" fmla="*/ 632 h 957"/>
                <a:gd name="T30" fmla="*/ 37 w 266"/>
                <a:gd name="T31" fmla="*/ 632 h 957"/>
                <a:gd name="T32" fmla="*/ 58 w 266"/>
                <a:gd name="T33" fmla="*/ 172 h 957"/>
                <a:gd name="T34" fmla="*/ 58 w 266"/>
                <a:gd name="T35" fmla="*/ 172 h 957"/>
                <a:gd name="T36" fmla="*/ 49 w 266"/>
                <a:gd name="T37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957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196" y="31"/>
                    <a:pt x="237" y="121"/>
                  </a:cubicBezTo>
                  <a:lnTo>
                    <a:pt x="237" y="121"/>
                  </a:lnTo>
                  <a:cubicBezTo>
                    <a:pt x="265" y="187"/>
                    <a:pt x="230" y="285"/>
                    <a:pt x="217" y="353"/>
                  </a:cubicBezTo>
                  <a:lnTo>
                    <a:pt x="217" y="353"/>
                  </a:lnTo>
                  <a:cubicBezTo>
                    <a:pt x="201" y="438"/>
                    <a:pt x="198" y="517"/>
                    <a:pt x="182" y="602"/>
                  </a:cubicBezTo>
                  <a:lnTo>
                    <a:pt x="182" y="602"/>
                  </a:lnTo>
                  <a:cubicBezTo>
                    <a:pt x="147" y="781"/>
                    <a:pt x="142" y="883"/>
                    <a:pt x="130" y="935"/>
                  </a:cubicBezTo>
                  <a:lnTo>
                    <a:pt x="130" y="935"/>
                  </a:lnTo>
                  <a:cubicBezTo>
                    <a:pt x="126" y="949"/>
                    <a:pt x="89" y="956"/>
                    <a:pt x="61" y="953"/>
                  </a:cubicBezTo>
                  <a:lnTo>
                    <a:pt x="61" y="953"/>
                  </a:lnTo>
                  <a:cubicBezTo>
                    <a:pt x="35" y="951"/>
                    <a:pt x="15" y="938"/>
                    <a:pt x="0" y="935"/>
                  </a:cubicBezTo>
                  <a:lnTo>
                    <a:pt x="0" y="935"/>
                  </a:lnTo>
                  <a:cubicBezTo>
                    <a:pt x="18" y="812"/>
                    <a:pt x="29" y="709"/>
                    <a:pt x="37" y="632"/>
                  </a:cubicBezTo>
                  <a:lnTo>
                    <a:pt x="37" y="632"/>
                  </a:lnTo>
                  <a:cubicBezTo>
                    <a:pt x="51" y="484"/>
                    <a:pt x="63" y="349"/>
                    <a:pt x="58" y="172"/>
                  </a:cubicBezTo>
                  <a:lnTo>
                    <a:pt x="58" y="172"/>
                  </a:lnTo>
                  <a:cubicBezTo>
                    <a:pt x="56" y="100"/>
                    <a:pt x="52" y="40"/>
                    <a:pt x="49" y="0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263">
              <a:extLst>
                <a:ext uri="{FF2B5EF4-FFF2-40B4-BE49-F238E27FC236}">
                  <a16:creationId xmlns:a16="http://schemas.microsoft.com/office/drawing/2014/main" id="{A7FC6916-A1BE-5A4B-8344-3EC31036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671" y="11175538"/>
              <a:ext cx="527332" cy="538319"/>
            </a:xfrm>
            <a:custGeom>
              <a:avLst/>
              <a:gdLst>
                <a:gd name="T0" fmla="*/ 344 w 422"/>
                <a:gd name="T1" fmla="*/ 0 h 434"/>
                <a:gd name="T2" fmla="*/ 344 w 422"/>
                <a:gd name="T3" fmla="*/ 0 h 434"/>
                <a:gd name="T4" fmla="*/ 145 w 422"/>
                <a:gd name="T5" fmla="*/ 182 h 434"/>
                <a:gd name="T6" fmla="*/ 145 w 422"/>
                <a:gd name="T7" fmla="*/ 182 h 434"/>
                <a:gd name="T8" fmla="*/ 68 w 422"/>
                <a:gd name="T9" fmla="*/ 395 h 434"/>
                <a:gd name="T10" fmla="*/ 68 w 422"/>
                <a:gd name="T11" fmla="*/ 395 h 434"/>
                <a:gd name="T12" fmla="*/ 347 w 422"/>
                <a:gd name="T13" fmla="*/ 212 h 434"/>
                <a:gd name="T14" fmla="*/ 347 w 422"/>
                <a:gd name="T15" fmla="*/ 212 h 434"/>
                <a:gd name="T16" fmla="*/ 421 w 422"/>
                <a:gd name="T17" fmla="*/ 51 h 434"/>
                <a:gd name="T18" fmla="*/ 344 w 422"/>
                <a:gd name="T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34">
                  <a:moveTo>
                    <a:pt x="344" y="0"/>
                  </a:moveTo>
                  <a:lnTo>
                    <a:pt x="344" y="0"/>
                  </a:lnTo>
                  <a:cubicBezTo>
                    <a:pt x="344" y="0"/>
                    <a:pt x="210" y="132"/>
                    <a:pt x="145" y="182"/>
                  </a:cubicBezTo>
                  <a:lnTo>
                    <a:pt x="145" y="182"/>
                  </a:lnTo>
                  <a:cubicBezTo>
                    <a:pt x="79" y="233"/>
                    <a:pt x="0" y="358"/>
                    <a:pt x="68" y="395"/>
                  </a:cubicBezTo>
                  <a:lnTo>
                    <a:pt x="68" y="395"/>
                  </a:lnTo>
                  <a:cubicBezTo>
                    <a:pt x="138" y="433"/>
                    <a:pt x="274" y="346"/>
                    <a:pt x="347" y="212"/>
                  </a:cubicBezTo>
                  <a:lnTo>
                    <a:pt x="347" y="212"/>
                  </a:lnTo>
                  <a:cubicBezTo>
                    <a:pt x="420" y="77"/>
                    <a:pt x="421" y="51"/>
                    <a:pt x="421" y="51"/>
                  </a:cubicBezTo>
                  <a:lnTo>
                    <a:pt x="344" y="0"/>
                  </a:ln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CBF1928-35E2-AC4E-8C3A-E266DD672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0202" y="9824248"/>
              <a:ext cx="1152296" cy="1478786"/>
            </a:xfrm>
            <a:custGeom>
              <a:avLst/>
              <a:gdLst>
                <a:gd name="connsiteX0" fmla="*/ 421643 w 1152296"/>
                <a:gd name="connsiteY0" fmla="*/ 0 h 1478786"/>
                <a:gd name="connsiteX1" fmla="*/ 526085 w 1152296"/>
                <a:gd name="connsiteY1" fmla="*/ 26098 h 1478786"/>
                <a:gd name="connsiteX2" fmla="*/ 483500 w 1152296"/>
                <a:gd name="connsiteY2" fmla="*/ 266885 h 1478786"/>
                <a:gd name="connsiteX3" fmla="*/ 472194 w 1152296"/>
                <a:gd name="connsiteY3" fmla="*/ 319263 h 1478786"/>
                <a:gd name="connsiteX4" fmla="*/ 484364 w 1152296"/>
                <a:gd name="connsiteY4" fmla="*/ 307956 h 1478786"/>
                <a:gd name="connsiteX5" fmla="*/ 814102 w 1152296"/>
                <a:gd name="connsiteY5" fmla="*/ 21969 h 1478786"/>
                <a:gd name="connsiteX6" fmla="*/ 1020460 w 1152296"/>
                <a:gd name="connsiteY6" fmla="*/ 145605 h 1478786"/>
                <a:gd name="connsiteX7" fmla="*/ 1003416 w 1152296"/>
                <a:gd name="connsiteY7" fmla="*/ 161203 h 1478786"/>
                <a:gd name="connsiteX8" fmla="*/ 971379 w 1152296"/>
                <a:gd name="connsiteY8" fmla="*/ 190213 h 1478786"/>
                <a:gd name="connsiteX9" fmla="*/ 1152296 w 1152296"/>
                <a:gd name="connsiteY9" fmla="*/ 245705 h 1478786"/>
                <a:gd name="connsiteX10" fmla="*/ 531350 w 1152296"/>
                <a:gd name="connsiteY10" fmla="*/ 1089736 h 1478786"/>
                <a:gd name="connsiteX11" fmla="*/ 123194 w 1152296"/>
                <a:gd name="connsiteY11" fmla="*/ 1478139 h 1478786"/>
                <a:gd name="connsiteX12" fmla="*/ 37331 w 1152296"/>
                <a:gd name="connsiteY12" fmla="*/ 1451997 h 1478786"/>
                <a:gd name="connsiteX13" fmla="*/ 0 w 1152296"/>
                <a:gd name="connsiteY13" fmla="*/ 1392243 h 1478786"/>
                <a:gd name="connsiteX14" fmla="*/ 695985 w 1152296"/>
                <a:gd name="connsiteY14" fmla="*/ 430732 h 1478786"/>
                <a:gd name="connsiteX15" fmla="*/ 600265 w 1152296"/>
                <a:gd name="connsiteY15" fmla="*/ 509804 h 1478786"/>
                <a:gd name="connsiteX16" fmla="*/ 410970 w 1152296"/>
                <a:gd name="connsiteY16" fmla="*/ 652736 h 1478786"/>
                <a:gd name="connsiteX17" fmla="*/ 368604 w 1152296"/>
                <a:gd name="connsiteY17" fmla="*/ 679878 h 1478786"/>
                <a:gd name="connsiteX18" fmla="*/ 368179 w 1152296"/>
                <a:gd name="connsiteY18" fmla="*/ 681038 h 1478786"/>
                <a:gd name="connsiteX19" fmla="*/ 163026 w 1152296"/>
                <a:gd name="connsiteY19" fmla="*/ 635056 h 1478786"/>
                <a:gd name="connsiteX20" fmla="*/ 189136 w 1152296"/>
                <a:gd name="connsiteY20" fmla="*/ 503322 h 147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2296" h="1478786">
                  <a:moveTo>
                    <a:pt x="421643" y="0"/>
                  </a:moveTo>
                  <a:lnTo>
                    <a:pt x="526085" y="26098"/>
                  </a:lnTo>
                  <a:cubicBezTo>
                    <a:pt x="526085" y="26098"/>
                    <a:pt x="510854" y="132044"/>
                    <a:pt x="483500" y="266885"/>
                  </a:cubicBezTo>
                  <a:lnTo>
                    <a:pt x="472194" y="319263"/>
                  </a:lnTo>
                  <a:lnTo>
                    <a:pt x="484364" y="307956"/>
                  </a:lnTo>
                  <a:cubicBezTo>
                    <a:pt x="639132" y="164962"/>
                    <a:pt x="797941" y="21969"/>
                    <a:pt x="814102" y="21969"/>
                  </a:cubicBezTo>
                  <a:cubicBezTo>
                    <a:pt x="989382" y="24467"/>
                    <a:pt x="1020460" y="145605"/>
                    <a:pt x="1020460" y="145605"/>
                  </a:cubicBezTo>
                  <a:cubicBezTo>
                    <a:pt x="1020460" y="145605"/>
                    <a:pt x="1014420" y="151170"/>
                    <a:pt x="1003416" y="161203"/>
                  </a:cubicBezTo>
                  <a:lnTo>
                    <a:pt x="971379" y="190213"/>
                  </a:lnTo>
                  <a:lnTo>
                    <a:pt x="1152296" y="245705"/>
                  </a:lnTo>
                  <a:cubicBezTo>
                    <a:pt x="1014170" y="535763"/>
                    <a:pt x="752850" y="859433"/>
                    <a:pt x="531350" y="1089736"/>
                  </a:cubicBezTo>
                  <a:cubicBezTo>
                    <a:pt x="389491" y="1237877"/>
                    <a:pt x="253853" y="1368590"/>
                    <a:pt x="123194" y="1478139"/>
                  </a:cubicBezTo>
                  <a:cubicBezTo>
                    <a:pt x="113239" y="1479384"/>
                    <a:pt x="72174" y="1481874"/>
                    <a:pt x="37331" y="1451997"/>
                  </a:cubicBezTo>
                  <a:cubicBezTo>
                    <a:pt x="11199" y="1429589"/>
                    <a:pt x="3733" y="1403447"/>
                    <a:pt x="0" y="1392243"/>
                  </a:cubicBezTo>
                  <a:lnTo>
                    <a:pt x="695985" y="430732"/>
                  </a:lnTo>
                  <a:lnTo>
                    <a:pt x="600265" y="509804"/>
                  </a:lnTo>
                  <a:cubicBezTo>
                    <a:pt x="532674" y="564425"/>
                    <a:pt x="466711" y="614992"/>
                    <a:pt x="410970" y="652736"/>
                  </a:cubicBezTo>
                  <a:lnTo>
                    <a:pt x="368604" y="679878"/>
                  </a:lnTo>
                  <a:lnTo>
                    <a:pt x="368179" y="681038"/>
                  </a:lnTo>
                  <a:cubicBezTo>
                    <a:pt x="368179" y="681038"/>
                    <a:pt x="176703" y="822714"/>
                    <a:pt x="163026" y="635056"/>
                  </a:cubicBezTo>
                  <a:cubicBezTo>
                    <a:pt x="159296" y="590316"/>
                    <a:pt x="169243" y="544334"/>
                    <a:pt x="189136" y="503322"/>
                  </a:cubicBezTo>
                  <a:close/>
                </a:path>
              </a:pathLst>
            </a:custGeom>
            <a:solidFill>
              <a:srgbClr val="FFB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267">
              <a:extLst>
                <a:ext uri="{FF2B5EF4-FFF2-40B4-BE49-F238E27FC236}">
                  <a16:creationId xmlns:a16="http://schemas.microsoft.com/office/drawing/2014/main" id="{A99BC5D9-7650-EA4E-A03F-F3CEE3BF6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0222" y="8703664"/>
              <a:ext cx="444935" cy="417472"/>
            </a:xfrm>
            <a:custGeom>
              <a:avLst/>
              <a:gdLst>
                <a:gd name="T0" fmla="*/ 347 w 357"/>
                <a:gd name="T1" fmla="*/ 148 h 333"/>
                <a:gd name="T2" fmla="*/ 347 w 357"/>
                <a:gd name="T3" fmla="*/ 148 h 333"/>
                <a:gd name="T4" fmla="*/ 194 w 357"/>
                <a:gd name="T5" fmla="*/ 322 h 333"/>
                <a:gd name="T6" fmla="*/ 194 w 357"/>
                <a:gd name="T7" fmla="*/ 322 h 333"/>
                <a:gd name="T8" fmla="*/ 8 w 357"/>
                <a:gd name="T9" fmla="*/ 184 h 333"/>
                <a:gd name="T10" fmla="*/ 8 w 357"/>
                <a:gd name="T11" fmla="*/ 184 h 333"/>
                <a:gd name="T12" fmla="*/ 162 w 357"/>
                <a:gd name="T13" fmla="*/ 10 h 333"/>
                <a:gd name="T14" fmla="*/ 162 w 357"/>
                <a:gd name="T15" fmla="*/ 10 h 333"/>
                <a:gd name="T16" fmla="*/ 347 w 357"/>
                <a:gd name="T17" fmla="*/ 14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33">
                  <a:moveTo>
                    <a:pt x="347" y="148"/>
                  </a:moveTo>
                  <a:lnTo>
                    <a:pt x="347" y="148"/>
                  </a:lnTo>
                  <a:cubicBezTo>
                    <a:pt x="356" y="235"/>
                    <a:pt x="288" y="313"/>
                    <a:pt x="194" y="322"/>
                  </a:cubicBezTo>
                  <a:lnTo>
                    <a:pt x="194" y="322"/>
                  </a:lnTo>
                  <a:cubicBezTo>
                    <a:pt x="100" y="332"/>
                    <a:pt x="17" y="270"/>
                    <a:pt x="8" y="184"/>
                  </a:cubicBezTo>
                  <a:lnTo>
                    <a:pt x="8" y="184"/>
                  </a:lnTo>
                  <a:cubicBezTo>
                    <a:pt x="0" y="97"/>
                    <a:pt x="68" y="20"/>
                    <a:pt x="162" y="10"/>
                  </a:cubicBezTo>
                  <a:lnTo>
                    <a:pt x="162" y="10"/>
                  </a:lnTo>
                  <a:cubicBezTo>
                    <a:pt x="255" y="0"/>
                    <a:pt x="338" y="62"/>
                    <a:pt x="347" y="148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269">
              <a:extLst>
                <a:ext uri="{FF2B5EF4-FFF2-40B4-BE49-F238E27FC236}">
                  <a16:creationId xmlns:a16="http://schemas.microsoft.com/office/drawing/2014/main" id="{0AFDF3A2-C72B-1F43-997F-3085D8745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783" y="8703667"/>
              <a:ext cx="148314" cy="186764"/>
            </a:xfrm>
            <a:custGeom>
              <a:avLst/>
              <a:gdLst>
                <a:gd name="T0" fmla="*/ 115 w 120"/>
                <a:gd name="T1" fmla="*/ 25 h 149"/>
                <a:gd name="T2" fmla="*/ 115 w 120"/>
                <a:gd name="T3" fmla="*/ 25 h 149"/>
                <a:gd name="T4" fmla="*/ 119 w 120"/>
                <a:gd name="T5" fmla="*/ 14 h 149"/>
                <a:gd name="T6" fmla="*/ 119 w 120"/>
                <a:gd name="T7" fmla="*/ 14 h 149"/>
                <a:gd name="T8" fmla="*/ 98 w 120"/>
                <a:gd name="T9" fmla="*/ 2 h 149"/>
                <a:gd name="T10" fmla="*/ 98 w 120"/>
                <a:gd name="T11" fmla="*/ 2 h 149"/>
                <a:gd name="T12" fmla="*/ 52 w 120"/>
                <a:gd name="T13" fmla="*/ 40 h 149"/>
                <a:gd name="T14" fmla="*/ 52 w 120"/>
                <a:gd name="T15" fmla="*/ 40 h 149"/>
                <a:gd name="T16" fmla="*/ 33 w 120"/>
                <a:gd name="T17" fmla="*/ 66 h 149"/>
                <a:gd name="T18" fmla="*/ 33 w 120"/>
                <a:gd name="T19" fmla="*/ 66 h 149"/>
                <a:gd name="T20" fmla="*/ 8 w 120"/>
                <a:gd name="T21" fmla="*/ 122 h 149"/>
                <a:gd name="T22" fmla="*/ 8 w 120"/>
                <a:gd name="T23" fmla="*/ 122 h 149"/>
                <a:gd name="T24" fmla="*/ 68 w 120"/>
                <a:gd name="T25" fmla="*/ 102 h 149"/>
                <a:gd name="T26" fmla="*/ 68 w 120"/>
                <a:gd name="T27" fmla="*/ 102 h 149"/>
                <a:gd name="T28" fmla="*/ 115 w 120"/>
                <a:gd name="T2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9">
                  <a:moveTo>
                    <a:pt x="115" y="25"/>
                  </a:moveTo>
                  <a:lnTo>
                    <a:pt x="115" y="25"/>
                  </a:lnTo>
                  <a:cubicBezTo>
                    <a:pt x="117" y="21"/>
                    <a:pt x="119" y="18"/>
                    <a:pt x="119" y="14"/>
                  </a:cubicBezTo>
                  <a:lnTo>
                    <a:pt x="119" y="14"/>
                  </a:lnTo>
                  <a:cubicBezTo>
                    <a:pt x="119" y="5"/>
                    <a:pt x="107" y="0"/>
                    <a:pt x="98" y="2"/>
                  </a:cubicBezTo>
                  <a:lnTo>
                    <a:pt x="98" y="2"/>
                  </a:lnTo>
                  <a:cubicBezTo>
                    <a:pt x="77" y="5"/>
                    <a:pt x="64" y="23"/>
                    <a:pt x="52" y="40"/>
                  </a:cubicBezTo>
                  <a:lnTo>
                    <a:pt x="52" y="40"/>
                  </a:lnTo>
                  <a:cubicBezTo>
                    <a:pt x="46" y="49"/>
                    <a:pt x="40" y="57"/>
                    <a:pt x="33" y="66"/>
                  </a:cubicBezTo>
                  <a:lnTo>
                    <a:pt x="33" y="66"/>
                  </a:lnTo>
                  <a:cubicBezTo>
                    <a:pt x="25" y="78"/>
                    <a:pt x="0" y="105"/>
                    <a:pt x="8" y="122"/>
                  </a:cubicBezTo>
                  <a:lnTo>
                    <a:pt x="8" y="122"/>
                  </a:lnTo>
                  <a:cubicBezTo>
                    <a:pt x="20" y="148"/>
                    <a:pt x="59" y="113"/>
                    <a:pt x="68" y="102"/>
                  </a:cubicBezTo>
                  <a:lnTo>
                    <a:pt x="68" y="102"/>
                  </a:lnTo>
                  <a:cubicBezTo>
                    <a:pt x="88" y="80"/>
                    <a:pt x="100" y="51"/>
                    <a:pt x="115" y="25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271">
              <a:extLst>
                <a:ext uri="{FF2B5EF4-FFF2-40B4-BE49-F238E27FC236}">
                  <a16:creationId xmlns:a16="http://schemas.microsoft.com/office/drawing/2014/main" id="{0AF1439F-F712-D04E-8353-50EEEB2B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2346" y="8956344"/>
              <a:ext cx="142819" cy="181272"/>
            </a:xfrm>
            <a:custGeom>
              <a:avLst/>
              <a:gdLst>
                <a:gd name="T0" fmla="*/ 84 w 115"/>
                <a:gd name="T1" fmla="*/ 10 h 147"/>
                <a:gd name="T2" fmla="*/ 84 w 115"/>
                <a:gd name="T3" fmla="*/ 10 h 147"/>
                <a:gd name="T4" fmla="*/ 92 w 115"/>
                <a:gd name="T5" fmla="*/ 3 h 147"/>
                <a:gd name="T6" fmla="*/ 92 w 115"/>
                <a:gd name="T7" fmla="*/ 3 h 147"/>
                <a:gd name="T8" fmla="*/ 111 w 115"/>
                <a:gd name="T9" fmla="*/ 19 h 147"/>
                <a:gd name="T10" fmla="*/ 111 w 115"/>
                <a:gd name="T11" fmla="*/ 19 h 147"/>
                <a:gd name="T12" fmla="*/ 91 w 115"/>
                <a:gd name="T13" fmla="*/ 75 h 147"/>
                <a:gd name="T14" fmla="*/ 91 w 115"/>
                <a:gd name="T15" fmla="*/ 75 h 147"/>
                <a:gd name="T16" fmla="*/ 72 w 115"/>
                <a:gd name="T17" fmla="*/ 101 h 147"/>
                <a:gd name="T18" fmla="*/ 72 w 115"/>
                <a:gd name="T19" fmla="*/ 101 h 147"/>
                <a:gd name="T20" fmla="*/ 28 w 115"/>
                <a:gd name="T21" fmla="*/ 144 h 147"/>
                <a:gd name="T22" fmla="*/ 28 w 115"/>
                <a:gd name="T23" fmla="*/ 144 h 147"/>
                <a:gd name="T24" fmla="*/ 26 w 115"/>
                <a:gd name="T25" fmla="*/ 80 h 147"/>
                <a:gd name="T26" fmla="*/ 26 w 115"/>
                <a:gd name="T27" fmla="*/ 80 h 147"/>
                <a:gd name="T28" fmla="*/ 84 w 115"/>
                <a:gd name="T29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47">
                  <a:moveTo>
                    <a:pt x="84" y="10"/>
                  </a:moveTo>
                  <a:lnTo>
                    <a:pt x="84" y="10"/>
                  </a:lnTo>
                  <a:cubicBezTo>
                    <a:pt x="86" y="7"/>
                    <a:pt x="89" y="4"/>
                    <a:pt x="92" y="3"/>
                  </a:cubicBezTo>
                  <a:lnTo>
                    <a:pt x="92" y="3"/>
                  </a:lnTo>
                  <a:cubicBezTo>
                    <a:pt x="102" y="0"/>
                    <a:pt x="110" y="10"/>
                    <a:pt x="111" y="19"/>
                  </a:cubicBezTo>
                  <a:lnTo>
                    <a:pt x="111" y="19"/>
                  </a:lnTo>
                  <a:cubicBezTo>
                    <a:pt x="114" y="39"/>
                    <a:pt x="102" y="58"/>
                    <a:pt x="91" y="75"/>
                  </a:cubicBezTo>
                  <a:lnTo>
                    <a:pt x="91" y="75"/>
                  </a:lnTo>
                  <a:cubicBezTo>
                    <a:pt x="85" y="83"/>
                    <a:pt x="78" y="92"/>
                    <a:pt x="72" y="101"/>
                  </a:cubicBezTo>
                  <a:lnTo>
                    <a:pt x="72" y="101"/>
                  </a:lnTo>
                  <a:cubicBezTo>
                    <a:pt x="63" y="113"/>
                    <a:pt x="45" y="146"/>
                    <a:pt x="28" y="144"/>
                  </a:cubicBezTo>
                  <a:lnTo>
                    <a:pt x="28" y="144"/>
                  </a:lnTo>
                  <a:cubicBezTo>
                    <a:pt x="0" y="141"/>
                    <a:pt x="20" y="92"/>
                    <a:pt x="26" y="80"/>
                  </a:cubicBezTo>
                  <a:lnTo>
                    <a:pt x="26" y="80"/>
                  </a:lnTo>
                  <a:cubicBezTo>
                    <a:pt x="41" y="53"/>
                    <a:pt x="64" y="33"/>
                    <a:pt x="84" y="10"/>
                  </a:cubicBezTo>
                </a:path>
              </a:pathLst>
            </a:custGeom>
            <a:solidFill>
              <a:srgbClr val="F4B4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0201C10-84F0-AD49-8A90-700273113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339" y="8797051"/>
              <a:ext cx="1245535" cy="1304367"/>
            </a:xfrm>
            <a:custGeom>
              <a:avLst/>
              <a:gdLst>
                <a:gd name="connsiteX0" fmla="*/ 461827 w 1245535"/>
                <a:gd name="connsiteY0" fmla="*/ 0 h 1304367"/>
                <a:gd name="connsiteX1" fmla="*/ 529074 w 1245535"/>
                <a:gd name="connsiteY1" fmla="*/ 18678 h 1304367"/>
                <a:gd name="connsiteX2" fmla="*/ 368299 w 1245535"/>
                <a:gd name="connsiteY2" fmla="*/ 485940 h 1304367"/>
                <a:gd name="connsiteX3" fmla="*/ 372554 w 1245535"/>
                <a:gd name="connsiteY3" fmla="*/ 513130 h 1304367"/>
                <a:gd name="connsiteX4" fmla="*/ 577373 w 1245535"/>
                <a:gd name="connsiteY4" fmla="*/ 566211 h 1304367"/>
                <a:gd name="connsiteX5" fmla="*/ 631600 w 1245535"/>
                <a:gd name="connsiteY5" fmla="*/ 593340 h 1304367"/>
                <a:gd name="connsiteX6" fmla="*/ 658069 w 1245535"/>
                <a:gd name="connsiteY6" fmla="*/ 625871 h 1304367"/>
                <a:gd name="connsiteX7" fmla="*/ 685638 w 1245535"/>
                <a:gd name="connsiteY7" fmla="*/ 553637 h 1304367"/>
                <a:gd name="connsiteX8" fmla="*/ 1215676 w 1245535"/>
                <a:gd name="connsiteY8" fmla="*/ 247182 h 1304367"/>
                <a:gd name="connsiteX9" fmla="*/ 1245468 w 1245535"/>
                <a:gd name="connsiteY9" fmla="*/ 305495 h 1304367"/>
                <a:gd name="connsiteX10" fmla="*/ 1074167 w 1245535"/>
                <a:gd name="connsiteY10" fmla="*/ 566045 h 1304367"/>
                <a:gd name="connsiteX11" fmla="*/ 673057 w 1245535"/>
                <a:gd name="connsiteY11" fmla="*/ 840540 h 1304367"/>
                <a:gd name="connsiteX12" fmla="*/ 632720 w 1245535"/>
                <a:gd name="connsiteY12" fmla="*/ 858264 h 1304367"/>
                <a:gd name="connsiteX13" fmla="*/ 474895 w 1245535"/>
                <a:gd name="connsiteY13" fmla="*/ 1263450 h 1304367"/>
                <a:gd name="connsiteX14" fmla="*/ 453649 w 1245535"/>
                <a:gd name="connsiteY14" fmla="*/ 1280912 h 1304367"/>
                <a:gd name="connsiteX15" fmla="*/ 214949 w 1245535"/>
                <a:gd name="connsiteY15" fmla="*/ 1295880 h 1304367"/>
                <a:gd name="connsiteX16" fmla="*/ 12492 w 1245535"/>
                <a:gd name="connsiteY16" fmla="*/ 1196096 h 1304367"/>
                <a:gd name="connsiteX17" fmla="*/ 1244 w 1245535"/>
                <a:gd name="connsiteY17" fmla="*/ 1163666 h 1304367"/>
                <a:gd name="connsiteX18" fmla="*/ 91069 w 1245535"/>
                <a:gd name="connsiteY18" fmla="*/ 884896 h 1304367"/>
                <a:gd name="connsiteX19" fmla="*/ 136253 w 1245535"/>
                <a:gd name="connsiteY19" fmla="*/ 743191 h 1304367"/>
                <a:gd name="connsiteX20" fmla="*/ 137011 w 1245535"/>
                <a:gd name="connsiteY20" fmla="*/ 733226 h 1304367"/>
                <a:gd name="connsiteX21" fmla="*/ 268803 w 1245535"/>
                <a:gd name="connsiteY21" fmla="*/ 247794 h 1304367"/>
                <a:gd name="connsiteX22" fmla="*/ 461827 w 1245535"/>
                <a:gd name="connsiteY22" fmla="*/ 0 h 13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45535" h="1304367">
                  <a:moveTo>
                    <a:pt x="461827" y="0"/>
                  </a:moveTo>
                  <a:lnTo>
                    <a:pt x="529074" y="18678"/>
                  </a:lnTo>
                  <a:cubicBezTo>
                    <a:pt x="529074" y="18678"/>
                    <a:pt x="358408" y="243669"/>
                    <a:pt x="368299" y="485940"/>
                  </a:cubicBezTo>
                  <a:lnTo>
                    <a:pt x="372554" y="513130"/>
                  </a:lnTo>
                  <a:lnTo>
                    <a:pt x="577373" y="566211"/>
                  </a:lnTo>
                  <a:cubicBezTo>
                    <a:pt x="597994" y="571512"/>
                    <a:pt x="616271" y="580945"/>
                    <a:pt x="631600" y="593340"/>
                  </a:cubicBezTo>
                  <a:lnTo>
                    <a:pt x="658069" y="625871"/>
                  </a:lnTo>
                  <a:lnTo>
                    <a:pt x="685638" y="553637"/>
                  </a:lnTo>
                  <a:cubicBezTo>
                    <a:pt x="973621" y="541230"/>
                    <a:pt x="1215676" y="247182"/>
                    <a:pt x="1215676" y="247182"/>
                  </a:cubicBezTo>
                  <a:lnTo>
                    <a:pt x="1245468" y="305495"/>
                  </a:lnTo>
                  <a:cubicBezTo>
                    <a:pt x="1245468" y="305495"/>
                    <a:pt x="1254157" y="361327"/>
                    <a:pt x="1074167" y="566045"/>
                  </a:cubicBezTo>
                  <a:cubicBezTo>
                    <a:pt x="960122" y="693993"/>
                    <a:pt x="786921" y="788015"/>
                    <a:pt x="673057" y="840540"/>
                  </a:cubicBezTo>
                  <a:lnTo>
                    <a:pt x="632720" y="858264"/>
                  </a:lnTo>
                  <a:lnTo>
                    <a:pt x="474895" y="1263450"/>
                  </a:lnTo>
                  <a:cubicBezTo>
                    <a:pt x="469896" y="1272181"/>
                    <a:pt x="462397" y="1278417"/>
                    <a:pt x="453649" y="1280912"/>
                  </a:cubicBezTo>
                  <a:cubicBezTo>
                    <a:pt x="397411" y="1293385"/>
                    <a:pt x="311179" y="1317084"/>
                    <a:pt x="214949" y="1295880"/>
                  </a:cubicBezTo>
                  <a:cubicBezTo>
                    <a:pt x="132467" y="1279665"/>
                    <a:pt x="59982" y="1227278"/>
                    <a:pt x="12492" y="1196096"/>
                  </a:cubicBezTo>
                  <a:cubicBezTo>
                    <a:pt x="2494" y="1188612"/>
                    <a:pt x="-2505" y="1174892"/>
                    <a:pt x="1244" y="1163666"/>
                  </a:cubicBezTo>
                  <a:cubicBezTo>
                    <a:pt x="28739" y="1069495"/>
                    <a:pt x="59982" y="977196"/>
                    <a:pt x="91069" y="884896"/>
                  </a:cubicBezTo>
                  <a:lnTo>
                    <a:pt x="136253" y="743191"/>
                  </a:lnTo>
                  <a:lnTo>
                    <a:pt x="137011" y="733226"/>
                  </a:lnTo>
                  <a:cubicBezTo>
                    <a:pt x="149525" y="600437"/>
                    <a:pt x="182409" y="395661"/>
                    <a:pt x="268803" y="247794"/>
                  </a:cubicBezTo>
                  <a:cubicBezTo>
                    <a:pt x="405788" y="9962"/>
                    <a:pt x="461827" y="0"/>
                    <a:pt x="461827" y="0"/>
                  </a:cubicBezTo>
                  <a:close/>
                </a:path>
              </a:pathLst>
            </a:custGeom>
            <a:solidFill>
              <a:srgbClr val="3C93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49EB676-96AF-4945-8DAA-4BCDEA65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3411" y="8635049"/>
              <a:ext cx="761994" cy="1082241"/>
            </a:xfrm>
            <a:custGeom>
              <a:avLst/>
              <a:gdLst>
                <a:gd name="connsiteX0" fmla="*/ 588490 w 761994"/>
                <a:gd name="connsiteY0" fmla="*/ 76 h 1082241"/>
                <a:gd name="connsiteX1" fmla="*/ 646047 w 761994"/>
                <a:gd name="connsiteY1" fmla="*/ 4161 h 1082241"/>
                <a:gd name="connsiteX2" fmla="*/ 715619 w 761994"/>
                <a:gd name="connsiteY2" fmla="*/ 45238 h 1082241"/>
                <a:gd name="connsiteX3" fmla="*/ 761587 w 761994"/>
                <a:gd name="connsiteY3" fmla="*/ 148553 h 1082241"/>
                <a:gd name="connsiteX4" fmla="*/ 664682 w 761994"/>
                <a:gd name="connsiteY4" fmla="*/ 292945 h 1082241"/>
                <a:gd name="connsiteX5" fmla="*/ 632381 w 761994"/>
                <a:gd name="connsiteY5" fmla="*/ 320330 h 1082241"/>
                <a:gd name="connsiteX6" fmla="*/ 631527 w 761994"/>
                <a:gd name="connsiteY6" fmla="*/ 330022 h 1082241"/>
                <a:gd name="connsiteX7" fmla="*/ 613310 w 761994"/>
                <a:gd name="connsiteY7" fmla="*/ 325008 h 1082241"/>
                <a:gd name="connsiteX8" fmla="*/ 572524 w 761994"/>
                <a:gd name="connsiteY8" fmla="*/ 375681 h 1082241"/>
                <a:gd name="connsiteX9" fmla="*/ 623197 w 761994"/>
                <a:gd name="connsiteY9" fmla="*/ 416467 h 1082241"/>
                <a:gd name="connsiteX10" fmla="*/ 632375 w 761994"/>
                <a:gd name="connsiteY10" fmla="*/ 411518 h 1082241"/>
                <a:gd name="connsiteX11" fmla="*/ 632070 w 761994"/>
                <a:gd name="connsiteY11" fmla="*/ 429247 h 1082241"/>
                <a:gd name="connsiteX12" fmla="*/ 629896 w 761994"/>
                <a:gd name="connsiteY12" fmla="*/ 439827 h 1082241"/>
                <a:gd name="connsiteX13" fmla="*/ 608776 w 761994"/>
                <a:gd name="connsiteY13" fmla="*/ 467212 h 1082241"/>
                <a:gd name="connsiteX14" fmla="*/ 590140 w 761994"/>
                <a:gd name="connsiteY14" fmla="*/ 587954 h 1082241"/>
                <a:gd name="connsiteX15" fmla="*/ 591382 w 761994"/>
                <a:gd name="connsiteY15" fmla="*/ 769689 h 1082241"/>
                <a:gd name="connsiteX16" fmla="*/ 498205 w 761994"/>
                <a:gd name="connsiteY16" fmla="*/ 1011173 h 1082241"/>
                <a:gd name="connsiteX17" fmla="*/ 187612 w 761994"/>
                <a:gd name="connsiteY17" fmla="*/ 1074656 h 1082241"/>
                <a:gd name="connsiteX18" fmla="*/ 14 w 761994"/>
                <a:gd name="connsiteY18" fmla="*/ 871760 h 1082241"/>
                <a:gd name="connsiteX19" fmla="*/ 119282 w 761994"/>
                <a:gd name="connsiteY19" fmla="*/ 638989 h 1082241"/>
                <a:gd name="connsiteX20" fmla="*/ 242277 w 761994"/>
                <a:gd name="connsiteY20" fmla="*/ 479660 h 1082241"/>
                <a:gd name="connsiteX21" fmla="*/ 272093 w 761994"/>
                <a:gd name="connsiteY21" fmla="*/ 315351 h 1082241"/>
                <a:gd name="connsiteX22" fmla="*/ 428632 w 761994"/>
                <a:gd name="connsiteY22" fmla="*/ 56441 h 1082241"/>
                <a:gd name="connsiteX23" fmla="*/ 588490 w 761994"/>
                <a:gd name="connsiteY23" fmla="*/ 76 h 108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1994" h="1082241">
                  <a:moveTo>
                    <a:pt x="588490" y="76"/>
                  </a:moveTo>
                  <a:cubicBezTo>
                    <a:pt x="607534" y="-351"/>
                    <a:pt x="626790" y="1049"/>
                    <a:pt x="646047" y="4161"/>
                  </a:cubicBezTo>
                  <a:cubicBezTo>
                    <a:pt x="673379" y="9140"/>
                    <a:pt x="699469" y="22832"/>
                    <a:pt x="715619" y="45238"/>
                  </a:cubicBezTo>
                  <a:cubicBezTo>
                    <a:pt x="735497" y="68888"/>
                    <a:pt x="756618" y="104986"/>
                    <a:pt x="761587" y="148553"/>
                  </a:cubicBezTo>
                  <a:cubicBezTo>
                    <a:pt x="766557" y="213281"/>
                    <a:pt x="725558" y="270540"/>
                    <a:pt x="664682" y="292945"/>
                  </a:cubicBezTo>
                  <a:cubicBezTo>
                    <a:pt x="651016" y="297924"/>
                    <a:pt x="637350" y="306638"/>
                    <a:pt x="632381" y="320330"/>
                  </a:cubicBezTo>
                  <a:lnTo>
                    <a:pt x="631527" y="330022"/>
                  </a:lnTo>
                  <a:lnTo>
                    <a:pt x="613310" y="325008"/>
                  </a:lnTo>
                  <a:cubicBezTo>
                    <a:pt x="587355" y="326244"/>
                    <a:pt x="570052" y="349727"/>
                    <a:pt x="572524" y="375681"/>
                  </a:cubicBezTo>
                  <a:cubicBezTo>
                    <a:pt x="574996" y="401636"/>
                    <a:pt x="597243" y="418939"/>
                    <a:pt x="623197" y="416467"/>
                  </a:cubicBezTo>
                  <a:lnTo>
                    <a:pt x="632375" y="411518"/>
                  </a:lnTo>
                  <a:lnTo>
                    <a:pt x="632070" y="429247"/>
                  </a:lnTo>
                  <a:cubicBezTo>
                    <a:pt x="631760" y="433292"/>
                    <a:pt x="631138" y="436093"/>
                    <a:pt x="629896" y="439827"/>
                  </a:cubicBezTo>
                  <a:cubicBezTo>
                    <a:pt x="624926" y="456009"/>
                    <a:pt x="612503" y="463478"/>
                    <a:pt x="608776" y="467212"/>
                  </a:cubicBezTo>
                  <a:cubicBezTo>
                    <a:pt x="581443" y="489618"/>
                    <a:pt x="591382" y="551856"/>
                    <a:pt x="590140" y="587954"/>
                  </a:cubicBezTo>
                  <a:cubicBezTo>
                    <a:pt x="586413" y="647703"/>
                    <a:pt x="585171" y="708696"/>
                    <a:pt x="591382" y="769689"/>
                  </a:cubicBezTo>
                  <a:cubicBezTo>
                    <a:pt x="600079" y="870515"/>
                    <a:pt x="583928" y="948935"/>
                    <a:pt x="498205" y="1011173"/>
                  </a:cubicBezTo>
                  <a:cubicBezTo>
                    <a:pt x="409996" y="1075901"/>
                    <a:pt x="294456" y="1094572"/>
                    <a:pt x="187612" y="1074656"/>
                  </a:cubicBezTo>
                  <a:cubicBezTo>
                    <a:pt x="84496" y="1055985"/>
                    <a:pt x="-1228" y="983788"/>
                    <a:pt x="14" y="871760"/>
                  </a:cubicBezTo>
                  <a:cubicBezTo>
                    <a:pt x="1257" y="777158"/>
                    <a:pt x="54679" y="702472"/>
                    <a:pt x="119282" y="638989"/>
                  </a:cubicBezTo>
                  <a:cubicBezTo>
                    <a:pt x="166492" y="592933"/>
                    <a:pt x="217429" y="543143"/>
                    <a:pt x="242277" y="479660"/>
                  </a:cubicBezTo>
                  <a:cubicBezTo>
                    <a:pt x="262154" y="426135"/>
                    <a:pt x="257185" y="370121"/>
                    <a:pt x="272093" y="315351"/>
                  </a:cubicBezTo>
                  <a:cubicBezTo>
                    <a:pt x="299426" y="219504"/>
                    <a:pt x="347878" y="118679"/>
                    <a:pt x="428632" y="56441"/>
                  </a:cubicBezTo>
                  <a:cubicBezTo>
                    <a:pt x="476153" y="19098"/>
                    <a:pt x="531361" y="1360"/>
                    <a:pt x="588490" y="76"/>
                  </a:cubicBezTo>
                  <a:close/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275">
              <a:extLst>
                <a:ext uri="{FF2B5EF4-FFF2-40B4-BE49-F238E27FC236}">
                  <a16:creationId xmlns:a16="http://schemas.microsoft.com/office/drawing/2014/main" id="{28AEE807-EAC1-0E4D-96BD-D10F88DAB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118" y="9774810"/>
              <a:ext cx="494374" cy="411977"/>
            </a:xfrm>
            <a:custGeom>
              <a:avLst/>
              <a:gdLst>
                <a:gd name="T0" fmla="*/ 89 w 398"/>
                <a:gd name="T1" fmla="*/ 135 h 330"/>
                <a:gd name="T2" fmla="*/ 89 w 398"/>
                <a:gd name="T3" fmla="*/ 135 h 330"/>
                <a:gd name="T4" fmla="*/ 3 w 398"/>
                <a:gd name="T5" fmla="*/ 229 h 330"/>
                <a:gd name="T6" fmla="*/ 3 w 398"/>
                <a:gd name="T7" fmla="*/ 229 h 330"/>
                <a:gd name="T8" fmla="*/ 8 w 398"/>
                <a:gd name="T9" fmla="*/ 277 h 330"/>
                <a:gd name="T10" fmla="*/ 8 w 398"/>
                <a:gd name="T11" fmla="*/ 277 h 330"/>
                <a:gd name="T12" fmla="*/ 39 w 398"/>
                <a:gd name="T13" fmla="*/ 310 h 330"/>
                <a:gd name="T14" fmla="*/ 39 w 398"/>
                <a:gd name="T15" fmla="*/ 310 h 330"/>
                <a:gd name="T16" fmla="*/ 145 w 398"/>
                <a:gd name="T17" fmla="*/ 315 h 330"/>
                <a:gd name="T18" fmla="*/ 145 w 398"/>
                <a:gd name="T19" fmla="*/ 315 h 330"/>
                <a:gd name="T20" fmla="*/ 237 w 398"/>
                <a:gd name="T21" fmla="*/ 257 h 330"/>
                <a:gd name="T22" fmla="*/ 237 w 398"/>
                <a:gd name="T23" fmla="*/ 257 h 330"/>
                <a:gd name="T24" fmla="*/ 286 w 398"/>
                <a:gd name="T25" fmla="*/ 219 h 330"/>
                <a:gd name="T26" fmla="*/ 286 w 398"/>
                <a:gd name="T27" fmla="*/ 219 h 330"/>
                <a:gd name="T28" fmla="*/ 380 w 398"/>
                <a:gd name="T29" fmla="*/ 118 h 330"/>
                <a:gd name="T30" fmla="*/ 380 w 398"/>
                <a:gd name="T31" fmla="*/ 118 h 330"/>
                <a:gd name="T32" fmla="*/ 338 w 398"/>
                <a:gd name="T33" fmla="*/ 16 h 330"/>
                <a:gd name="T34" fmla="*/ 338 w 398"/>
                <a:gd name="T35" fmla="*/ 16 h 330"/>
                <a:gd name="T36" fmla="*/ 231 w 398"/>
                <a:gd name="T37" fmla="*/ 44 h 330"/>
                <a:gd name="T38" fmla="*/ 231 w 398"/>
                <a:gd name="T39" fmla="*/ 44 h 330"/>
                <a:gd name="T40" fmla="*/ 89 w 398"/>
                <a:gd name="T41" fmla="*/ 13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330">
                  <a:moveTo>
                    <a:pt x="89" y="135"/>
                  </a:moveTo>
                  <a:lnTo>
                    <a:pt x="89" y="135"/>
                  </a:lnTo>
                  <a:cubicBezTo>
                    <a:pt x="52" y="158"/>
                    <a:pt x="12" y="186"/>
                    <a:pt x="3" y="229"/>
                  </a:cubicBezTo>
                  <a:lnTo>
                    <a:pt x="3" y="229"/>
                  </a:lnTo>
                  <a:cubicBezTo>
                    <a:pt x="0" y="245"/>
                    <a:pt x="1" y="263"/>
                    <a:pt x="8" y="277"/>
                  </a:cubicBezTo>
                  <a:lnTo>
                    <a:pt x="8" y="277"/>
                  </a:lnTo>
                  <a:cubicBezTo>
                    <a:pt x="15" y="292"/>
                    <a:pt x="26" y="303"/>
                    <a:pt x="39" y="310"/>
                  </a:cubicBezTo>
                  <a:lnTo>
                    <a:pt x="39" y="310"/>
                  </a:lnTo>
                  <a:cubicBezTo>
                    <a:pt x="70" y="329"/>
                    <a:pt x="110" y="328"/>
                    <a:pt x="145" y="315"/>
                  </a:cubicBezTo>
                  <a:lnTo>
                    <a:pt x="145" y="315"/>
                  </a:lnTo>
                  <a:cubicBezTo>
                    <a:pt x="179" y="303"/>
                    <a:pt x="208" y="280"/>
                    <a:pt x="237" y="257"/>
                  </a:cubicBezTo>
                  <a:lnTo>
                    <a:pt x="237" y="257"/>
                  </a:lnTo>
                  <a:cubicBezTo>
                    <a:pt x="253" y="244"/>
                    <a:pt x="270" y="231"/>
                    <a:pt x="286" y="219"/>
                  </a:cubicBezTo>
                  <a:lnTo>
                    <a:pt x="286" y="219"/>
                  </a:lnTo>
                  <a:cubicBezTo>
                    <a:pt x="322" y="190"/>
                    <a:pt x="360" y="161"/>
                    <a:pt x="380" y="118"/>
                  </a:cubicBezTo>
                  <a:lnTo>
                    <a:pt x="380" y="118"/>
                  </a:lnTo>
                  <a:cubicBezTo>
                    <a:pt x="397" y="80"/>
                    <a:pt x="382" y="33"/>
                    <a:pt x="338" y="16"/>
                  </a:cubicBezTo>
                  <a:lnTo>
                    <a:pt x="338" y="16"/>
                  </a:lnTo>
                  <a:cubicBezTo>
                    <a:pt x="299" y="0"/>
                    <a:pt x="262" y="25"/>
                    <a:pt x="231" y="44"/>
                  </a:cubicBezTo>
                  <a:lnTo>
                    <a:pt x="231" y="44"/>
                  </a:lnTo>
                  <a:cubicBezTo>
                    <a:pt x="184" y="74"/>
                    <a:pt x="136" y="105"/>
                    <a:pt x="89" y="135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276">
              <a:extLst>
                <a:ext uri="{FF2B5EF4-FFF2-40B4-BE49-F238E27FC236}">
                  <a16:creationId xmlns:a16="http://schemas.microsoft.com/office/drawing/2014/main" id="{D56FA9BF-8802-F145-9787-41AB7DD7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1913" y="8868455"/>
              <a:ext cx="192255" cy="93384"/>
            </a:xfrm>
            <a:custGeom>
              <a:avLst/>
              <a:gdLst>
                <a:gd name="T0" fmla="*/ 148 w 156"/>
                <a:gd name="T1" fmla="*/ 0 h 75"/>
                <a:gd name="T2" fmla="*/ 112 w 156"/>
                <a:gd name="T3" fmla="*/ 13 h 75"/>
                <a:gd name="T4" fmla="*/ 112 w 156"/>
                <a:gd name="T5" fmla="*/ 13 h 75"/>
                <a:gd name="T6" fmla="*/ 104 w 156"/>
                <a:gd name="T7" fmla="*/ 25 h 75"/>
                <a:gd name="T8" fmla="*/ 104 w 156"/>
                <a:gd name="T9" fmla="*/ 25 h 75"/>
                <a:gd name="T10" fmla="*/ 104 w 156"/>
                <a:gd name="T11" fmla="*/ 29 h 75"/>
                <a:gd name="T12" fmla="*/ 9 w 156"/>
                <a:gd name="T13" fmla="*/ 63 h 75"/>
                <a:gd name="T14" fmla="*/ 9 w 156"/>
                <a:gd name="T15" fmla="*/ 63 h 75"/>
                <a:gd name="T16" fmla="*/ 19 w 156"/>
                <a:gd name="T17" fmla="*/ 72 h 75"/>
                <a:gd name="T18" fmla="*/ 108 w 156"/>
                <a:gd name="T19" fmla="*/ 49 h 75"/>
                <a:gd name="T20" fmla="*/ 108 w 156"/>
                <a:gd name="T21" fmla="*/ 49 h 75"/>
                <a:gd name="T22" fmla="*/ 145 w 156"/>
                <a:gd name="T23" fmla="*/ 71 h 75"/>
                <a:gd name="T24" fmla="*/ 145 w 156"/>
                <a:gd name="T25" fmla="*/ 71 h 75"/>
                <a:gd name="T26" fmla="*/ 148 w 156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75">
                  <a:moveTo>
                    <a:pt x="148" y="0"/>
                  </a:moveTo>
                  <a:lnTo>
                    <a:pt x="112" y="13"/>
                  </a:lnTo>
                  <a:lnTo>
                    <a:pt x="112" y="13"/>
                  </a:lnTo>
                  <a:cubicBezTo>
                    <a:pt x="107" y="15"/>
                    <a:pt x="103" y="20"/>
                    <a:pt x="104" y="25"/>
                  </a:cubicBezTo>
                  <a:lnTo>
                    <a:pt x="104" y="25"/>
                  </a:lnTo>
                  <a:cubicBezTo>
                    <a:pt x="104" y="27"/>
                    <a:pt x="104" y="28"/>
                    <a:pt x="104" y="29"/>
                  </a:cubicBezTo>
                  <a:lnTo>
                    <a:pt x="9" y="63"/>
                  </a:lnTo>
                  <a:lnTo>
                    <a:pt x="9" y="63"/>
                  </a:lnTo>
                  <a:cubicBezTo>
                    <a:pt x="0" y="65"/>
                    <a:pt x="19" y="72"/>
                    <a:pt x="19" y="72"/>
                  </a:cubicBezTo>
                  <a:lnTo>
                    <a:pt x="108" y="49"/>
                  </a:lnTo>
                  <a:lnTo>
                    <a:pt x="108" y="49"/>
                  </a:lnTo>
                  <a:cubicBezTo>
                    <a:pt x="113" y="62"/>
                    <a:pt x="123" y="74"/>
                    <a:pt x="145" y="71"/>
                  </a:cubicBezTo>
                  <a:lnTo>
                    <a:pt x="145" y="71"/>
                  </a:lnTo>
                  <a:cubicBezTo>
                    <a:pt x="145" y="71"/>
                    <a:pt x="155" y="36"/>
                    <a:pt x="148" y="0"/>
                  </a:cubicBezTo>
                </a:path>
              </a:pathLst>
            </a:custGeom>
            <a:solidFill>
              <a:srgbClr val="2832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1D7C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03" name="Freeform 277">
            <a:extLst>
              <a:ext uri="{FF2B5EF4-FFF2-40B4-BE49-F238E27FC236}">
                <a16:creationId xmlns:a16="http://schemas.microsoft.com/office/drawing/2014/main" id="{2CF30672-AE75-974A-835F-1784068D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749624"/>
            <a:ext cx="4221487" cy="697619"/>
          </a:xfrm>
          <a:prstGeom prst="roundRect">
            <a:avLst>
              <a:gd name="adj" fmla="val 20659"/>
            </a:avLst>
          </a:prstGeom>
          <a:solidFill>
            <a:srgbClr val="F08A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1D7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278">
            <a:extLst>
              <a:ext uri="{FF2B5EF4-FFF2-40B4-BE49-F238E27FC236}">
                <a16:creationId xmlns:a16="http://schemas.microsoft.com/office/drawing/2014/main" id="{A1A0D43F-9204-CD42-A5F2-B5E4755E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957335"/>
            <a:ext cx="4165147" cy="697619"/>
          </a:xfrm>
          <a:prstGeom prst="roundRect">
            <a:avLst>
              <a:gd name="adj" fmla="val 21990"/>
            </a:avLst>
          </a:prstGeom>
          <a:solidFill>
            <a:srgbClr val="FC9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1D7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279">
            <a:extLst>
              <a:ext uri="{FF2B5EF4-FFF2-40B4-BE49-F238E27FC236}">
                <a16:creationId xmlns:a16="http://schemas.microsoft.com/office/drawing/2014/main" id="{E3252B11-B319-554B-9F9D-14E9E5B0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94" y="10224327"/>
            <a:ext cx="4022673" cy="697615"/>
          </a:xfrm>
          <a:prstGeom prst="roundRect">
            <a:avLst>
              <a:gd name="adj" fmla="val 23320"/>
            </a:avLst>
          </a:prstGeom>
          <a:solidFill>
            <a:srgbClr val="3C93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1D7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436">
            <a:extLst>
              <a:ext uri="{FF2B5EF4-FFF2-40B4-BE49-F238E27FC236}">
                <a16:creationId xmlns:a16="http://schemas.microsoft.com/office/drawing/2014/main" id="{0041FFFD-F21F-0947-AE29-EBBE92FC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7828" y="3749624"/>
            <a:ext cx="4221487" cy="697619"/>
          </a:xfrm>
          <a:prstGeom prst="roundRect">
            <a:avLst>
              <a:gd name="adj" fmla="val 22655"/>
            </a:avLst>
          </a:prstGeom>
          <a:solidFill>
            <a:srgbClr val="375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1D7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437">
            <a:extLst>
              <a:ext uri="{FF2B5EF4-FFF2-40B4-BE49-F238E27FC236}">
                <a16:creationId xmlns:a16="http://schemas.microsoft.com/office/drawing/2014/main" id="{6B9D0C07-66A9-C640-8708-F1AB635E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9722" y="6957335"/>
            <a:ext cx="3999593" cy="697619"/>
          </a:xfrm>
          <a:prstGeom prst="roundRect">
            <a:avLst>
              <a:gd name="adj" fmla="val 23321"/>
            </a:avLst>
          </a:prstGeom>
          <a:solidFill>
            <a:srgbClr val="FFC6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1D7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438">
            <a:extLst>
              <a:ext uri="{FF2B5EF4-FFF2-40B4-BE49-F238E27FC236}">
                <a16:creationId xmlns:a16="http://schemas.microsoft.com/office/drawing/2014/main" id="{DB75BDD9-A265-B042-87BA-EA1B9146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6428" y="10224327"/>
            <a:ext cx="3728713" cy="697615"/>
          </a:xfrm>
          <a:prstGeom prst="roundRect">
            <a:avLst>
              <a:gd name="adj" fmla="val 23320"/>
            </a:avLst>
          </a:prstGeom>
          <a:solidFill>
            <a:srgbClr val="1485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E1D7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A33D776-E2B8-1940-9E38-6F78C3C7A0B0}"/>
              </a:ext>
            </a:extLst>
          </p:cNvPr>
          <p:cNvSpPr txBox="1"/>
          <p:nvPr/>
        </p:nvSpPr>
        <p:spPr>
          <a:xfrm>
            <a:off x="10316360" y="757353"/>
            <a:ext cx="3723456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WEB 3.0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32C4DB8-2CA8-2842-A793-9F552B52ED7D}"/>
              </a:ext>
            </a:extLst>
          </p:cNvPr>
          <p:cNvSpPr txBox="1"/>
          <p:nvPr/>
        </p:nvSpPr>
        <p:spPr>
          <a:xfrm>
            <a:off x="1138335" y="3869693"/>
            <a:ext cx="363197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DECENTRALIZATION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8681460-4BD4-6E40-92C0-F23FFA09E048}"/>
              </a:ext>
            </a:extLst>
          </p:cNvPr>
          <p:cNvSpPr txBox="1"/>
          <p:nvPr/>
        </p:nvSpPr>
        <p:spPr>
          <a:xfrm>
            <a:off x="1689128" y="4519474"/>
            <a:ext cx="3106620" cy="5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Decentralization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245280D-8D23-2E4C-AE53-2F66728A688D}"/>
              </a:ext>
            </a:extLst>
          </p:cNvPr>
          <p:cNvSpPr txBox="1"/>
          <p:nvPr/>
        </p:nvSpPr>
        <p:spPr>
          <a:xfrm>
            <a:off x="1138335" y="7124166"/>
            <a:ext cx="347220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INTEROPERABILITY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81FADA1-4F98-C644-90F2-4F0479B3E094}"/>
              </a:ext>
            </a:extLst>
          </p:cNvPr>
          <p:cNvSpPr txBox="1"/>
          <p:nvPr/>
        </p:nvSpPr>
        <p:spPr>
          <a:xfrm>
            <a:off x="1663687" y="7792231"/>
            <a:ext cx="3106620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Convergence of</a:t>
            </a:r>
          </a:p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Platforms 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3BBE9E3-5F53-304E-B280-C4CB0BA999B9}"/>
              </a:ext>
            </a:extLst>
          </p:cNvPr>
          <p:cNvSpPr txBox="1"/>
          <p:nvPr/>
        </p:nvSpPr>
        <p:spPr>
          <a:xfrm>
            <a:off x="1212508" y="10398722"/>
            <a:ext cx="310662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PERMISSIONLESS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153FFD-ED4C-F440-82DD-BDECABE07658}"/>
              </a:ext>
            </a:extLst>
          </p:cNvPr>
          <p:cNvSpPr txBox="1"/>
          <p:nvPr/>
        </p:nvSpPr>
        <p:spPr>
          <a:xfrm>
            <a:off x="1138335" y="11022575"/>
            <a:ext cx="3631972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Does not require authorization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49A162D-06F4-DB4A-93A5-8BD3FDDDD267}"/>
              </a:ext>
            </a:extLst>
          </p:cNvPr>
          <p:cNvSpPr txBox="1"/>
          <p:nvPr/>
        </p:nvSpPr>
        <p:spPr>
          <a:xfrm>
            <a:off x="19677147" y="3901822"/>
            <a:ext cx="356216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SELF-GOVERING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70B1241-CCA8-154B-8987-A40FC14701CD}"/>
              </a:ext>
            </a:extLst>
          </p:cNvPr>
          <p:cNvSpPr txBox="1"/>
          <p:nvPr/>
        </p:nvSpPr>
        <p:spPr>
          <a:xfrm>
            <a:off x="19611582" y="4575175"/>
            <a:ext cx="3106620" cy="98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Control &amp; Personal Identity to Users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E6F218-B43E-B146-B813-68333DEE5E79}"/>
              </a:ext>
            </a:extLst>
          </p:cNvPr>
          <p:cNvSpPr txBox="1"/>
          <p:nvPr/>
        </p:nvSpPr>
        <p:spPr>
          <a:xfrm>
            <a:off x="19611581" y="7086749"/>
            <a:ext cx="362773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SECURE NETWORK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76B4B43-DBDA-1D44-B032-D513C9D2A559}"/>
              </a:ext>
            </a:extLst>
          </p:cNvPr>
          <p:cNvSpPr txBox="1"/>
          <p:nvPr/>
        </p:nvSpPr>
        <p:spPr>
          <a:xfrm>
            <a:off x="19611582" y="7792231"/>
            <a:ext cx="310662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8C6E1D-C52A-4D44-8AB9-38D06145A4DA}"/>
              </a:ext>
            </a:extLst>
          </p:cNvPr>
          <p:cNvSpPr txBox="1"/>
          <p:nvPr/>
        </p:nvSpPr>
        <p:spPr>
          <a:xfrm>
            <a:off x="19611581" y="10224760"/>
            <a:ext cx="310662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UX &amp; UI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26DDA3D-7AF1-5A4C-9B94-6BC5200017B0}"/>
              </a:ext>
            </a:extLst>
          </p:cNvPr>
          <p:cNvSpPr txBox="1"/>
          <p:nvPr/>
        </p:nvSpPr>
        <p:spPr>
          <a:xfrm>
            <a:off x="19436429" y="11022575"/>
            <a:ext cx="3728712" cy="5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Blockchain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DF50A-FE95-40C1-9D10-CD39C01C5750}"/>
              </a:ext>
            </a:extLst>
          </p:cNvPr>
          <p:cNvSpPr txBox="1"/>
          <p:nvPr/>
        </p:nvSpPr>
        <p:spPr>
          <a:xfrm>
            <a:off x="5263825" y="1753560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258141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4160284" y="1190628"/>
            <a:ext cx="16772330" cy="1255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797" tIns="121899" rIns="243797" bIns="121899">
            <a:spAutoFit/>
          </a:bodyPr>
          <a:lstStyle/>
          <a:p>
            <a:pPr algn="ctr"/>
            <a:r>
              <a:rPr lang="en-GB" sz="16000" dirty="0">
                <a:solidFill>
                  <a:srgbClr val="111340"/>
                </a:solidFill>
                <a:latin typeface="Arial" pitchFamily="34" charset="0"/>
                <a:cs typeface="Arial" pitchFamily="34" charset="0"/>
              </a:rPr>
              <a:t>1N73LL1G3NC3</a:t>
            </a:r>
          </a:p>
          <a:p>
            <a:pPr algn="ctr"/>
            <a:r>
              <a:rPr lang="en-GB" sz="16000" dirty="0">
                <a:solidFill>
                  <a:srgbClr val="111340"/>
                </a:solidFill>
                <a:latin typeface="Arial" pitchFamily="34" charset="0"/>
                <a:cs typeface="Arial" pitchFamily="34" charset="0"/>
              </a:rPr>
              <a:t>15 7H3</a:t>
            </a:r>
          </a:p>
          <a:p>
            <a:pPr algn="ctr"/>
            <a:r>
              <a:rPr lang="en-GB" sz="16000" dirty="0">
                <a:solidFill>
                  <a:srgbClr val="111340"/>
                </a:solidFill>
                <a:latin typeface="Arial" pitchFamily="34" charset="0"/>
                <a:cs typeface="Arial" pitchFamily="34" charset="0"/>
              </a:rPr>
              <a:t>4B1L17Y</a:t>
            </a:r>
          </a:p>
          <a:p>
            <a:pPr algn="ctr"/>
            <a:r>
              <a:rPr lang="en-GB" sz="16000" dirty="0">
                <a:solidFill>
                  <a:srgbClr val="111340"/>
                </a:solidFill>
                <a:latin typeface="Arial" pitchFamily="34" charset="0"/>
                <a:cs typeface="Arial" pitchFamily="34" charset="0"/>
              </a:rPr>
              <a:t>70 4D4P7 70</a:t>
            </a:r>
          </a:p>
          <a:p>
            <a:pPr algn="ctr"/>
            <a:r>
              <a:rPr lang="en-GB" sz="16000" dirty="0">
                <a:solidFill>
                  <a:srgbClr val="111340"/>
                </a:solidFill>
                <a:latin typeface="Arial" pitchFamily="34" charset="0"/>
                <a:cs typeface="Arial" pitchFamily="34" charset="0"/>
              </a:rPr>
              <a:t>    CH4NG3…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45944C50-1CF9-4541-965B-2B5892FDD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5" y="3408367"/>
            <a:ext cx="13496414" cy="10304955"/>
          </a:xfrm>
          <a:custGeom>
            <a:avLst/>
            <a:gdLst>
              <a:gd name="T0" fmla="*/ 10833 w 10834"/>
              <a:gd name="T1" fmla="*/ 6147 h 8274"/>
              <a:gd name="T2" fmla="*/ 10833 w 10834"/>
              <a:gd name="T3" fmla="*/ 6147 h 8274"/>
              <a:gd name="T4" fmla="*/ 10444 w 10834"/>
              <a:gd name="T5" fmla="*/ 4709 h 8274"/>
              <a:gd name="T6" fmla="*/ 10444 w 10834"/>
              <a:gd name="T7" fmla="*/ 4709 h 8274"/>
              <a:gd name="T8" fmla="*/ 10457 w 10834"/>
              <a:gd name="T9" fmla="*/ 4606 h 8274"/>
              <a:gd name="T10" fmla="*/ 10457 w 10834"/>
              <a:gd name="T11" fmla="*/ 4606 h 8274"/>
              <a:gd name="T12" fmla="*/ 10508 w 10834"/>
              <a:gd name="T13" fmla="*/ 4064 h 8274"/>
              <a:gd name="T14" fmla="*/ 10508 w 10834"/>
              <a:gd name="T15" fmla="*/ 4064 h 8274"/>
              <a:gd name="T16" fmla="*/ 10498 w 10834"/>
              <a:gd name="T17" fmla="*/ 3826 h 8274"/>
              <a:gd name="T18" fmla="*/ 10498 w 10834"/>
              <a:gd name="T19" fmla="*/ 3826 h 8274"/>
              <a:gd name="T20" fmla="*/ 10498 w 10834"/>
              <a:gd name="T21" fmla="*/ 3821 h 8274"/>
              <a:gd name="T22" fmla="*/ 10498 w 10834"/>
              <a:gd name="T23" fmla="*/ 3821 h 8274"/>
              <a:gd name="T24" fmla="*/ 10498 w 10834"/>
              <a:gd name="T25" fmla="*/ 3821 h 8274"/>
              <a:gd name="T26" fmla="*/ 7905 w 10834"/>
              <a:gd name="T27" fmla="*/ 1332 h 8274"/>
              <a:gd name="T28" fmla="*/ 7905 w 10834"/>
              <a:gd name="T29" fmla="*/ 1332 h 8274"/>
              <a:gd name="T30" fmla="*/ 7437 w 10834"/>
              <a:gd name="T31" fmla="*/ 1376 h 8274"/>
              <a:gd name="T32" fmla="*/ 7437 w 10834"/>
              <a:gd name="T33" fmla="*/ 1376 h 8274"/>
              <a:gd name="T34" fmla="*/ 5177 w 10834"/>
              <a:gd name="T35" fmla="*/ 0 h 8274"/>
              <a:gd name="T36" fmla="*/ 5177 w 10834"/>
              <a:gd name="T37" fmla="*/ 0 h 8274"/>
              <a:gd name="T38" fmla="*/ 3156 w 10834"/>
              <a:gd name="T39" fmla="*/ 1011 h 8274"/>
              <a:gd name="T40" fmla="*/ 3156 w 10834"/>
              <a:gd name="T41" fmla="*/ 1011 h 8274"/>
              <a:gd name="T42" fmla="*/ 1780 w 10834"/>
              <a:gd name="T43" fmla="*/ 598 h 8274"/>
              <a:gd name="T44" fmla="*/ 1780 w 10834"/>
              <a:gd name="T45" fmla="*/ 598 h 8274"/>
              <a:gd name="T46" fmla="*/ 0 w 10834"/>
              <a:gd name="T47" fmla="*/ 1338 h 8274"/>
              <a:gd name="T48" fmla="*/ 0 w 10834"/>
              <a:gd name="T49" fmla="*/ 5327 h 8274"/>
              <a:gd name="T50" fmla="*/ 0 w 10834"/>
              <a:gd name="T51" fmla="*/ 8273 h 8274"/>
              <a:gd name="T52" fmla="*/ 6593 w 10834"/>
              <a:gd name="T53" fmla="*/ 8273 h 8274"/>
              <a:gd name="T54" fmla="*/ 9867 w 10834"/>
              <a:gd name="T55" fmla="*/ 8273 h 8274"/>
              <a:gd name="T56" fmla="*/ 9867 w 10834"/>
              <a:gd name="T57" fmla="*/ 8273 h 8274"/>
              <a:gd name="T58" fmla="*/ 10833 w 10834"/>
              <a:gd name="T59" fmla="*/ 6147 h 8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834" h="8274">
                <a:moveTo>
                  <a:pt x="10833" y="6147"/>
                </a:moveTo>
                <a:lnTo>
                  <a:pt x="10833" y="6147"/>
                </a:lnTo>
                <a:cubicBezTo>
                  <a:pt x="10833" y="5620"/>
                  <a:pt x="10691" y="5127"/>
                  <a:pt x="10444" y="4709"/>
                </a:cubicBezTo>
                <a:lnTo>
                  <a:pt x="10444" y="4709"/>
                </a:lnTo>
                <a:cubicBezTo>
                  <a:pt x="10449" y="4675"/>
                  <a:pt x="10453" y="4640"/>
                  <a:pt x="10457" y="4606"/>
                </a:cubicBezTo>
                <a:lnTo>
                  <a:pt x="10457" y="4606"/>
                </a:lnTo>
                <a:cubicBezTo>
                  <a:pt x="10490" y="4431"/>
                  <a:pt x="10508" y="4250"/>
                  <a:pt x="10508" y="4064"/>
                </a:cubicBezTo>
                <a:lnTo>
                  <a:pt x="10508" y="4064"/>
                </a:lnTo>
                <a:cubicBezTo>
                  <a:pt x="10508" y="3984"/>
                  <a:pt x="10504" y="3905"/>
                  <a:pt x="10498" y="3826"/>
                </a:cubicBezTo>
                <a:lnTo>
                  <a:pt x="10498" y="3826"/>
                </a:lnTo>
                <a:cubicBezTo>
                  <a:pt x="10498" y="3825"/>
                  <a:pt x="10498" y="3823"/>
                  <a:pt x="10498" y="3821"/>
                </a:cubicBezTo>
                <a:lnTo>
                  <a:pt x="10498" y="3821"/>
                </a:lnTo>
                <a:lnTo>
                  <a:pt x="10498" y="3821"/>
                </a:lnTo>
                <a:cubicBezTo>
                  <a:pt x="10380" y="2426"/>
                  <a:pt x="9265" y="1332"/>
                  <a:pt x="7905" y="1332"/>
                </a:cubicBezTo>
                <a:lnTo>
                  <a:pt x="7905" y="1332"/>
                </a:lnTo>
                <a:cubicBezTo>
                  <a:pt x="7746" y="1332"/>
                  <a:pt x="7589" y="1347"/>
                  <a:pt x="7437" y="1376"/>
                </a:cubicBezTo>
                <a:lnTo>
                  <a:pt x="7437" y="1376"/>
                </a:lnTo>
                <a:cubicBezTo>
                  <a:pt x="6988" y="554"/>
                  <a:pt x="6145" y="0"/>
                  <a:pt x="5177" y="0"/>
                </a:cubicBezTo>
                <a:lnTo>
                  <a:pt x="5177" y="0"/>
                </a:lnTo>
                <a:cubicBezTo>
                  <a:pt x="4362" y="0"/>
                  <a:pt x="3633" y="395"/>
                  <a:pt x="3156" y="1011"/>
                </a:cubicBezTo>
                <a:lnTo>
                  <a:pt x="3156" y="1011"/>
                </a:lnTo>
                <a:cubicBezTo>
                  <a:pt x="2757" y="750"/>
                  <a:pt x="2286" y="598"/>
                  <a:pt x="1780" y="598"/>
                </a:cubicBezTo>
                <a:lnTo>
                  <a:pt x="1780" y="598"/>
                </a:lnTo>
                <a:cubicBezTo>
                  <a:pt x="1092" y="598"/>
                  <a:pt x="465" y="879"/>
                  <a:pt x="0" y="1338"/>
                </a:cubicBezTo>
                <a:lnTo>
                  <a:pt x="0" y="5327"/>
                </a:lnTo>
                <a:lnTo>
                  <a:pt x="0" y="8273"/>
                </a:lnTo>
                <a:lnTo>
                  <a:pt x="6593" y="8273"/>
                </a:lnTo>
                <a:lnTo>
                  <a:pt x="9867" y="8273"/>
                </a:lnTo>
                <a:lnTo>
                  <a:pt x="9867" y="8273"/>
                </a:lnTo>
                <a:cubicBezTo>
                  <a:pt x="10456" y="7772"/>
                  <a:pt x="10833" y="7006"/>
                  <a:pt x="10833" y="6147"/>
                </a:cubicBezTo>
              </a:path>
            </a:pathLst>
          </a:custGeom>
          <a:solidFill>
            <a:srgbClr val="BAE4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BF9081-D4A7-6843-ABED-772FE0BC9C93}"/>
              </a:ext>
            </a:extLst>
          </p:cNvPr>
          <p:cNvGrpSpPr/>
          <p:nvPr/>
        </p:nvGrpSpPr>
        <p:grpSpPr>
          <a:xfrm>
            <a:off x="1511198" y="5045296"/>
            <a:ext cx="10148593" cy="7657306"/>
            <a:chOff x="1511198" y="5045296"/>
            <a:chExt cx="10148593" cy="7657306"/>
          </a:xfrm>
        </p:grpSpPr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4087FD48-28C3-D646-B203-D0C8C950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70" y="12087380"/>
              <a:ext cx="8981133" cy="615222"/>
            </a:xfrm>
            <a:custGeom>
              <a:avLst/>
              <a:gdLst>
                <a:gd name="T0" fmla="*/ 7210 w 7211"/>
                <a:gd name="T1" fmla="*/ 246 h 493"/>
                <a:gd name="T2" fmla="*/ 7210 w 7211"/>
                <a:gd name="T3" fmla="*/ 246 h 493"/>
                <a:gd name="T4" fmla="*/ 3605 w 7211"/>
                <a:gd name="T5" fmla="*/ 492 h 493"/>
                <a:gd name="T6" fmla="*/ 3605 w 7211"/>
                <a:gd name="T7" fmla="*/ 492 h 493"/>
                <a:gd name="T8" fmla="*/ 0 w 7211"/>
                <a:gd name="T9" fmla="*/ 246 h 493"/>
                <a:gd name="T10" fmla="*/ 0 w 7211"/>
                <a:gd name="T11" fmla="*/ 246 h 493"/>
                <a:gd name="T12" fmla="*/ 3605 w 7211"/>
                <a:gd name="T13" fmla="*/ 0 h 493"/>
                <a:gd name="T14" fmla="*/ 3605 w 7211"/>
                <a:gd name="T15" fmla="*/ 0 h 493"/>
                <a:gd name="T16" fmla="*/ 7210 w 7211"/>
                <a:gd name="T17" fmla="*/ 24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11" h="493">
                  <a:moveTo>
                    <a:pt x="7210" y="246"/>
                  </a:moveTo>
                  <a:lnTo>
                    <a:pt x="7210" y="246"/>
                  </a:lnTo>
                  <a:cubicBezTo>
                    <a:pt x="7210" y="382"/>
                    <a:pt x="5596" y="492"/>
                    <a:pt x="3605" y="492"/>
                  </a:cubicBezTo>
                  <a:lnTo>
                    <a:pt x="3605" y="492"/>
                  </a:lnTo>
                  <a:cubicBezTo>
                    <a:pt x="1614" y="492"/>
                    <a:pt x="0" y="382"/>
                    <a:pt x="0" y="246"/>
                  </a:cubicBezTo>
                  <a:lnTo>
                    <a:pt x="0" y="246"/>
                  </a:lnTo>
                  <a:cubicBezTo>
                    <a:pt x="0" y="110"/>
                    <a:pt x="1614" y="0"/>
                    <a:pt x="3605" y="0"/>
                  </a:cubicBezTo>
                  <a:lnTo>
                    <a:pt x="3605" y="0"/>
                  </a:lnTo>
                  <a:cubicBezTo>
                    <a:pt x="5596" y="0"/>
                    <a:pt x="7210" y="110"/>
                    <a:pt x="7210" y="246"/>
                  </a:cubicBezTo>
                </a:path>
              </a:pathLst>
            </a:custGeom>
            <a:solidFill>
              <a:srgbClr val="84CA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10099FC-820C-034F-9E49-280A4BECB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675" y="11691885"/>
              <a:ext cx="2948519" cy="773273"/>
            </a:xfrm>
            <a:custGeom>
              <a:avLst/>
              <a:gdLst>
                <a:gd name="connsiteX0" fmla="*/ 1032692 w 2948519"/>
                <a:gd name="connsiteY0" fmla="*/ 0 h 773273"/>
                <a:gd name="connsiteX1" fmla="*/ 1921319 w 2948519"/>
                <a:gd name="connsiteY1" fmla="*/ 0 h 773273"/>
                <a:gd name="connsiteX2" fmla="*/ 1921319 w 2948519"/>
                <a:gd name="connsiteY2" fmla="*/ 510851 h 773273"/>
                <a:gd name="connsiteX3" fmla="*/ 2816589 w 2948519"/>
                <a:gd name="connsiteY3" fmla="*/ 510851 h 773273"/>
                <a:gd name="connsiteX4" fmla="*/ 2948519 w 2948519"/>
                <a:gd name="connsiteY4" fmla="*/ 641440 h 773273"/>
                <a:gd name="connsiteX5" fmla="*/ 2816589 w 2948519"/>
                <a:gd name="connsiteY5" fmla="*/ 773273 h 773273"/>
                <a:gd name="connsiteX6" fmla="*/ 131930 w 2948519"/>
                <a:gd name="connsiteY6" fmla="*/ 773273 h 773273"/>
                <a:gd name="connsiteX7" fmla="*/ 0 w 2948519"/>
                <a:gd name="connsiteY7" fmla="*/ 641440 h 773273"/>
                <a:gd name="connsiteX8" fmla="*/ 131930 w 2948519"/>
                <a:gd name="connsiteY8" fmla="*/ 510851 h 773273"/>
                <a:gd name="connsiteX9" fmla="*/ 1032692 w 2948519"/>
                <a:gd name="connsiteY9" fmla="*/ 510851 h 77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8519" h="773273">
                  <a:moveTo>
                    <a:pt x="1032692" y="0"/>
                  </a:moveTo>
                  <a:lnTo>
                    <a:pt x="1921319" y="0"/>
                  </a:lnTo>
                  <a:lnTo>
                    <a:pt x="1921319" y="510851"/>
                  </a:lnTo>
                  <a:lnTo>
                    <a:pt x="2816589" y="510851"/>
                  </a:lnTo>
                  <a:cubicBezTo>
                    <a:pt x="2888777" y="510851"/>
                    <a:pt x="2948519" y="569305"/>
                    <a:pt x="2948519" y="641440"/>
                  </a:cubicBezTo>
                  <a:cubicBezTo>
                    <a:pt x="2948519" y="713575"/>
                    <a:pt x="2888777" y="773273"/>
                    <a:pt x="2816589" y="773273"/>
                  </a:cubicBezTo>
                  <a:lnTo>
                    <a:pt x="131930" y="773273"/>
                  </a:lnTo>
                  <a:cubicBezTo>
                    <a:pt x="59742" y="773273"/>
                    <a:pt x="0" y="713575"/>
                    <a:pt x="0" y="641440"/>
                  </a:cubicBezTo>
                  <a:cubicBezTo>
                    <a:pt x="0" y="569305"/>
                    <a:pt x="59742" y="510851"/>
                    <a:pt x="131930" y="510851"/>
                  </a:cubicBezTo>
                  <a:lnTo>
                    <a:pt x="1032692" y="510851"/>
                  </a:ln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3C17FC16-BD80-C040-AC16-5ACDEEAD4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367" y="11691881"/>
              <a:ext cx="889873" cy="241694"/>
            </a:xfrm>
            <a:custGeom>
              <a:avLst/>
              <a:gdLst>
                <a:gd name="T0" fmla="*/ 713 w 714"/>
                <a:gd name="T1" fmla="*/ 0 h 193"/>
                <a:gd name="T2" fmla="*/ 0 w 714"/>
                <a:gd name="T3" fmla="*/ 0 h 193"/>
                <a:gd name="T4" fmla="*/ 0 w 714"/>
                <a:gd name="T5" fmla="*/ 192 h 193"/>
                <a:gd name="T6" fmla="*/ 713 w 714"/>
                <a:gd name="T7" fmla="*/ 192 h 193"/>
                <a:gd name="T8" fmla="*/ 713 w 714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193">
                  <a:moveTo>
                    <a:pt x="713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713" y="192"/>
                  </a:lnTo>
                  <a:lnTo>
                    <a:pt x="713" y="0"/>
                  </a:ln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6B9C7262-FAA6-AD42-A2A5-63BC5E037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218" y="7731396"/>
              <a:ext cx="5388677" cy="4064854"/>
            </a:xfrm>
            <a:custGeom>
              <a:avLst/>
              <a:gdLst>
                <a:gd name="T0" fmla="*/ 4325 w 4326"/>
                <a:gd name="T1" fmla="*/ 3263 h 3264"/>
                <a:gd name="T2" fmla="*/ 0 w 4326"/>
                <a:gd name="T3" fmla="*/ 3263 h 3264"/>
                <a:gd name="T4" fmla="*/ 0 w 4326"/>
                <a:gd name="T5" fmla="*/ 0 h 3264"/>
                <a:gd name="T6" fmla="*/ 4325 w 4326"/>
                <a:gd name="T7" fmla="*/ 0 h 3264"/>
                <a:gd name="T8" fmla="*/ 4325 w 4326"/>
                <a:gd name="T9" fmla="*/ 3263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6" h="3264">
                  <a:moveTo>
                    <a:pt x="4325" y="3263"/>
                  </a:moveTo>
                  <a:lnTo>
                    <a:pt x="0" y="3263"/>
                  </a:lnTo>
                  <a:lnTo>
                    <a:pt x="0" y="0"/>
                  </a:lnTo>
                  <a:lnTo>
                    <a:pt x="4325" y="0"/>
                  </a:lnTo>
                  <a:lnTo>
                    <a:pt x="4325" y="3263"/>
                  </a:lnTo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71">
              <a:extLst>
                <a:ext uri="{FF2B5EF4-FFF2-40B4-BE49-F238E27FC236}">
                  <a16:creationId xmlns:a16="http://schemas.microsoft.com/office/drawing/2014/main" id="{20D90150-941C-DA44-81D6-95E2B6E71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155" y="11049196"/>
              <a:ext cx="571277" cy="565782"/>
            </a:xfrm>
            <a:custGeom>
              <a:avLst/>
              <a:gdLst>
                <a:gd name="T0" fmla="*/ 459 w 460"/>
                <a:gd name="T1" fmla="*/ 227 h 456"/>
                <a:gd name="T2" fmla="*/ 459 w 460"/>
                <a:gd name="T3" fmla="*/ 227 h 456"/>
                <a:gd name="T4" fmla="*/ 229 w 460"/>
                <a:gd name="T5" fmla="*/ 455 h 456"/>
                <a:gd name="T6" fmla="*/ 229 w 460"/>
                <a:gd name="T7" fmla="*/ 455 h 456"/>
                <a:gd name="T8" fmla="*/ 0 w 460"/>
                <a:gd name="T9" fmla="*/ 227 h 456"/>
                <a:gd name="T10" fmla="*/ 0 w 460"/>
                <a:gd name="T11" fmla="*/ 227 h 456"/>
                <a:gd name="T12" fmla="*/ 229 w 460"/>
                <a:gd name="T13" fmla="*/ 0 h 456"/>
                <a:gd name="T14" fmla="*/ 229 w 460"/>
                <a:gd name="T15" fmla="*/ 0 h 456"/>
                <a:gd name="T16" fmla="*/ 459 w 460"/>
                <a:gd name="T17" fmla="*/ 22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56">
                  <a:moveTo>
                    <a:pt x="459" y="227"/>
                  </a:moveTo>
                  <a:lnTo>
                    <a:pt x="459" y="227"/>
                  </a:lnTo>
                  <a:cubicBezTo>
                    <a:pt x="459" y="353"/>
                    <a:pt x="357" y="455"/>
                    <a:pt x="229" y="455"/>
                  </a:cubicBezTo>
                  <a:lnTo>
                    <a:pt x="229" y="455"/>
                  </a:lnTo>
                  <a:cubicBezTo>
                    <a:pt x="102" y="455"/>
                    <a:pt x="0" y="353"/>
                    <a:pt x="0" y="227"/>
                  </a:cubicBezTo>
                  <a:lnTo>
                    <a:pt x="0" y="227"/>
                  </a:lnTo>
                  <a:cubicBezTo>
                    <a:pt x="0" y="102"/>
                    <a:pt x="102" y="0"/>
                    <a:pt x="229" y="0"/>
                  </a:cubicBezTo>
                  <a:lnTo>
                    <a:pt x="229" y="0"/>
                  </a:lnTo>
                  <a:cubicBezTo>
                    <a:pt x="357" y="0"/>
                    <a:pt x="459" y="102"/>
                    <a:pt x="459" y="227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D212F22A-99CF-A24C-8134-B2CE25596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964" y="7929150"/>
              <a:ext cx="4987686" cy="2977231"/>
            </a:xfrm>
            <a:custGeom>
              <a:avLst/>
              <a:gdLst>
                <a:gd name="T0" fmla="*/ 4005 w 4006"/>
                <a:gd name="T1" fmla="*/ 2390 h 2391"/>
                <a:gd name="T2" fmla="*/ 0 w 4006"/>
                <a:gd name="T3" fmla="*/ 2390 h 2391"/>
                <a:gd name="T4" fmla="*/ 0 w 4006"/>
                <a:gd name="T5" fmla="*/ 0 h 2391"/>
                <a:gd name="T6" fmla="*/ 4005 w 4006"/>
                <a:gd name="T7" fmla="*/ 0 h 2391"/>
                <a:gd name="T8" fmla="*/ 4005 w 4006"/>
                <a:gd name="T9" fmla="*/ 2390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6" h="2391">
                  <a:moveTo>
                    <a:pt x="4005" y="2390"/>
                  </a:moveTo>
                  <a:lnTo>
                    <a:pt x="0" y="2390"/>
                  </a:lnTo>
                  <a:lnTo>
                    <a:pt x="0" y="0"/>
                  </a:lnTo>
                  <a:lnTo>
                    <a:pt x="4005" y="0"/>
                  </a:lnTo>
                  <a:lnTo>
                    <a:pt x="4005" y="2390"/>
                  </a:lnTo>
                </a:path>
              </a:pathLst>
            </a:custGeom>
            <a:solidFill>
              <a:srgbClr val="5FB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73">
              <a:extLst>
                <a:ext uri="{FF2B5EF4-FFF2-40B4-BE49-F238E27FC236}">
                  <a16:creationId xmlns:a16="http://schemas.microsoft.com/office/drawing/2014/main" id="{34592861-4D37-EF4C-8296-5752F91C8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552" y="7929150"/>
              <a:ext cx="3872600" cy="2845398"/>
            </a:xfrm>
            <a:custGeom>
              <a:avLst/>
              <a:gdLst>
                <a:gd name="T0" fmla="*/ 119 w 3108"/>
                <a:gd name="T1" fmla="*/ 2284 h 2285"/>
                <a:gd name="T2" fmla="*/ 2987 w 3108"/>
                <a:gd name="T3" fmla="*/ 2284 h 2285"/>
                <a:gd name="T4" fmla="*/ 2987 w 3108"/>
                <a:gd name="T5" fmla="*/ 2284 h 2285"/>
                <a:gd name="T6" fmla="*/ 3107 w 3108"/>
                <a:gd name="T7" fmla="*/ 2166 h 2285"/>
                <a:gd name="T8" fmla="*/ 3107 w 3108"/>
                <a:gd name="T9" fmla="*/ 0 h 2285"/>
                <a:gd name="T10" fmla="*/ 0 w 3108"/>
                <a:gd name="T11" fmla="*/ 0 h 2285"/>
                <a:gd name="T12" fmla="*/ 0 w 3108"/>
                <a:gd name="T13" fmla="*/ 2166 h 2285"/>
                <a:gd name="T14" fmla="*/ 0 w 3108"/>
                <a:gd name="T15" fmla="*/ 2166 h 2285"/>
                <a:gd name="T16" fmla="*/ 119 w 3108"/>
                <a:gd name="T17" fmla="*/ 2284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8" h="2285">
                  <a:moveTo>
                    <a:pt x="119" y="2284"/>
                  </a:moveTo>
                  <a:lnTo>
                    <a:pt x="2987" y="2284"/>
                  </a:lnTo>
                  <a:lnTo>
                    <a:pt x="2987" y="2284"/>
                  </a:lnTo>
                  <a:cubicBezTo>
                    <a:pt x="3053" y="2284"/>
                    <a:pt x="3107" y="2231"/>
                    <a:pt x="3107" y="2166"/>
                  </a:cubicBezTo>
                  <a:lnTo>
                    <a:pt x="3107" y="0"/>
                  </a:lnTo>
                  <a:lnTo>
                    <a:pt x="0" y="0"/>
                  </a:lnTo>
                  <a:lnTo>
                    <a:pt x="0" y="2166"/>
                  </a:lnTo>
                  <a:lnTo>
                    <a:pt x="0" y="2166"/>
                  </a:lnTo>
                  <a:cubicBezTo>
                    <a:pt x="0" y="2231"/>
                    <a:pt x="53" y="2284"/>
                    <a:pt x="119" y="2284"/>
                  </a:cubicBezTo>
                </a:path>
              </a:pathLst>
            </a:custGeom>
            <a:solidFill>
              <a:srgbClr val="2E98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74">
              <a:extLst>
                <a:ext uri="{FF2B5EF4-FFF2-40B4-BE49-F238E27FC236}">
                  <a16:creationId xmlns:a16="http://schemas.microsoft.com/office/drawing/2014/main" id="{211A8E3A-DD43-AC4C-899E-40A37E19C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258" y="7357869"/>
              <a:ext cx="3872596" cy="3273856"/>
            </a:xfrm>
            <a:custGeom>
              <a:avLst/>
              <a:gdLst>
                <a:gd name="T0" fmla="*/ 2988 w 3108"/>
                <a:gd name="T1" fmla="*/ 2625 h 2626"/>
                <a:gd name="T2" fmla="*/ 119 w 3108"/>
                <a:gd name="T3" fmla="*/ 2625 h 2626"/>
                <a:gd name="T4" fmla="*/ 119 w 3108"/>
                <a:gd name="T5" fmla="*/ 2625 h 2626"/>
                <a:gd name="T6" fmla="*/ 0 w 3108"/>
                <a:gd name="T7" fmla="*/ 2505 h 2626"/>
                <a:gd name="T8" fmla="*/ 0 w 3108"/>
                <a:gd name="T9" fmla="*/ 120 h 2626"/>
                <a:gd name="T10" fmla="*/ 0 w 3108"/>
                <a:gd name="T11" fmla="*/ 120 h 2626"/>
                <a:gd name="T12" fmla="*/ 119 w 3108"/>
                <a:gd name="T13" fmla="*/ 0 h 2626"/>
                <a:gd name="T14" fmla="*/ 2988 w 3108"/>
                <a:gd name="T15" fmla="*/ 0 h 2626"/>
                <a:gd name="T16" fmla="*/ 2988 w 3108"/>
                <a:gd name="T17" fmla="*/ 0 h 2626"/>
                <a:gd name="T18" fmla="*/ 3107 w 3108"/>
                <a:gd name="T19" fmla="*/ 120 h 2626"/>
                <a:gd name="T20" fmla="*/ 3107 w 3108"/>
                <a:gd name="T21" fmla="*/ 2505 h 2626"/>
                <a:gd name="T22" fmla="*/ 3107 w 3108"/>
                <a:gd name="T23" fmla="*/ 2505 h 2626"/>
                <a:gd name="T24" fmla="*/ 2988 w 3108"/>
                <a:gd name="T25" fmla="*/ 2625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8" h="2626">
                  <a:moveTo>
                    <a:pt x="2988" y="2625"/>
                  </a:moveTo>
                  <a:lnTo>
                    <a:pt x="119" y="2625"/>
                  </a:lnTo>
                  <a:lnTo>
                    <a:pt x="119" y="2625"/>
                  </a:lnTo>
                  <a:cubicBezTo>
                    <a:pt x="53" y="2625"/>
                    <a:pt x="0" y="2571"/>
                    <a:pt x="0" y="2505"/>
                  </a:cubicBezTo>
                  <a:lnTo>
                    <a:pt x="0" y="120"/>
                  </a:lnTo>
                  <a:lnTo>
                    <a:pt x="0" y="120"/>
                  </a:lnTo>
                  <a:cubicBezTo>
                    <a:pt x="0" y="54"/>
                    <a:pt x="53" y="0"/>
                    <a:pt x="119" y="0"/>
                  </a:cubicBezTo>
                  <a:lnTo>
                    <a:pt x="2988" y="0"/>
                  </a:lnTo>
                  <a:lnTo>
                    <a:pt x="2988" y="0"/>
                  </a:lnTo>
                  <a:cubicBezTo>
                    <a:pt x="3054" y="0"/>
                    <a:pt x="3107" y="54"/>
                    <a:pt x="3107" y="120"/>
                  </a:cubicBezTo>
                  <a:lnTo>
                    <a:pt x="3107" y="2505"/>
                  </a:lnTo>
                  <a:lnTo>
                    <a:pt x="3107" y="2505"/>
                  </a:lnTo>
                  <a:cubicBezTo>
                    <a:pt x="3107" y="2571"/>
                    <a:pt x="3054" y="2625"/>
                    <a:pt x="2988" y="26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75">
              <a:extLst>
                <a:ext uri="{FF2B5EF4-FFF2-40B4-BE49-F238E27FC236}">
                  <a16:creationId xmlns:a16="http://schemas.microsoft.com/office/drawing/2014/main" id="{48C1F9AE-4C1F-FC45-9D06-032B327E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41" y="9566077"/>
              <a:ext cx="2741032" cy="576768"/>
            </a:xfrm>
            <a:custGeom>
              <a:avLst/>
              <a:gdLst>
                <a:gd name="T0" fmla="*/ 2201 w 2202"/>
                <a:gd name="T1" fmla="*/ 461 h 462"/>
                <a:gd name="T2" fmla="*/ 0 w 2202"/>
                <a:gd name="T3" fmla="*/ 461 h 462"/>
                <a:gd name="T4" fmla="*/ 0 w 2202"/>
                <a:gd name="T5" fmla="*/ 0 h 462"/>
                <a:gd name="T6" fmla="*/ 2201 w 2202"/>
                <a:gd name="T7" fmla="*/ 0 h 462"/>
                <a:gd name="T8" fmla="*/ 2201 w 2202"/>
                <a:gd name="T9" fmla="*/ 46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2" h="462">
                  <a:moveTo>
                    <a:pt x="2201" y="461"/>
                  </a:moveTo>
                  <a:lnTo>
                    <a:pt x="0" y="461"/>
                  </a:lnTo>
                  <a:lnTo>
                    <a:pt x="0" y="0"/>
                  </a:lnTo>
                  <a:lnTo>
                    <a:pt x="2201" y="0"/>
                  </a:lnTo>
                  <a:lnTo>
                    <a:pt x="2201" y="461"/>
                  </a:lnTo>
                </a:path>
              </a:pathLst>
            </a:custGeom>
            <a:solidFill>
              <a:srgbClr val="F488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8A8FB5-E771-AD4E-A773-0B01AE0D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692" y="9747343"/>
              <a:ext cx="641442" cy="256927"/>
            </a:xfrm>
            <a:custGeom>
              <a:avLst/>
              <a:gdLst>
                <a:gd name="connsiteX0" fmla="*/ 360409 w 641442"/>
                <a:gd name="connsiteY0" fmla="*/ 70690 h 256927"/>
                <a:gd name="connsiteX1" fmla="*/ 326063 w 641442"/>
                <a:gd name="connsiteY1" fmla="*/ 95689 h 256927"/>
                <a:gd name="connsiteX2" fmla="*/ 321157 w 641442"/>
                <a:gd name="connsiteY2" fmla="*/ 129436 h 256927"/>
                <a:gd name="connsiteX3" fmla="*/ 330970 w 641442"/>
                <a:gd name="connsiteY3" fmla="*/ 165684 h 256927"/>
                <a:gd name="connsiteX4" fmla="*/ 356729 w 641442"/>
                <a:gd name="connsiteY4" fmla="*/ 178183 h 256927"/>
                <a:gd name="connsiteX5" fmla="*/ 393527 w 641442"/>
                <a:gd name="connsiteY5" fmla="*/ 155684 h 256927"/>
                <a:gd name="connsiteX6" fmla="*/ 398434 w 641442"/>
                <a:gd name="connsiteY6" fmla="*/ 123187 h 256927"/>
                <a:gd name="connsiteX7" fmla="*/ 388621 w 641442"/>
                <a:gd name="connsiteY7" fmla="*/ 84439 h 256927"/>
                <a:gd name="connsiteX8" fmla="*/ 360409 w 641442"/>
                <a:gd name="connsiteY8" fmla="*/ 70690 h 256927"/>
                <a:gd name="connsiteX9" fmla="*/ 210850 w 641442"/>
                <a:gd name="connsiteY9" fmla="*/ 70525 h 256927"/>
                <a:gd name="connsiteX10" fmla="*/ 178093 w 641442"/>
                <a:gd name="connsiteY10" fmla="*/ 86650 h 256927"/>
                <a:gd name="connsiteX11" fmla="*/ 168014 w 641442"/>
                <a:gd name="connsiteY11" fmla="*/ 127582 h 256927"/>
                <a:gd name="connsiteX12" fmla="*/ 178093 w 641442"/>
                <a:gd name="connsiteY12" fmla="*/ 166033 h 256927"/>
                <a:gd name="connsiteX13" fmla="*/ 210850 w 641442"/>
                <a:gd name="connsiteY13" fmla="*/ 180917 h 256927"/>
                <a:gd name="connsiteX14" fmla="*/ 243607 w 641442"/>
                <a:gd name="connsiteY14" fmla="*/ 163552 h 256927"/>
                <a:gd name="connsiteX15" fmla="*/ 253687 w 641442"/>
                <a:gd name="connsiteY15" fmla="*/ 122620 h 256927"/>
                <a:gd name="connsiteX16" fmla="*/ 246127 w 641442"/>
                <a:gd name="connsiteY16" fmla="*/ 90371 h 256927"/>
                <a:gd name="connsiteX17" fmla="*/ 210850 w 641442"/>
                <a:gd name="connsiteY17" fmla="*/ 70525 h 256927"/>
                <a:gd name="connsiteX18" fmla="*/ 461412 w 641442"/>
                <a:gd name="connsiteY18" fmla="*/ 54381 h 256927"/>
                <a:gd name="connsiteX19" fmla="*/ 487571 w 641442"/>
                <a:gd name="connsiteY19" fmla="*/ 54381 h 256927"/>
                <a:gd name="connsiteX20" fmla="*/ 487571 w 641442"/>
                <a:gd name="connsiteY20" fmla="*/ 196514 h 256927"/>
                <a:gd name="connsiteX21" fmla="*/ 461412 w 641442"/>
                <a:gd name="connsiteY21" fmla="*/ 196514 h 256927"/>
                <a:gd name="connsiteX22" fmla="*/ 355502 w 641442"/>
                <a:gd name="connsiteY22" fmla="*/ 49442 h 256927"/>
                <a:gd name="connsiteX23" fmla="*/ 384941 w 641442"/>
                <a:gd name="connsiteY23" fmla="*/ 58191 h 256927"/>
                <a:gd name="connsiteX24" fmla="*/ 398434 w 641442"/>
                <a:gd name="connsiteY24" fmla="*/ 71940 h 256927"/>
                <a:gd name="connsiteX25" fmla="*/ 398434 w 641442"/>
                <a:gd name="connsiteY25" fmla="*/ 53192 h 256927"/>
                <a:gd name="connsiteX26" fmla="*/ 421740 w 641442"/>
                <a:gd name="connsiteY26" fmla="*/ 53192 h 256927"/>
                <a:gd name="connsiteX27" fmla="*/ 421740 w 641442"/>
                <a:gd name="connsiteY27" fmla="*/ 184432 h 256927"/>
                <a:gd name="connsiteX28" fmla="*/ 413153 w 641442"/>
                <a:gd name="connsiteY28" fmla="*/ 228179 h 256927"/>
                <a:gd name="connsiteX29" fmla="*/ 356729 w 641442"/>
                <a:gd name="connsiteY29" fmla="*/ 256927 h 256927"/>
                <a:gd name="connsiteX30" fmla="*/ 317477 w 641442"/>
                <a:gd name="connsiteY30" fmla="*/ 248178 h 256927"/>
                <a:gd name="connsiteX31" fmla="*/ 300304 w 641442"/>
                <a:gd name="connsiteY31" fmla="*/ 214430 h 256927"/>
                <a:gd name="connsiteX32" fmla="*/ 324837 w 641442"/>
                <a:gd name="connsiteY32" fmla="*/ 214430 h 256927"/>
                <a:gd name="connsiteX33" fmla="*/ 332196 w 641442"/>
                <a:gd name="connsiteY33" fmla="*/ 229429 h 256927"/>
                <a:gd name="connsiteX34" fmla="*/ 357955 w 641442"/>
                <a:gd name="connsiteY34" fmla="*/ 236929 h 256927"/>
                <a:gd name="connsiteX35" fmla="*/ 393527 w 641442"/>
                <a:gd name="connsiteY35" fmla="*/ 218180 h 256927"/>
                <a:gd name="connsiteX36" fmla="*/ 398434 w 641442"/>
                <a:gd name="connsiteY36" fmla="*/ 176933 h 256927"/>
                <a:gd name="connsiteX37" fmla="*/ 381261 w 641442"/>
                <a:gd name="connsiteY37" fmla="*/ 193182 h 256927"/>
                <a:gd name="connsiteX38" fmla="*/ 354275 w 641442"/>
                <a:gd name="connsiteY38" fmla="*/ 198181 h 256927"/>
                <a:gd name="connsiteX39" fmla="*/ 312570 w 641442"/>
                <a:gd name="connsiteY39" fmla="*/ 181932 h 256927"/>
                <a:gd name="connsiteX40" fmla="*/ 296624 w 641442"/>
                <a:gd name="connsiteY40" fmla="*/ 126936 h 256927"/>
                <a:gd name="connsiteX41" fmla="*/ 312570 w 641442"/>
                <a:gd name="connsiteY41" fmla="*/ 70690 h 256927"/>
                <a:gd name="connsiteX42" fmla="*/ 355502 w 641442"/>
                <a:gd name="connsiteY42" fmla="*/ 49442 h 256927"/>
                <a:gd name="connsiteX43" fmla="*/ 592854 w 641442"/>
                <a:gd name="connsiteY43" fmla="*/ 49439 h 256927"/>
                <a:gd name="connsiteX44" fmla="*/ 635213 w 641442"/>
                <a:gd name="connsiteY44" fmla="*/ 71685 h 256927"/>
                <a:gd name="connsiteX45" fmla="*/ 641442 w 641442"/>
                <a:gd name="connsiteY45" fmla="*/ 105055 h 256927"/>
                <a:gd name="connsiteX46" fmla="*/ 641442 w 641442"/>
                <a:gd name="connsiteY46" fmla="*/ 196513 h 256927"/>
                <a:gd name="connsiteX47" fmla="*/ 615280 w 641442"/>
                <a:gd name="connsiteY47" fmla="*/ 196513 h 256927"/>
                <a:gd name="connsiteX48" fmla="*/ 615280 w 641442"/>
                <a:gd name="connsiteY48" fmla="*/ 106291 h 256927"/>
                <a:gd name="connsiteX49" fmla="*/ 611542 w 641442"/>
                <a:gd name="connsiteY49" fmla="*/ 85281 h 256927"/>
                <a:gd name="connsiteX50" fmla="*/ 587871 w 641442"/>
                <a:gd name="connsiteY50" fmla="*/ 71685 h 256927"/>
                <a:gd name="connsiteX51" fmla="*/ 574167 w 641442"/>
                <a:gd name="connsiteY51" fmla="*/ 72921 h 256927"/>
                <a:gd name="connsiteX52" fmla="*/ 556725 w 641442"/>
                <a:gd name="connsiteY52" fmla="*/ 85281 h 256927"/>
                <a:gd name="connsiteX53" fmla="*/ 548004 w 641442"/>
                <a:gd name="connsiteY53" fmla="*/ 100112 h 256927"/>
                <a:gd name="connsiteX54" fmla="*/ 546758 w 641442"/>
                <a:gd name="connsiteY54" fmla="*/ 121122 h 256927"/>
                <a:gd name="connsiteX55" fmla="*/ 546758 w 641442"/>
                <a:gd name="connsiteY55" fmla="*/ 196513 h 256927"/>
                <a:gd name="connsiteX56" fmla="*/ 521841 w 641442"/>
                <a:gd name="connsiteY56" fmla="*/ 196513 h 256927"/>
                <a:gd name="connsiteX57" fmla="*/ 521841 w 641442"/>
                <a:gd name="connsiteY57" fmla="*/ 53147 h 256927"/>
                <a:gd name="connsiteX58" fmla="*/ 545512 w 641442"/>
                <a:gd name="connsiteY58" fmla="*/ 53147 h 256927"/>
                <a:gd name="connsiteX59" fmla="*/ 545512 w 641442"/>
                <a:gd name="connsiteY59" fmla="*/ 72921 h 256927"/>
                <a:gd name="connsiteX60" fmla="*/ 566692 w 641442"/>
                <a:gd name="connsiteY60" fmla="*/ 55619 h 256927"/>
                <a:gd name="connsiteX61" fmla="*/ 592854 w 641442"/>
                <a:gd name="connsiteY61" fmla="*/ 49439 h 256927"/>
                <a:gd name="connsiteX62" fmla="*/ 212110 w 641442"/>
                <a:gd name="connsiteY62" fmla="*/ 49439 h 256927"/>
                <a:gd name="connsiteX63" fmla="*/ 259986 w 641442"/>
                <a:gd name="connsiteY63" fmla="*/ 68044 h 256927"/>
                <a:gd name="connsiteX64" fmla="*/ 278884 w 641442"/>
                <a:gd name="connsiteY64" fmla="*/ 121380 h 256927"/>
                <a:gd name="connsiteX65" fmla="*/ 261246 w 641442"/>
                <a:gd name="connsiteY65" fmla="*/ 178437 h 256927"/>
                <a:gd name="connsiteX66" fmla="*/ 208331 w 641442"/>
                <a:gd name="connsiteY66" fmla="*/ 202004 h 256927"/>
                <a:gd name="connsiteX67" fmla="*/ 160455 w 641442"/>
                <a:gd name="connsiteY67" fmla="*/ 182158 h 256927"/>
                <a:gd name="connsiteX68" fmla="*/ 142816 w 641442"/>
                <a:gd name="connsiteY68" fmla="*/ 127582 h 256927"/>
                <a:gd name="connsiteX69" fmla="*/ 161715 w 641442"/>
                <a:gd name="connsiteY69" fmla="*/ 70525 h 256927"/>
                <a:gd name="connsiteX70" fmla="*/ 212110 w 641442"/>
                <a:gd name="connsiteY70" fmla="*/ 49439 h 256927"/>
                <a:gd name="connsiteX71" fmla="*/ 461412 w 641442"/>
                <a:gd name="connsiteY71" fmla="*/ 0 h 256927"/>
                <a:gd name="connsiteX72" fmla="*/ 487571 w 641442"/>
                <a:gd name="connsiteY72" fmla="*/ 0 h 256927"/>
                <a:gd name="connsiteX73" fmla="*/ 487571 w 641442"/>
                <a:gd name="connsiteY73" fmla="*/ 27191 h 256927"/>
                <a:gd name="connsiteX74" fmla="*/ 461412 w 641442"/>
                <a:gd name="connsiteY74" fmla="*/ 27191 h 256927"/>
                <a:gd name="connsiteX75" fmla="*/ 0 w 641442"/>
                <a:gd name="connsiteY75" fmla="*/ 0 h 256927"/>
                <a:gd name="connsiteX76" fmla="*/ 26986 w 641442"/>
                <a:gd name="connsiteY76" fmla="*/ 0 h 256927"/>
                <a:gd name="connsiteX77" fmla="*/ 26986 w 641442"/>
                <a:gd name="connsiteY77" fmla="*/ 173031 h 256927"/>
                <a:gd name="connsiteX78" fmla="*/ 125116 w 641442"/>
                <a:gd name="connsiteY78" fmla="*/ 173031 h 256927"/>
                <a:gd name="connsiteX79" fmla="*/ 125116 w 641442"/>
                <a:gd name="connsiteY79" fmla="*/ 196514 h 256927"/>
                <a:gd name="connsiteX80" fmla="*/ 0 w 641442"/>
                <a:gd name="connsiteY80" fmla="*/ 196514 h 25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41442" h="256927">
                  <a:moveTo>
                    <a:pt x="360409" y="70690"/>
                  </a:moveTo>
                  <a:cubicBezTo>
                    <a:pt x="343236" y="70690"/>
                    <a:pt x="332196" y="79440"/>
                    <a:pt x="326063" y="95689"/>
                  </a:cubicBezTo>
                  <a:cubicBezTo>
                    <a:pt x="322383" y="104438"/>
                    <a:pt x="321157" y="114437"/>
                    <a:pt x="321157" y="129436"/>
                  </a:cubicBezTo>
                  <a:cubicBezTo>
                    <a:pt x="321157" y="144435"/>
                    <a:pt x="323610" y="156934"/>
                    <a:pt x="330970" y="165684"/>
                  </a:cubicBezTo>
                  <a:cubicBezTo>
                    <a:pt x="337103" y="174433"/>
                    <a:pt x="345689" y="178183"/>
                    <a:pt x="356729" y="178183"/>
                  </a:cubicBezTo>
                  <a:cubicBezTo>
                    <a:pt x="373901" y="178183"/>
                    <a:pt x="386168" y="170683"/>
                    <a:pt x="393527" y="155684"/>
                  </a:cubicBezTo>
                  <a:cubicBezTo>
                    <a:pt x="397207" y="145685"/>
                    <a:pt x="398434" y="135686"/>
                    <a:pt x="398434" y="123187"/>
                  </a:cubicBezTo>
                  <a:cubicBezTo>
                    <a:pt x="398434" y="105688"/>
                    <a:pt x="395981" y="91939"/>
                    <a:pt x="388621" y="84439"/>
                  </a:cubicBezTo>
                  <a:cubicBezTo>
                    <a:pt x="381261" y="75690"/>
                    <a:pt x="371448" y="70690"/>
                    <a:pt x="360409" y="70690"/>
                  </a:cubicBezTo>
                  <a:close/>
                  <a:moveTo>
                    <a:pt x="210850" y="70525"/>
                  </a:moveTo>
                  <a:cubicBezTo>
                    <a:pt x="195732" y="70525"/>
                    <a:pt x="184393" y="75487"/>
                    <a:pt x="178093" y="86650"/>
                  </a:cubicBezTo>
                  <a:cubicBezTo>
                    <a:pt x="171794" y="99054"/>
                    <a:pt x="168014" y="112698"/>
                    <a:pt x="168014" y="127582"/>
                  </a:cubicBezTo>
                  <a:cubicBezTo>
                    <a:pt x="168014" y="143707"/>
                    <a:pt x="171794" y="156110"/>
                    <a:pt x="178093" y="166033"/>
                  </a:cubicBezTo>
                  <a:cubicBezTo>
                    <a:pt x="184393" y="175956"/>
                    <a:pt x="195732" y="180917"/>
                    <a:pt x="210850" y="180917"/>
                  </a:cubicBezTo>
                  <a:cubicBezTo>
                    <a:pt x="227229" y="180917"/>
                    <a:pt x="237308" y="174716"/>
                    <a:pt x="243607" y="163552"/>
                  </a:cubicBezTo>
                  <a:cubicBezTo>
                    <a:pt x="249907" y="151149"/>
                    <a:pt x="253687" y="137505"/>
                    <a:pt x="253687" y="122620"/>
                  </a:cubicBezTo>
                  <a:cubicBezTo>
                    <a:pt x="253687" y="108976"/>
                    <a:pt x="251167" y="99054"/>
                    <a:pt x="246127" y="90371"/>
                  </a:cubicBezTo>
                  <a:cubicBezTo>
                    <a:pt x="239828" y="76727"/>
                    <a:pt x="228489" y="70525"/>
                    <a:pt x="210850" y="70525"/>
                  </a:cubicBezTo>
                  <a:close/>
                  <a:moveTo>
                    <a:pt x="461412" y="54381"/>
                  </a:moveTo>
                  <a:lnTo>
                    <a:pt x="487571" y="54381"/>
                  </a:lnTo>
                  <a:lnTo>
                    <a:pt x="487571" y="196514"/>
                  </a:lnTo>
                  <a:lnTo>
                    <a:pt x="461412" y="196514"/>
                  </a:lnTo>
                  <a:close/>
                  <a:moveTo>
                    <a:pt x="355502" y="49442"/>
                  </a:moveTo>
                  <a:cubicBezTo>
                    <a:pt x="367768" y="49442"/>
                    <a:pt x="376355" y="53192"/>
                    <a:pt x="384941" y="58191"/>
                  </a:cubicBezTo>
                  <a:cubicBezTo>
                    <a:pt x="389847" y="60691"/>
                    <a:pt x="394754" y="65691"/>
                    <a:pt x="398434" y="71940"/>
                  </a:cubicBezTo>
                  <a:lnTo>
                    <a:pt x="398434" y="53192"/>
                  </a:lnTo>
                  <a:lnTo>
                    <a:pt x="421740" y="53192"/>
                  </a:lnTo>
                  <a:lnTo>
                    <a:pt x="421740" y="184432"/>
                  </a:lnTo>
                  <a:cubicBezTo>
                    <a:pt x="421740" y="203181"/>
                    <a:pt x="418060" y="218180"/>
                    <a:pt x="413153" y="228179"/>
                  </a:cubicBezTo>
                  <a:cubicBezTo>
                    <a:pt x="403340" y="248178"/>
                    <a:pt x="384941" y="256927"/>
                    <a:pt x="356729" y="256927"/>
                  </a:cubicBezTo>
                  <a:cubicBezTo>
                    <a:pt x="342009" y="256927"/>
                    <a:pt x="328516" y="254427"/>
                    <a:pt x="317477" y="248178"/>
                  </a:cubicBezTo>
                  <a:cubicBezTo>
                    <a:pt x="307664" y="240678"/>
                    <a:pt x="301531" y="229429"/>
                    <a:pt x="300304" y="214430"/>
                  </a:cubicBezTo>
                  <a:lnTo>
                    <a:pt x="324837" y="214430"/>
                  </a:lnTo>
                  <a:cubicBezTo>
                    <a:pt x="326063" y="220680"/>
                    <a:pt x="328516" y="225679"/>
                    <a:pt x="332196" y="229429"/>
                  </a:cubicBezTo>
                  <a:cubicBezTo>
                    <a:pt x="337103" y="235679"/>
                    <a:pt x="345689" y="236929"/>
                    <a:pt x="357955" y="236929"/>
                  </a:cubicBezTo>
                  <a:cubicBezTo>
                    <a:pt x="375128" y="236929"/>
                    <a:pt x="387394" y="231929"/>
                    <a:pt x="393527" y="218180"/>
                  </a:cubicBezTo>
                  <a:cubicBezTo>
                    <a:pt x="395981" y="210680"/>
                    <a:pt x="398434" y="196931"/>
                    <a:pt x="398434" y="176933"/>
                  </a:cubicBezTo>
                  <a:cubicBezTo>
                    <a:pt x="393527" y="184432"/>
                    <a:pt x="387394" y="189432"/>
                    <a:pt x="381261" y="193182"/>
                  </a:cubicBezTo>
                  <a:cubicBezTo>
                    <a:pt x="373901" y="196931"/>
                    <a:pt x="365315" y="198181"/>
                    <a:pt x="354275" y="198181"/>
                  </a:cubicBezTo>
                  <a:cubicBezTo>
                    <a:pt x="338329" y="198181"/>
                    <a:pt x="324837" y="191932"/>
                    <a:pt x="312570" y="181932"/>
                  </a:cubicBezTo>
                  <a:cubicBezTo>
                    <a:pt x="301531" y="170683"/>
                    <a:pt x="296624" y="151935"/>
                    <a:pt x="296624" y="126936"/>
                  </a:cubicBezTo>
                  <a:cubicBezTo>
                    <a:pt x="296624" y="101938"/>
                    <a:pt x="301531" y="84439"/>
                    <a:pt x="312570" y="70690"/>
                  </a:cubicBezTo>
                  <a:cubicBezTo>
                    <a:pt x="324837" y="55692"/>
                    <a:pt x="339556" y="49442"/>
                    <a:pt x="355502" y="49442"/>
                  </a:cubicBezTo>
                  <a:close/>
                  <a:moveTo>
                    <a:pt x="592854" y="49439"/>
                  </a:moveTo>
                  <a:cubicBezTo>
                    <a:pt x="612788" y="49439"/>
                    <a:pt x="627738" y="56855"/>
                    <a:pt x="635213" y="71685"/>
                  </a:cubicBezTo>
                  <a:cubicBezTo>
                    <a:pt x="638951" y="79101"/>
                    <a:pt x="641442" y="90224"/>
                    <a:pt x="641442" y="105055"/>
                  </a:cubicBezTo>
                  <a:lnTo>
                    <a:pt x="641442" y="196513"/>
                  </a:lnTo>
                  <a:lnTo>
                    <a:pt x="615280" y="196513"/>
                  </a:lnTo>
                  <a:lnTo>
                    <a:pt x="615280" y="106291"/>
                  </a:lnTo>
                  <a:cubicBezTo>
                    <a:pt x="615280" y="97640"/>
                    <a:pt x="614034" y="91460"/>
                    <a:pt x="611542" y="85281"/>
                  </a:cubicBezTo>
                  <a:cubicBezTo>
                    <a:pt x="606559" y="76629"/>
                    <a:pt x="599084" y="71685"/>
                    <a:pt x="587871" y="71685"/>
                  </a:cubicBezTo>
                  <a:cubicBezTo>
                    <a:pt x="582888" y="71685"/>
                    <a:pt x="577904" y="72921"/>
                    <a:pt x="574167" y="72921"/>
                  </a:cubicBezTo>
                  <a:cubicBezTo>
                    <a:pt x="566692" y="75393"/>
                    <a:pt x="561708" y="79101"/>
                    <a:pt x="556725" y="85281"/>
                  </a:cubicBezTo>
                  <a:cubicBezTo>
                    <a:pt x="552987" y="90224"/>
                    <a:pt x="549250" y="93932"/>
                    <a:pt x="548004" y="100112"/>
                  </a:cubicBezTo>
                  <a:cubicBezTo>
                    <a:pt x="546758" y="105055"/>
                    <a:pt x="546758" y="112471"/>
                    <a:pt x="546758" y="121122"/>
                  </a:cubicBezTo>
                  <a:lnTo>
                    <a:pt x="546758" y="196513"/>
                  </a:lnTo>
                  <a:lnTo>
                    <a:pt x="521841" y="196513"/>
                  </a:lnTo>
                  <a:lnTo>
                    <a:pt x="521841" y="53147"/>
                  </a:lnTo>
                  <a:lnTo>
                    <a:pt x="545512" y="53147"/>
                  </a:lnTo>
                  <a:lnTo>
                    <a:pt x="545512" y="72921"/>
                  </a:lnTo>
                  <a:cubicBezTo>
                    <a:pt x="552987" y="65506"/>
                    <a:pt x="559217" y="59326"/>
                    <a:pt x="566692" y="55619"/>
                  </a:cubicBezTo>
                  <a:cubicBezTo>
                    <a:pt x="574167" y="51911"/>
                    <a:pt x="584134" y="49439"/>
                    <a:pt x="592854" y="49439"/>
                  </a:cubicBezTo>
                  <a:close/>
                  <a:moveTo>
                    <a:pt x="212110" y="49439"/>
                  </a:moveTo>
                  <a:cubicBezTo>
                    <a:pt x="229749" y="49439"/>
                    <a:pt x="246127" y="55641"/>
                    <a:pt x="259986" y="68044"/>
                  </a:cubicBezTo>
                  <a:cubicBezTo>
                    <a:pt x="272585" y="80448"/>
                    <a:pt x="278884" y="97813"/>
                    <a:pt x="278884" y="121380"/>
                  </a:cubicBezTo>
                  <a:cubicBezTo>
                    <a:pt x="278884" y="144947"/>
                    <a:pt x="273845" y="164793"/>
                    <a:pt x="261246" y="178437"/>
                  </a:cubicBezTo>
                  <a:cubicBezTo>
                    <a:pt x="249907" y="193321"/>
                    <a:pt x="232268" y="202004"/>
                    <a:pt x="208331" y="202004"/>
                  </a:cubicBezTo>
                  <a:cubicBezTo>
                    <a:pt x="188172" y="202004"/>
                    <a:pt x="173054" y="194561"/>
                    <a:pt x="160455" y="182158"/>
                  </a:cubicBezTo>
                  <a:cubicBezTo>
                    <a:pt x="149116" y="168514"/>
                    <a:pt x="142816" y="151149"/>
                    <a:pt x="142816" y="127582"/>
                  </a:cubicBezTo>
                  <a:cubicBezTo>
                    <a:pt x="142816" y="104015"/>
                    <a:pt x="149116" y="85410"/>
                    <a:pt x="161715" y="70525"/>
                  </a:cubicBezTo>
                  <a:cubicBezTo>
                    <a:pt x="174313" y="55641"/>
                    <a:pt x="190692" y="49439"/>
                    <a:pt x="212110" y="49439"/>
                  </a:cubicBezTo>
                  <a:close/>
                  <a:moveTo>
                    <a:pt x="461412" y="0"/>
                  </a:moveTo>
                  <a:lnTo>
                    <a:pt x="487571" y="0"/>
                  </a:lnTo>
                  <a:lnTo>
                    <a:pt x="487571" y="27191"/>
                  </a:lnTo>
                  <a:lnTo>
                    <a:pt x="461412" y="27191"/>
                  </a:lnTo>
                  <a:close/>
                  <a:moveTo>
                    <a:pt x="0" y="0"/>
                  </a:moveTo>
                  <a:lnTo>
                    <a:pt x="26986" y="0"/>
                  </a:lnTo>
                  <a:lnTo>
                    <a:pt x="26986" y="173031"/>
                  </a:lnTo>
                  <a:lnTo>
                    <a:pt x="125116" y="173031"/>
                  </a:lnTo>
                  <a:lnTo>
                    <a:pt x="125116" y="196514"/>
                  </a:lnTo>
                  <a:lnTo>
                    <a:pt x="0" y="1965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0135E6A9-8B12-0942-AE3D-F0EA4C35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315" y="7923651"/>
              <a:ext cx="769027" cy="576772"/>
            </a:xfrm>
            <a:custGeom>
              <a:avLst/>
              <a:gdLst>
                <a:gd name="T0" fmla="*/ 233 w 618"/>
                <a:gd name="T1" fmla="*/ 0 h 461"/>
                <a:gd name="T2" fmla="*/ 233 w 618"/>
                <a:gd name="T3" fmla="*/ 0 h 461"/>
                <a:gd name="T4" fmla="*/ 0 w 618"/>
                <a:gd name="T5" fmla="*/ 230 h 461"/>
                <a:gd name="T6" fmla="*/ 0 w 618"/>
                <a:gd name="T7" fmla="*/ 230 h 461"/>
                <a:gd name="T8" fmla="*/ 0 w 618"/>
                <a:gd name="T9" fmla="*/ 230 h 461"/>
                <a:gd name="T10" fmla="*/ 233 w 618"/>
                <a:gd name="T11" fmla="*/ 460 h 461"/>
                <a:gd name="T12" fmla="*/ 617 w 618"/>
                <a:gd name="T13" fmla="*/ 460 h 461"/>
                <a:gd name="T14" fmla="*/ 617 w 618"/>
                <a:gd name="T15" fmla="*/ 0 h 461"/>
                <a:gd name="T16" fmla="*/ 233 w 618"/>
                <a:gd name="T1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461">
                  <a:moveTo>
                    <a:pt x="233" y="0"/>
                  </a:moveTo>
                  <a:lnTo>
                    <a:pt x="233" y="0"/>
                  </a:lnTo>
                  <a:cubicBezTo>
                    <a:pt x="105" y="0"/>
                    <a:pt x="0" y="103"/>
                    <a:pt x="0" y="230"/>
                  </a:cubicBezTo>
                  <a:lnTo>
                    <a:pt x="0" y="230"/>
                  </a:lnTo>
                  <a:lnTo>
                    <a:pt x="0" y="230"/>
                  </a:lnTo>
                  <a:cubicBezTo>
                    <a:pt x="0" y="357"/>
                    <a:pt x="105" y="460"/>
                    <a:pt x="233" y="460"/>
                  </a:cubicBezTo>
                  <a:lnTo>
                    <a:pt x="617" y="460"/>
                  </a:lnTo>
                  <a:lnTo>
                    <a:pt x="617" y="0"/>
                  </a:lnTo>
                  <a:lnTo>
                    <a:pt x="233" y="0"/>
                  </a:lnTo>
                </a:path>
              </a:pathLst>
            </a:custGeom>
            <a:solidFill>
              <a:srgbClr val="F488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D376953C-F61E-5146-86BC-DAF5A3C5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341" y="7923651"/>
              <a:ext cx="2416941" cy="576772"/>
            </a:xfrm>
            <a:custGeom>
              <a:avLst/>
              <a:gdLst>
                <a:gd name="T0" fmla="*/ 1707 w 1941"/>
                <a:gd name="T1" fmla="*/ 0 h 461"/>
                <a:gd name="T2" fmla="*/ 0 w 1941"/>
                <a:gd name="T3" fmla="*/ 0 h 461"/>
                <a:gd name="T4" fmla="*/ 0 w 1941"/>
                <a:gd name="T5" fmla="*/ 460 h 461"/>
                <a:gd name="T6" fmla="*/ 1707 w 1941"/>
                <a:gd name="T7" fmla="*/ 460 h 461"/>
                <a:gd name="T8" fmla="*/ 1707 w 1941"/>
                <a:gd name="T9" fmla="*/ 460 h 461"/>
                <a:gd name="T10" fmla="*/ 1940 w 1941"/>
                <a:gd name="T11" fmla="*/ 230 h 461"/>
                <a:gd name="T12" fmla="*/ 1940 w 1941"/>
                <a:gd name="T13" fmla="*/ 230 h 461"/>
                <a:gd name="T14" fmla="*/ 1940 w 1941"/>
                <a:gd name="T15" fmla="*/ 230 h 461"/>
                <a:gd name="T16" fmla="*/ 1707 w 1941"/>
                <a:gd name="T1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1" h="461">
                  <a:moveTo>
                    <a:pt x="1707" y="0"/>
                  </a:moveTo>
                  <a:lnTo>
                    <a:pt x="0" y="0"/>
                  </a:lnTo>
                  <a:lnTo>
                    <a:pt x="0" y="460"/>
                  </a:lnTo>
                  <a:lnTo>
                    <a:pt x="1707" y="460"/>
                  </a:lnTo>
                  <a:lnTo>
                    <a:pt x="1707" y="460"/>
                  </a:lnTo>
                  <a:cubicBezTo>
                    <a:pt x="1836" y="460"/>
                    <a:pt x="1940" y="357"/>
                    <a:pt x="1940" y="230"/>
                  </a:cubicBezTo>
                  <a:lnTo>
                    <a:pt x="1940" y="230"/>
                  </a:lnTo>
                  <a:lnTo>
                    <a:pt x="1940" y="230"/>
                  </a:lnTo>
                  <a:cubicBezTo>
                    <a:pt x="1940" y="103"/>
                    <a:pt x="1836" y="0"/>
                    <a:pt x="1707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B3F57A8-A84F-194B-933A-1B2E2EEA1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658" y="8088447"/>
              <a:ext cx="1437924" cy="234960"/>
            </a:xfrm>
            <a:custGeom>
              <a:avLst/>
              <a:gdLst>
                <a:gd name="connsiteX0" fmla="*/ 952439 w 1437924"/>
                <a:gd name="connsiteY0" fmla="*/ 145193 h 234960"/>
                <a:gd name="connsiteX1" fmla="*/ 938749 w 1437924"/>
                <a:gd name="connsiteY1" fmla="*/ 150180 h 234960"/>
                <a:gd name="connsiteX2" fmla="*/ 922570 w 1437924"/>
                <a:gd name="connsiteY2" fmla="*/ 155166 h 234960"/>
                <a:gd name="connsiteX3" fmla="*/ 905147 w 1437924"/>
                <a:gd name="connsiteY3" fmla="*/ 156413 h 234960"/>
                <a:gd name="connsiteX4" fmla="*/ 882745 w 1437924"/>
                <a:gd name="connsiteY4" fmla="*/ 162646 h 234960"/>
                <a:gd name="connsiteX5" fmla="*/ 870300 w 1437924"/>
                <a:gd name="connsiteY5" fmla="*/ 186332 h 234960"/>
                <a:gd name="connsiteX6" fmla="*/ 879012 w 1437924"/>
                <a:gd name="connsiteY6" fmla="*/ 205032 h 234960"/>
                <a:gd name="connsiteX7" fmla="*/ 900169 w 1437924"/>
                <a:gd name="connsiteY7" fmla="*/ 212512 h 234960"/>
                <a:gd name="connsiteX8" fmla="*/ 928793 w 1437924"/>
                <a:gd name="connsiteY8" fmla="*/ 205032 h 234960"/>
                <a:gd name="connsiteX9" fmla="*/ 952439 w 1437924"/>
                <a:gd name="connsiteY9" fmla="*/ 168879 h 234960"/>
                <a:gd name="connsiteX10" fmla="*/ 1362897 w 1437924"/>
                <a:gd name="connsiteY10" fmla="*/ 83941 h 234960"/>
                <a:gd name="connsiteX11" fmla="*/ 1330385 w 1437924"/>
                <a:gd name="connsiteY11" fmla="*/ 98795 h 234960"/>
                <a:gd name="connsiteX12" fmla="*/ 1316630 w 1437924"/>
                <a:gd name="connsiteY12" fmla="*/ 133455 h 234960"/>
                <a:gd name="connsiteX13" fmla="*/ 1409164 w 1437924"/>
                <a:gd name="connsiteY13" fmla="*/ 133455 h 234960"/>
                <a:gd name="connsiteX14" fmla="*/ 1401661 w 1437924"/>
                <a:gd name="connsiteY14" fmla="*/ 104984 h 234960"/>
                <a:gd name="connsiteX15" fmla="*/ 1362897 w 1437924"/>
                <a:gd name="connsiteY15" fmla="*/ 83941 h 234960"/>
                <a:gd name="connsiteX16" fmla="*/ 450426 w 1437924"/>
                <a:gd name="connsiteY16" fmla="*/ 83941 h 234960"/>
                <a:gd name="connsiteX17" fmla="*/ 417648 w 1437924"/>
                <a:gd name="connsiteY17" fmla="*/ 98795 h 234960"/>
                <a:gd name="connsiteX18" fmla="*/ 403780 w 1437924"/>
                <a:gd name="connsiteY18" fmla="*/ 133455 h 234960"/>
                <a:gd name="connsiteX19" fmla="*/ 497072 w 1437924"/>
                <a:gd name="connsiteY19" fmla="*/ 133455 h 234960"/>
                <a:gd name="connsiteX20" fmla="*/ 489507 w 1437924"/>
                <a:gd name="connsiteY20" fmla="*/ 104984 h 234960"/>
                <a:gd name="connsiteX21" fmla="*/ 450426 w 1437924"/>
                <a:gd name="connsiteY21" fmla="*/ 83941 h 234960"/>
                <a:gd name="connsiteX22" fmla="*/ 1364147 w 1437924"/>
                <a:gd name="connsiteY22" fmla="*/ 60421 h 234960"/>
                <a:gd name="connsiteX23" fmla="*/ 1399160 w 1437924"/>
                <a:gd name="connsiteY23" fmla="*/ 69086 h 234960"/>
                <a:gd name="connsiteX24" fmla="*/ 1424169 w 1437924"/>
                <a:gd name="connsiteY24" fmla="*/ 90130 h 234960"/>
                <a:gd name="connsiteX25" fmla="*/ 1435423 w 1437924"/>
                <a:gd name="connsiteY25" fmla="*/ 119839 h 234960"/>
                <a:gd name="connsiteX26" fmla="*/ 1437924 w 1437924"/>
                <a:gd name="connsiteY26" fmla="*/ 155737 h 234960"/>
                <a:gd name="connsiteX27" fmla="*/ 1315380 w 1437924"/>
                <a:gd name="connsiteY27" fmla="*/ 155737 h 234960"/>
                <a:gd name="connsiteX28" fmla="*/ 1327884 w 1437924"/>
                <a:gd name="connsiteY28" fmla="*/ 195349 h 234960"/>
                <a:gd name="connsiteX29" fmla="*/ 1361647 w 1437924"/>
                <a:gd name="connsiteY29" fmla="*/ 211441 h 234960"/>
                <a:gd name="connsiteX30" fmla="*/ 1397909 w 1437924"/>
                <a:gd name="connsiteY30" fmla="*/ 196587 h 234960"/>
                <a:gd name="connsiteX31" fmla="*/ 1407913 w 1437924"/>
                <a:gd name="connsiteY31" fmla="*/ 178019 h 234960"/>
                <a:gd name="connsiteX32" fmla="*/ 1435423 w 1437924"/>
                <a:gd name="connsiteY32" fmla="*/ 178019 h 234960"/>
                <a:gd name="connsiteX33" fmla="*/ 1429171 w 1437924"/>
                <a:gd name="connsiteY33" fmla="*/ 197824 h 234960"/>
                <a:gd name="connsiteX34" fmla="*/ 1415416 w 1437924"/>
                <a:gd name="connsiteY34" fmla="*/ 215155 h 234960"/>
                <a:gd name="connsiteX35" fmla="*/ 1382904 w 1437924"/>
                <a:gd name="connsiteY35" fmla="*/ 232485 h 234960"/>
                <a:gd name="connsiteX36" fmla="*/ 1360396 w 1437924"/>
                <a:gd name="connsiteY36" fmla="*/ 234960 h 234960"/>
                <a:gd name="connsiteX37" fmla="*/ 1306627 w 1437924"/>
                <a:gd name="connsiteY37" fmla="*/ 212679 h 234960"/>
                <a:gd name="connsiteX38" fmla="*/ 1285369 w 1437924"/>
                <a:gd name="connsiteY38" fmla="*/ 149548 h 234960"/>
                <a:gd name="connsiteX39" fmla="*/ 1306627 w 1437924"/>
                <a:gd name="connsiteY39" fmla="*/ 85179 h 234960"/>
                <a:gd name="connsiteX40" fmla="*/ 1364147 w 1437924"/>
                <a:gd name="connsiteY40" fmla="*/ 60421 h 234960"/>
                <a:gd name="connsiteX41" fmla="*/ 1103498 w 1437924"/>
                <a:gd name="connsiteY41" fmla="*/ 60421 h 234960"/>
                <a:gd name="connsiteX42" fmla="*/ 1136727 w 1437924"/>
                <a:gd name="connsiteY42" fmla="*/ 70365 h 234960"/>
                <a:gd name="connsiteX43" fmla="*/ 1147803 w 1437924"/>
                <a:gd name="connsiteY43" fmla="*/ 86523 h 234960"/>
                <a:gd name="connsiteX44" fmla="*/ 1169956 w 1437924"/>
                <a:gd name="connsiteY44" fmla="*/ 66636 h 234960"/>
                <a:gd name="connsiteX45" fmla="*/ 1198262 w 1437924"/>
                <a:gd name="connsiteY45" fmla="*/ 60421 h 234960"/>
                <a:gd name="connsiteX46" fmla="*/ 1243797 w 1437924"/>
                <a:gd name="connsiteY46" fmla="*/ 84037 h 234960"/>
                <a:gd name="connsiteX47" fmla="*/ 1251182 w 1437924"/>
                <a:gd name="connsiteY47" fmla="*/ 120082 h 234960"/>
                <a:gd name="connsiteX48" fmla="*/ 1251182 w 1437924"/>
                <a:gd name="connsiteY48" fmla="*/ 229460 h 234960"/>
                <a:gd name="connsiteX49" fmla="*/ 1221645 w 1437924"/>
                <a:gd name="connsiteY49" fmla="*/ 229460 h 234960"/>
                <a:gd name="connsiteX50" fmla="*/ 1221645 w 1437924"/>
                <a:gd name="connsiteY50" fmla="*/ 115110 h 234960"/>
                <a:gd name="connsiteX51" fmla="*/ 1213030 w 1437924"/>
                <a:gd name="connsiteY51" fmla="*/ 91495 h 234960"/>
                <a:gd name="connsiteX52" fmla="*/ 1193339 w 1437924"/>
                <a:gd name="connsiteY52" fmla="*/ 86523 h 234960"/>
                <a:gd name="connsiteX53" fmla="*/ 1165033 w 1437924"/>
                <a:gd name="connsiteY53" fmla="*/ 96466 h 234960"/>
                <a:gd name="connsiteX54" fmla="*/ 1152726 w 1437924"/>
                <a:gd name="connsiteY54" fmla="*/ 133754 h 234960"/>
                <a:gd name="connsiteX55" fmla="*/ 1152726 w 1437924"/>
                <a:gd name="connsiteY55" fmla="*/ 229460 h 234960"/>
                <a:gd name="connsiteX56" fmla="*/ 1124420 w 1437924"/>
                <a:gd name="connsiteY56" fmla="*/ 229460 h 234960"/>
                <a:gd name="connsiteX57" fmla="*/ 1124420 w 1437924"/>
                <a:gd name="connsiteY57" fmla="*/ 121325 h 234960"/>
                <a:gd name="connsiteX58" fmla="*/ 1120728 w 1437924"/>
                <a:gd name="connsiteY58" fmla="*/ 97709 h 234960"/>
                <a:gd name="connsiteX59" fmla="*/ 1097345 w 1437924"/>
                <a:gd name="connsiteY59" fmla="*/ 85280 h 234960"/>
                <a:gd name="connsiteX60" fmla="*/ 1069039 w 1437924"/>
                <a:gd name="connsiteY60" fmla="*/ 97709 h 234960"/>
                <a:gd name="connsiteX61" fmla="*/ 1055501 w 1437924"/>
                <a:gd name="connsiteY61" fmla="*/ 142455 h 234960"/>
                <a:gd name="connsiteX62" fmla="*/ 1055501 w 1437924"/>
                <a:gd name="connsiteY62" fmla="*/ 229460 h 234960"/>
                <a:gd name="connsiteX63" fmla="*/ 1027195 w 1437924"/>
                <a:gd name="connsiteY63" fmla="*/ 229460 h 234960"/>
                <a:gd name="connsiteX64" fmla="*/ 1027195 w 1437924"/>
                <a:gd name="connsiteY64" fmla="*/ 64150 h 234960"/>
                <a:gd name="connsiteX65" fmla="*/ 1054271 w 1437924"/>
                <a:gd name="connsiteY65" fmla="*/ 64150 h 234960"/>
                <a:gd name="connsiteX66" fmla="*/ 1054271 w 1437924"/>
                <a:gd name="connsiteY66" fmla="*/ 87766 h 234960"/>
                <a:gd name="connsiteX67" fmla="*/ 1072731 w 1437924"/>
                <a:gd name="connsiteY67" fmla="*/ 70365 h 234960"/>
                <a:gd name="connsiteX68" fmla="*/ 1103498 w 1437924"/>
                <a:gd name="connsiteY68" fmla="*/ 60421 h 234960"/>
                <a:gd name="connsiteX69" fmla="*/ 913859 w 1437924"/>
                <a:gd name="connsiteY69" fmla="*/ 60421 h 234960"/>
                <a:gd name="connsiteX70" fmla="*/ 961151 w 1437924"/>
                <a:gd name="connsiteY70" fmla="*/ 71641 h 234960"/>
                <a:gd name="connsiteX71" fmla="*/ 979819 w 1437924"/>
                <a:gd name="connsiteY71" fmla="*/ 106547 h 234960"/>
                <a:gd name="connsiteX72" fmla="*/ 979819 w 1437924"/>
                <a:gd name="connsiteY72" fmla="*/ 201292 h 234960"/>
                <a:gd name="connsiteX73" fmla="*/ 981063 w 1437924"/>
                <a:gd name="connsiteY73" fmla="*/ 208772 h 234960"/>
                <a:gd name="connsiteX74" fmla="*/ 989775 w 1437924"/>
                <a:gd name="connsiteY74" fmla="*/ 211265 h 234960"/>
                <a:gd name="connsiteX75" fmla="*/ 993509 w 1437924"/>
                <a:gd name="connsiteY75" fmla="*/ 211265 h 234960"/>
                <a:gd name="connsiteX76" fmla="*/ 998487 w 1437924"/>
                <a:gd name="connsiteY76" fmla="*/ 210019 h 234960"/>
                <a:gd name="connsiteX77" fmla="*/ 998487 w 1437924"/>
                <a:gd name="connsiteY77" fmla="*/ 231212 h 234960"/>
                <a:gd name="connsiteX78" fmla="*/ 988530 w 1437924"/>
                <a:gd name="connsiteY78" fmla="*/ 233705 h 234960"/>
                <a:gd name="connsiteX79" fmla="*/ 979819 w 1437924"/>
                <a:gd name="connsiteY79" fmla="*/ 233705 h 234960"/>
                <a:gd name="connsiteX80" fmla="*/ 958662 w 1437924"/>
                <a:gd name="connsiteY80" fmla="*/ 223732 h 234960"/>
                <a:gd name="connsiteX81" fmla="*/ 953684 w 1437924"/>
                <a:gd name="connsiteY81" fmla="*/ 207525 h 234960"/>
                <a:gd name="connsiteX82" fmla="*/ 928793 w 1437924"/>
                <a:gd name="connsiteY82" fmla="*/ 227472 h 234960"/>
                <a:gd name="connsiteX83" fmla="*/ 893946 w 1437924"/>
                <a:gd name="connsiteY83" fmla="*/ 234952 h 234960"/>
                <a:gd name="connsiteX84" fmla="*/ 855366 w 1437924"/>
                <a:gd name="connsiteY84" fmla="*/ 221238 h 234960"/>
                <a:gd name="connsiteX85" fmla="*/ 840431 w 1437924"/>
                <a:gd name="connsiteY85" fmla="*/ 186332 h 234960"/>
                <a:gd name="connsiteX86" fmla="*/ 854121 w 1437924"/>
                <a:gd name="connsiteY86" fmla="*/ 150180 h 234960"/>
                <a:gd name="connsiteX87" fmla="*/ 892702 w 1437924"/>
                <a:gd name="connsiteY87" fmla="*/ 135220 h 234960"/>
                <a:gd name="connsiteX88" fmla="*/ 937505 w 1437924"/>
                <a:gd name="connsiteY88" fmla="*/ 128987 h 234960"/>
                <a:gd name="connsiteX89" fmla="*/ 951195 w 1437924"/>
                <a:gd name="connsiteY89" fmla="*/ 121507 h 234960"/>
                <a:gd name="connsiteX90" fmla="*/ 952439 w 1437924"/>
                <a:gd name="connsiteY90" fmla="*/ 111534 h 234960"/>
                <a:gd name="connsiteX91" fmla="*/ 942483 w 1437924"/>
                <a:gd name="connsiteY91" fmla="*/ 90341 h 234960"/>
                <a:gd name="connsiteX92" fmla="*/ 912614 w 1437924"/>
                <a:gd name="connsiteY92" fmla="*/ 84108 h 234960"/>
                <a:gd name="connsiteX93" fmla="*/ 881501 w 1437924"/>
                <a:gd name="connsiteY93" fmla="*/ 95327 h 234960"/>
                <a:gd name="connsiteX94" fmla="*/ 875278 w 1437924"/>
                <a:gd name="connsiteY94" fmla="*/ 115274 h 234960"/>
                <a:gd name="connsiteX95" fmla="*/ 849143 w 1437924"/>
                <a:gd name="connsiteY95" fmla="*/ 115274 h 234960"/>
                <a:gd name="connsiteX96" fmla="*/ 869055 w 1437924"/>
                <a:gd name="connsiteY96" fmla="*/ 71641 h 234960"/>
                <a:gd name="connsiteX97" fmla="*/ 913859 w 1437924"/>
                <a:gd name="connsiteY97" fmla="*/ 60421 h 234960"/>
                <a:gd name="connsiteX98" fmla="*/ 751804 w 1437924"/>
                <a:gd name="connsiteY98" fmla="*/ 60421 h 234960"/>
                <a:gd name="connsiteX99" fmla="*/ 798816 w 1437924"/>
                <a:gd name="connsiteY99" fmla="*/ 85280 h 234960"/>
                <a:gd name="connsiteX100" fmla="*/ 806239 w 1437924"/>
                <a:gd name="connsiteY100" fmla="*/ 122568 h 234960"/>
                <a:gd name="connsiteX101" fmla="*/ 806239 w 1437924"/>
                <a:gd name="connsiteY101" fmla="*/ 229460 h 234960"/>
                <a:gd name="connsiteX102" fmla="*/ 777785 w 1437924"/>
                <a:gd name="connsiteY102" fmla="*/ 229460 h 234960"/>
                <a:gd name="connsiteX103" fmla="*/ 777785 w 1437924"/>
                <a:gd name="connsiteY103" fmla="*/ 126297 h 234960"/>
                <a:gd name="connsiteX104" fmla="*/ 772836 w 1437924"/>
                <a:gd name="connsiteY104" fmla="*/ 101438 h 234960"/>
                <a:gd name="connsiteX105" fmla="*/ 745619 w 1437924"/>
                <a:gd name="connsiteY105" fmla="*/ 85280 h 234960"/>
                <a:gd name="connsiteX106" fmla="*/ 729536 w 1437924"/>
                <a:gd name="connsiteY106" fmla="*/ 87766 h 234960"/>
                <a:gd name="connsiteX107" fmla="*/ 709741 w 1437924"/>
                <a:gd name="connsiteY107" fmla="*/ 101438 h 234960"/>
                <a:gd name="connsiteX108" fmla="*/ 699844 w 1437924"/>
                <a:gd name="connsiteY108" fmla="*/ 117596 h 234960"/>
                <a:gd name="connsiteX109" fmla="*/ 697370 w 1437924"/>
                <a:gd name="connsiteY109" fmla="*/ 142455 h 234960"/>
                <a:gd name="connsiteX110" fmla="*/ 697370 w 1437924"/>
                <a:gd name="connsiteY110" fmla="*/ 229460 h 234960"/>
                <a:gd name="connsiteX111" fmla="*/ 670152 w 1437924"/>
                <a:gd name="connsiteY111" fmla="*/ 229460 h 234960"/>
                <a:gd name="connsiteX112" fmla="*/ 670152 w 1437924"/>
                <a:gd name="connsiteY112" fmla="*/ 64150 h 234960"/>
                <a:gd name="connsiteX113" fmla="*/ 697370 w 1437924"/>
                <a:gd name="connsiteY113" fmla="*/ 64150 h 234960"/>
                <a:gd name="connsiteX114" fmla="*/ 697370 w 1437924"/>
                <a:gd name="connsiteY114" fmla="*/ 87766 h 234960"/>
                <a:gd name="connsiteX115" fmla="*/ 722113 w 1437924"/>
                <a:gd name="connsiteY115" fmla="*/ 66636 h 234960"/>
                <a:gd name="connsiteX116" fmla="*/ 751804 w 1437924"/>
                <a:gd name="connsiteY116" fmla="*/ 60421 h 234960"/>
                <a:gd name="connsiteX117" fmla="*/ 638193 w 1437924"/>
                <a:gd name="connsiteY117" fmla="*/ 60421 h 234960"/>
                <a:gd name="connsiteX118" fmla="*/ 640690 w 1437924"/>
                <a:gd name="connsiteY118" fmla="*/ 61664 h 234960"/>
                <a:gd name="connsiteX119" fmla="*/ 646932 w 1437924"/>
                <a:gd name="connsiteY119" fmla="*/ 61664 h 234960"/>
                <a:gd name="connsiteX120" fmla="*/ 646932 w 1437924"/>
                <a:gd name="connsiteY120" fmla="*/ 90252 h 234960"/>
                <a:gd name="connsiteX121" fmla="*/ 641938 w 1437924"/>
                <a:gd name="connsiteY121" fmla="*/ 90252 h 234960"/>
                <a:gd name="connsiteX122" fmla="*/ 638193 w 1437924"/>
                <a:gd name="connsiteY122" fmla="*/ 90252 h 234960"/>
                <a:gd name="connsiteX123" fmla="*/ 604484 w 1437924"/>
                <a:gd name="connsiteY123" fmla="*/ 103924 h 234960"/>
                <a:gd name="connsiteX124" fmla="*/ 593248 w 1437924"/>
                <a:gd name="connsiteY124" fmla="*/ 134997 h 234960"/>
                <a:gd name="connsiteX125" fmla="*/ 593248 w 1437924"/>
                <a:gd name="connsiteY125" fmla="*/ 229460 h 234960"/>
                <a:gd name="connsiteX126" fmla="*/ 565782 w 1437924"/>
                <a:gd name="connsiteY126" fmla="*/ 229460 h 234960"/>
                <a:gd name="connsiteX127" fmla="*/ 565782 w 1437924"/>
                <a:gd name="connsiteY127" fmla="*/ 64150 h 234960"/>
                <a:gd name="connsiteX128" fmla="*/ 592000 w 1437924"/>
                <a:gd name="connsiteY128" fmla="*/ 64150 h 234960"/>
                <a:gd name="connsiteX129" fmla="*/ 592000 w 1437924"/>
                <a:gd name="connsiteY129" fmla="*/ 92738 h 234960"/>
                <a:gd name="connsiteX130" fmla="*/ 609478 w 1437924"/>
                <a:gd name="connsiteY130" fmla="*/ 71608 h 234960"/>
                <a:gd name="connsiteX131" fmla="*/ 638193 w 1437924"/>
                <a:gd name="connsiteY131" fmla="*/ 60421 h 234960"/>
                <a:gd name="connsiteX132" fmla="*/ 452947 w 1437924"/>
                <a:gd name="connsiteY132" fmla="*/ 60421 h 234960"/>
                <a:gd name="connsiteX133" fmla="*/ 486986 w 1437924"/>
                <a:gd name="connsiteY133" fmla="*/ 69086 h 234960"/>
                <a:gd name="connsiteX134" fmla="*/ 513461 w 1437924"/>
                <a:gd name="connsiteY134" fmla="*/ 90130 h 234960"/>
                <a:gd name="connsiteX135" fmla="*/ 523546 w 1437924"/>
                <a:gd name="connsiteY135" fmla="*/ 119839 h 234960"/>
                <a:gd name="connsiteX136" fmla="*/ 526068 w 1437924"/>
                <a:gd name="connsiteY136" fmla="*/ 155737 h 234960"/>
                <a:gd name="connsiteX137" fmla="*/ 403780 w 1437924"/>
                <a:gd name="connsiteY137" fmla="*/ 155737 h 234960"/>
                <a:gd name="connsiteX138" fmla="*/ 415126 w 1437924"/>
                <a:gd name="connsiteY138" fmla="*/ 195349 h 234960"/>
                <a:gd name="connsiteX139" fmla="*/ 450426 w 1437924"/>
                <a:gd name="connsiteY139" fmla="*/ 211441 h 234960"/>
                <a:gd name="connsiteX140" fmla="*/ 485725 w 1437924"/>
                <a:gd name="connsiteY140" fmla="*/ 196587 h 234960"/>
                <a:gd name="connsiteX141" fmla="*/ 495811 w 1437924"/>
                <a:gd name="connsiteY141" fmla="*/ 178019 h 234960"/>
                <a:gd name="connsiteX142" fmla="*/ 523546 w 1437924"/>
                <a:gd name="connsiteY142" fmla="*/ 178019 h 234960"/>
                <a:gd name="connsiteX143" fmla="*/ 517243 w 1437924"/>
                <a:gd name="connsiteY143" fmla="*/ 197824 h 234960"/>
                <a:gd name="connsiteX144" fmla="*/ 503375 w 1437924"/>
                <a:gd name="connsiteY144" fmla="*/ 215155 h 234960"/>
                <a:gd name="connsiteX145" fmla="*/ 470597 w 1437924"/>
                <a:gd name="connsiteY145" fmla="*/ 232485 h 234960"/>
                <a:gd name="connsiteX146" fmla="*/ 447904 w 1437924"/>
                <a:gd name="connsiteY146" fmla="*/ 234960 h 234960"/>
                <a:gd name="connsiteX147" fmla="*/ 394955 w 1437924"/>
                <a:gd name="connsiteY147" fmla="*/ 212679 h 234960"/>
                <a:gd name="connsiteX148" fmla="*/ 373523 w 1437924"/>
                <a:gd name="connsiteY148" fmla="*/ 149548 h 234960"/>
                <a:gd name="connsiteX149" fmla="*/ 394955 w 1437924"/>
                <a:gd name="connsiteY149" fmla="*/ 85179 h 234960"/>
                <a:gd name="connsiteX150" fmla="*/ 452947 w 1437924"/>
                <a:gd name="connsiteY150" fmla="*/ 60421 h 234960"/>
                <a:gd name="connsiteX151" fmla="*/ 285006 w 1437924"/>
                <a:gd name="connsiteY151" fmla="*/ 60421 h 234960"/>
                <a:gd name="connsiteX152" fmla="*/ 340617 w 1437924"/>
                <a:gd name="connsiteY152" fmla="*/ 81465 h 234960"/>
                <a:gd name="connsiteX153" fmla="*/ 350728 w 1437924"/>
                <a:gd name="connsiteY153" fmla="*/ 112412 h 234960"/>
                <a:gd name="connsiteX154" fmla="*/ 324186 w 1437924"/>
                <a:gd name="connsiteY154" fmla="*/ 112412 h 234960"/>
                <a:gd name="connsiteX155" fmla="*/ 316603 w 1437924"/>
                <a:gd name="connsiteY155" fmla="*/ 93844 h 234960"/>
                <a:gd name="connsiteX156" fmla="*/ 282478 w 1437924"/>
                <a:gd name="connsiteY156" fmla="*/ 83941 h 234960"/>
                <a:gd name="connsiteX157" fmla="*/ 257200 w 1437924"/>
                <a:gd name="connsiteY157" fmla="*/ 90130 h 234960"/>
                <a:gd name="connsiteX158" fmla="*/ 248353 w 1437924"/>
                <a:gd name="connsiteY158" fmla="*/ 106222 h 234960"/>
                <a:gd name="connsiteX159" fmla="*/ 259728 w 1437924"/>
                <a:gd name="connsiteY159" fmla="*/ 122315 h 234960"/>
                <a:gd name="connsiteX160" fmla="*/ 278686 w 1437924"/>
                <a:gd name="connsiteY160" fmla="*/ 128504 h 234960"/>
                <a:gd name="connsiteX161" fmla="*/ 297645 w 1437924"/>
                <a:gd name="connsiteY161" fmla="*/ 133455 h 234960"/>
                <a:gd name="connsiteX162" fmla="*/ 340617 w 1437924"/>
                <a:gd name="connsiteY162" fmla="*/ 148310 h 234960"/>
                <a:gd name="connsiteX163" fmla="*/ 355783 w 1437924"/>
                <a:gd name="connsiteY163" fmla="*/ 181732 h 234960"/>
                <a:gd name="connsiteX164" fmla="*/ 339353 w 1437924"/>
                <a:gd name="connsiteY164" fmla="*/ 218868 h 234960"/>
                <a:gd name="connsiteX165" fmla="*/ 286270 w 1437924"/>
                <a:gd name="connsiteY165" fmla="*/ 234960 h 234960"/>
                <a:gd name="connsiteX166" fmla="*/ 230659 w 1437924"/>
                <a:gd name="connsiteY166" fmla="*/ 218868 h 234960"/>
                <a:gd name="connsiteX167" fmla="*/ 214228 w 1437924"/>
                <a:gd name="connsiteY167" fmla="*/ 178019 h 234960"/>
                <a:gd name="connsiteX168" fmla="*/ 242034 w 1437924"/>
                <a:gd name="connsiteY168" fmla="*/ 178019 h 234960"/>
                <a:gd name="connsiteX169" fmla="*/ 249617 w 1437924"/>
                <a:gd name="connsiteY169" fmla="*/ 199062 h 234960"/>
                <a:gd name="connsiteX170" fmla="*/ 287534 w 1437924"/>
                <a:gd name="connsiteY170" fmla="*/ 211441 h 234960"/>
                <a:gd name="connsiteX171" fmla="*/ 316603 w 1437924"/>
                <a:gd name="connsiteY171" fmla="*/ 205252 h 234960"/>
                <a:gd name="connsiteX172" fmla="*/ 329242 w 1437924"/>
                <a:gd name="connsiteY172" fmla="*/ 184208 h 234960"/>
                <a:gd name="connsiteX173" fmla="*/ 319131 w 1437924"/>
                <a:gd name="connsiteY173" fmla="*/ 168116 h 234960"/>
                <a:gd name="connsiteX174" fmla="*/ 293853 w 1437924"/>
                <a:gd name="connsiteY174" fmla="*/ 160688 h 234960"/>
                <a:gd name="connsiteX175" fmla="*/ 271103 w 1437924"/>
                <a:gd name="connsiteY175" fmla="*/ 154499 h 234960"/>
                <a:gd name="connsiteX176" fmla="*/ 238242 w 1437924"/>
                <a:gd name="connsiteY176" fmla="*/ 143358 h 234960"/>
                <a:gd name="connsiteX177" fmla="*/ 219284 w 1437924"/>
                <a:gd name="connsiteY177" fmla="*/ 112412 h 234960"/>
                <a:gd name="connsiteX178" fmla="*/ 236978 w 1437924"/>
                <a:gd name="connsiteY178" fmla="*/ 74038 h 234960"/>
                <a:gd name="connsiteX179" fmla="*/ 285006 w 1437924"/>
                <a:gd name="connsiteY179" fmla="*/ 60421 h 234960"/>
                <a:gd name="connsiteX180" fmla="*/ 0 w 1437924"/>
                <a:gd name="connsiteY180" fmla="*/ 0 h 234960"/>
                <a:gd name="connsiteX181" fmla="*/ 31039 w 1437924"/>
                <a:gd name="connsiteY181" fmla="*/ 0 h 234960"/>
                <a:gd name="connsiteX182" fmla="*/ 31039 w 1437924"/>
                <a:gd name="connsiteY182" fmla="*/ 141222 h 234960"/>
                <a:gd name="connsiteX183" fmla="*/ 39730 w 1437924"/>
                <a:gd name="connsiteY183" fmla="*/ 183714 h 234960"/>
                <a:gd name="connsiteX184" fmla="*/ 86910 w 1437924"/>
                <a:gd name="connsiteY184" fmla="*/ 208709 h 234960"/>
                <a:gd name="connsiteX185" fmla="*/ 141539 w 1437924"/>
                <a:gd name="connsiteY185" fmla="*/ 181214 h 234960"/>
                <a:gd name="connsiteX186" fmla="*/ 148988 w 1437924"/>
                <a:gd name="connsiteY186" fmla="*/ 141222 h 234960"/>
                <a:gd name="connsiteX187" fmla="*/ 148988 w 1437924"/>
                <a:gd name="connsiteY187" fmla="*/ 0 h 234960"/>
                <a:gd name="connsiteX188" fmla="*/ 180028 w 1437924"/>
                <a:gd name="connsiteY188" fmla="*/ 0 h 234960"/>
                <a:gd name="connsiteX189" fmla="*/ 180028 w 1437924"/>
                <a:gd name="connsiteY189" fmla="*/ 128725 h 234960"/>
                <a:gd name="connsiteX190" fmla="*/ 168854 w 1437924"/>
                <a:gd name="connsiteY190" fmla="*/ 193712 h 234960"/>
                <a:gd name="connsiteX191" fmla="*/ 89393 w 1437924"/>
                <a:gd name="connsiteY191" fmla="*/ 234953 h 234960"/>
                <a:gd name="connsiteX192" fmla="*/ 11174 w 1437924"/>
                <a:gd name="connsiteY192" fmla="*/ 193712 h 234960"/>
                <a:gd name="connsiteX193" fmla="*/ 0 w 1437924"/>
                <a:gd name="connsiteY193" fmla="*/ 128725 h 23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1437924" h="234960">
                  <a:moveTo>
                    <a:pt x="952439" y="145193"/>
                  </a:moveTo>
                  <a:cubicBezTo>
                    <a:pt x="948705" y="147686"/>
                    <a:pt x="944972" y="150180"/>
                    <a:pt x="938749" y="150180"/>
                  </a:cubicBezTo>
                  <a:cubicBezTo>
                    <a:pt x="932527" y="152673"/>
                    <a:pt x="927548" y="153920"/>
                    <a:pt x="922570" y="155166"/>
                  </a:cubicBezTo>
                  <a:lnTo>
                    <a:pt x="905147" y="156413"/>
                  </a:lnTo>
                  <a:cubicBezTo>
                    <a:pt x="895191" y="157660"/>
                    <a:pt x="887723" y="160153"/>
                    <a:pt x="882745" y="162646"/>
                  </a:cubicBezTo>
                  <a:cubicBezTo>
                    <a:pt x="874034" y="167633"/>
                    <a:pt x="870300" y="175113"/>
                    <a:pt x="870300" y="186332"/>
                  </a:cubicBezTo>
                  <a:cubicBezTo>
                    <a:pt x="870300" y="193812"/>
                    <a:pt x="872789" y="200046"/>
                    <a:pt x="879012" y="205032"/>
                  </a:cubicBezTo>
                  <a:cubicBezTo>
                    <a:pt x="883990" y="210019"/>
                    <a:pt x="891457" y="212512"/>
                    <a:pt x="900169" y="212512"/>
                  </a:cubicBezTo>
                  <a:cubicBezTo>
                    <a:pt x="908880" y="212512"/>
                    <a:pt x="918837" y="210019"/>
                    <a:pt x="928793" y="205032"/>
                  </a:cubicBezTo>
                  <a:cubicBezTo>
                    <a:pt x="944972" y="197552"/>
                    <a:pt x="952439" y="185086"/>
                    <a:pt x="952439" y="168879"/>
                  </a:cubicBezTo>
                  <a:close/>
                  <a:moveTo>
                    <a:pt x="1362897" y="83941"/>
                  </a:moveTo>
                  <a:cubicBezTo>
                    <a:pt x="1350393" y="83941"/>
                    <a:pt x="1339138" y="88892"/>
                    <a:pt x="1330385" y="98795"/>
                  </a:cubicBezTo>
                  <a:cubicBezTo>
                    <a:pt x="1321632" y="107460"/>
                    <a:pt x="1316630" y="119839"/>
                    <a:pt x="1316630" y="133455"/>
                  </a:cubicBezTo>
                  <a:lnTo>
                    <a:pt x="1409164" y="133455"/>
                  </a:lnTo>
                  <a:cubicBezTo>
                    <a:pt x="1407913" y="121077"/>
                    <a:pt x="1405412" y="112412"/>
                    <a:pt x="1401661" y="104984"/>
                  </a:cubicBezTo>
                  <a:cubicBezTo>
                    <a:pt x="1392908" y="91368"/>
                    <a:pt x="1380403" y="83941"/>
                    <a:pt x="1362897" y="83941"/>
                  </a:cubicBezTo>
                  <a:close/>
                  <a:moveTo>
                    <a:pt x="450426" y="83941"/>
                  </a:moveTo>
                  <a:cubicBezTo>
                    <a:pt x="437819" y="83941"/>
                    <a:pt x="427733" y="88892"/>
                    <a:pt x="417648" y="98795"/>
                  </a:cubicBezTo>
                  <a:cubicBezTo>
                    <a:pt x="408823" y="107460"/>
                    <a:pt x="405041" y="119839"/>
                    <a:pt x="403780" y="133455"/>
                  </a:cubicBezTo>
                  <a:lnTo>
                    <a:pt x="497072" y="133455"/>
                  </a:lnTo>
                  <a:cubicBezTo>
                    <a:pt x="495811" y="121077"/>
                    <a:pt x="494550" y="112412"/>
                    <a:pt x="489507" y="104984"/>
                  </a:cubicBezTo>
                  <a:cubicBezTo>
                    <a:pt x="481943" y="91368"/>
                    <a:pt x="469336" y="83941"/>
                    <a:pt x="450426" y="83941"/>
                  </a:cubicBezTo>
                  <a:close/>
                  <a:moveTo>
                    <a:pt x="1364147" y="60421"/>
                  </a:moveTo>
                  <a:cubicBezTo>
                    <a:pt x="1375401" y="60421"/>
                    <a:pt x="1387906" y="62897"/>
                    <a:pt x="1399160" y="69086"/>
                  </a:cubicBezTo>
                  <a:cubicBezTo>
                    <a:pt x="1410414" y="74038"/>
                    <a:pt x="1419167" y="81465"/>
                    <a:pt x="1424169" y="90130"/>
                  </a:cubicBezTo>
                  <a:cubicBezTo>
                    <a:pt x="1430421" y="97557"/>
                    <a:pt x="1434172" y="107460"/>
                    <a:pt x="1435423" y="119839"/>
                  </a:cubicBezTo>
                  <a:cubicBezTo>
                    <a:pt x="1436673" y="127266"/>
                    <a:pt x="1437924" y="138407"/>
                    <a:pt x="1437924" y="155737"/>
                  </a:cubicBezTo>
                  <a:lnTo>
                    <a:pt x="1315380" y="155737"/>
                  </a:lnTo>
                  <a:cubicBezTo>
                    <a:pt x="1316630" y="171829"/>
                    <a:pt x="1320382" y="185446"/>
                    <a:pt x="1327884" y="195349"/>
                  </a:cubicBezTo>
                  <a:cubicBezTo>
                    <a:pt x="1335387" y="205252"/>
                    <a:pt x="1346641" y="211441"/>
                    <a:pt x="1361647" y="211441"/>
                  </a:cubicBezTo>
                  <a:cubicBezTo>
                    <a:pt x="1377902" y="211441"/>
                    <a:pt x="1389156" y="206489"/>
                    <a:pt x="1397909" y="196587"/>
                  </a:cubicBezTo>
                  <a:cubicBezTo>
                    <a:pt x="1402911" y="191635"/>
                    <a:pt x="1405412" y="184208"/>
                    <a:pt x="1407913" y="178019"/>
                  </a:cubicBezTo>
                  <a:lnTo>
                    <a:pt x="1435423" y="178019"/>
                  </a:lnTo>
                  <a:cubicBezTo>
                    <a:pt x="1434172" y="184208"/>
                    <a:pt x="1432922" y="190397"/>
                    <a:pt x="1429171" y="197824"/>
                  </a:cubicBezTo>
                  <a:cubicBezTo>
                    <a:pt x="1424169" y="205252"/>
                    <a:pt x="1419167" y="211441"/>
                    <a:pt x="1415416" y="215155"/>
                  </a:cubicBezTo>
                  <a:cubicBezTo>
                    <a:pt x="1405412" y="223820"/>
                    <a:pt x="1395409" y="230009"/>
                    <a:pt x="1382904" y="232485"/>
                  </a:cubicBezTo>
                  <a:cubicBezTo>
                    <a:pt x="1375401" y="233723"/>
                    <a:pt x="1367899" y="234960"/>
                    <a:pt x="1360396" y="234960"/>
                  </a:cubicBezTo>
                  <a:cubicBezTo>
                    <a:pt x="1339138" y="234960"/>
                    <a:pt x="1321632" y="227533"/>
                    <a:pt x="1306627" y="212679"/>
                  </a:cubicBezTo>
                  <a:cubicBezTo>
                    <a:pt x="1292872" y="197824"/>
                    <a:pt x="1285369" y="176781"/>
                    <a:pt x="1285369" y="149548"/>
                  </a:cubicBezTo>
                  <a:cubicBezTo>
                    <a:pt x="1285369" y="122315"/>
                    <a:pt x="1292872" y="101271"/>
                    <a:pt x="1306627" y="85179"/>
                  </a:cubicBezTo>
                  <a:cubicBezTo>
                    <a:pt x="1321632" y="69086"/>
                    <a:pt x="1340389" y="60421"/>
                    <a:pt x="1364147" y="60421"/>
                  </a:cubicBezTo>
                  <a:close/>
                  <a:moveTo>
                    <a:pt x="1103498" y="60421"/>
                  </a:moveTo>
                  <a:cubicBezTo>
                    <a:pt x="1117036" y="60421"/>
                    <a:pt x="1128112" y="64150"/>
                    <a:pt x="1136727" y="70365"/>
                  </a:cubicBezTo>
                  <a:cubicBezTo>
                    <a:pt x="1140419" y="74094"/>
                    <a:pt x="1144111" y="79065"/>
                    <a:pt x="1147803" y="86523"/>
                  </a:cubicBezTo>
                  <a:cubicBezTo>
                    <a:pt x="1153957" y="77822"/>
                    <a:pt x="1161341" y="70365"/>
                    <a:pt x="1169956" y="66636"/>
                  </a:cubicBezTo>
                  <a:cubicBezTo>
                    <a:pt x="1178571" y="62907"/>
                    <a:pt x="1188416" y="60421"/>
                    <a:pt x="1198262" y="60421"/>
                  </a:cubicBezTo>
                  <a:cubicBezTo>
                    <a:pt x="1220414" y="60421"/>
                    <a:pt x="1235183" y="69122"/>
                    <a:pt x="1243797" y="84037"/>
                  </a:cubicBezTo>
                  <a:cubicBezTo>
                    <a:pt x="1248720" y="93980"/>
                    <a:pt x="1251182" y="105167"/>
                    <a:pt x="1251182" y="120082"/>
                  </a:cubicBezTo>
                  <a:lnTo>
                    <a:pt x="1251182" y="229460"/>
                  </a:lnTo>
                  <a:lnTo>
                    <a:pt x="1221645" y="229460"/>
                  </a:lnTo>
                  <a:lnTo>
                    <a:pt x="1221645" y="115110"/>
                  </a:lnTo>
                  <a:cubicBezTo>
                    <a:pt x="1221645" y="103924"/>
                    <a:pt x="1219184" y="96466"/>
                    <a:pt x="1213030" y="91495"/>
                  </a:cubicBezTo>
                  <a:cubicBezTo>
                    <a:pt x="1208107" y="87766"/>
                    <a:pt x="1200723" y="86523"/>
                    <a:pt x="1193339" y="86523"/>
                  </a:cubicBezTo>
                  <a:cubicBezTo>
                    <a:pt x="1182263" y="86523"/>
                    <a:pt x="1172417" y="90252"/>
                    <a:pt x="1165033" y="96466"/>
                  </a:cubicBezTo>
                  <a:cubicBezTo>
                    <a:pt x="1156418" y="103924"/>
                    <a:pt x="1152726" y="116353"/>
                    <a:pt x="1152726" y="133754"/>
                  </a:cubicBezTo>
                  <a:lnTo>
                    <a:pt x="1152726" y="229460"/>
                  </a:lnTo>
                  <a:lnTo>
                    <a:pt x="1124420" y="229460"/>
                  </a:lnTo>
                  <a:lnTo>
                    <a:pt x="1124420" y="121325"/>
                  </a:lnTo>
                  <a:cubicBezTo>
                    <a:pt x="1124420" y="110139"/>
                    <a:pt x="1123189" y="101438"/>
                    <a:pt x="1120728" y="97709"/>
                  </a:cubicBezTo>
                  <a:cubicBezTo>
                    <a:pt x="1117036" y="89009"/>
                    <a:pt x="1108421" y="85280"/>
                    <a:pt x="1097345" y="85280"/>
                  </a:cubicBezTo>
                  <a:cubicBezTo>
                    <a:pt x="1086269" y="85280"/>
                    <a:pt x="1076423" y="90252"/>
                    <a:pt x="1069039" y="97709"/>
                  </a:cubicBezTo>
                  <a:cubicBezTo>
                    <a:pt x="1059193" y="106410"/>
                    <a:pt x="1055501" y="120082"/>
                    <a:pt x="1055501" y="142455"/>
                  </a:cubicBezTo>
                  <a:lnTo>
                    <a:pt x="1055501" y="229460"/>
                  </a:lnTo>
                  <a:lnTo>
                    <a:pt x="1027195" y="229460"/>
                  </a:lnTo>
                  <a:lnTo>
                    <a:pt x="1027195" y="64150"/>
                  </a:lnTo>
                  <a:lnTo>
                    <a:pt x="1054271" y="64150"/>
                  </a:lnTo>
                  <a:lnTo>
                    <a:pt x="1054271" y="87766"/>
                  </a:lnTo>
                  <a:cubicBezTo>
                    <a:pt x="1061655" y="79065"/>
                    <a:pt x="1067808" y="74094"/>
                    <a:pt x="1072731" y="70365"/>
                  </a:cubicBezTo>
                  <a:cubicBezTo>
                    <a:pt x="1082576" y="64150"/>
                    <a:pt x="1092422" y="60421"/>
                    <a:pt x="1103498" y="60421"/>
                  </a:cubicBezTo>
                  <a:close/>
                  <a:moveTo>
                    <a:pt x="913859" y="60421"/>
                  </a:moveTo>
                  <a:cubicBezTo>
                    <a:pt x="933771" y="60421"/>
                    <a:pt x="949950" y="64161"/>
                    <a:pt x="961151" y="71641"/>
                  </a:cubicBezTo>
                  <a:cubicBezTo>
                    <a:pt x="973596" y="77874"/>
                    <a:pt x="979819" y="90341"/>
                    <a:pt x="979819" y="106547"/>
                  </a:cubicBezTo>
                  <a:lnTo>
                    <a:pt x="979819" y="201292"/>
                  </a:lnTo>
                  <a:cubicBezTo>
                    <a:pt x="979819" y="203785"/>
                    <a:pt x="981063" y="206279"/>
                    <a:pt x="981063" y="208772"/>
                  </a:cubicBezTo>
                  <a:cubicBezTo>
                    <a:pt x="983552" y="210019"/>
                    <a:pt x="986041" y="211265"/>
                    <a:pt x="989775" y="211265"/>
                  </a:cubicBezTo>
                  <a:cubicBezTo>
                    <a:pt x="991020" y="211265"/>
                    <a:pt x="992264" y="211265"/>
                    <a:pt x="993509" y="211265"/>
                  </a:cubicBezTo>
                  <a:cubicBezTo>
                    <a:pt x="994753" y="211265"/>
                    <a:pt x="997242" y="210019"/>
                    <a:pt x="998487" y="210019"/>
                  </a:cubicBezTo>
                  <a:lnTo>
                    <a:pt x="998487" y="231212"/>
                  </a:lnTo>
                  <a:cubicBezTo>
                    <a:pt x="994753" y="232458"/>
                    <a:pt x="991020" y="233705"/>
                    <a:pt x="988530" y="233705"/>
                  </a:cubicBezTo>
                  <a:cubicBezTo>
                    <a:pt x="986041" y="233705"/>
                    <a:pt x="983552" y="233705"/>
                    <a:pt x="979819" y="233705"/>
                  </a:cubicBezTo>
                  <a:cubicBezTo>
                    <a:pt x="969862" y="233705"/>
                    <a:pt x="962395" y="229965"/>
                    <a:pt x="958662" y="223732"/>
                  </a:cubicBezTo>
                  <a:cubicBezTo>
                    <a:pt x="956173" y="219992"/>
                    <a:pt x="953684" y="215005"/>
                    <a:pt x="953684" y="207525"/>
                  </a:cubicBezTo>
                  <a:cubicBezTo>
                    <a:pt x="947461" y="215005"/>
                    <a:pt x="938749" y="221238"/>
                    <a:pt x="928793" y="227472"/>
                  </a:cubicBezTo>
                  <a:cubicBezTo>
                    <a:pt x="917592" y="233705"/>
                    <a:pt x="906391" y="234952"/>
                    <a:pt x="893946" y="234952"/>
                  </a:cubicBezTo>
                  <a:cubicBezTo>
                    <a:pt x="877767" y="234952"/>
                    <a:pt x="865322" y="231212"/>
                    <a:pt x="855366" y="221238"/>
                  </a:cubicBezTo>
                  <a:cubicBezTo>
                    <a:pt x="845409" y="212512"/>
                    <a:pt x="840431" y="200046"/>
                    <a:pt x="840431" y="186332"/>
                  </a:cubicBezTo>
                  <a:cubicBezTo>
                    <a:pt x="840431" y="171373"/>
                    <a:pt x="845409" y="158906"/>
                    <a:pt x="854121" y="150180"/>
                  </a:cubicBezTo>
                  <a:cubicBezTo>
                    <a:pt x="864077" y="142700"/>
                    <a:pt x="877767" y="136467"/>
                    <a:pt x="892702" y="135220"/>
                  </a:cubicBezTo>
                  <a:lnTo>
                    <a:pt x="937505" y="128987"/>
                  </a:lnTo>
                  <a:cubicBezTo>
                    <a:pt x="944972" y="128987"/>
                    <a:pt x="948705" y="126493"/>
                    <a:pt x="951195" y="121507"/>
                  </a:cubicBezTo>
                  <a:cubicBezTo>
                    <a:pt x="952439" y="119014"/>
                    <a:pt x="952439" y="115274"/>
                    <a:pt x="952439" y="111534"/>
                  </a:cubicBezTo>
                  <a:cubicBezTo>
                    <a:pt x="952439" y="101561"/>
                    <a:pt x="948705" y="94081"/>
                    <a:pt x="942483" y="90341"/>
                  </a:cubicBezTo>
                  <a:cubicBezTo>
                    <a:pt x="936260" y="86601"/>
                    <a:pt x="926304" y="84108"/>
                    <a:pt x="912614" y="84108"/>
                  </a:cubicBezTo>
                  <a:cubicBezTo>
                    <a:pt x="898924" y="84108"/>
                    <a:pt x="887723" y="87847"/>
                    <a:pt x="881501" y="95327"/>
                  </a:cubicBezTo>
                  <a:cubicBezTo>
                    <a:pt x="879012" y="100314"/>
                    <a:pt x="876523" y="106547"/>
                    <a:pt x="875278" y="115274"/>
                  </a:cubicBezTo>
                  <a:lnTo>
                    <a:pt x="849143" y="115274"/>
                  </a:lnTo>
                  <a:cubicBezTo>
                    <a:pt x="849143" y="94081"/>
                    <a:pt x="856610" y="80368"/>
                    <a:pt x="869055" y="71641"/>
                  </a:cubicBezTo>
                  <a:cubicBezTo>
                    <a:pt x="881501" y="64161"/>
                    <a:pt x="896435" y="60421"/>
                    <a:pt x="913859" y="60421"/>
                  </a:cubicBezTo>
                  <a:close/>
                  <a:moveTo>
                    <a:pt x="751804" y="60421"/>
                  </a:moveTo>
                  <a:cubicBezTo>
                    <a:pt x="775310" y="60421"/>
                    <a:pt x="791393" y="69122"/>
                    <a:pt x="798816" y="85280"/>
                  </a:cubicBezTo>
                  <a:cubicBezTo>
                    <a:pt x="803765" y="93980"/>
                    <a:pt x="806239" y="106410"/>
                    <a:pt x="806239" y="122568"/>
                  </a:cubicBezTo>
                  <a:lnTo>
                    <a:pt x="806239" y="229460"/>
                  </a:lnTo>
                  <a:lnTo>
                    <a:pt x="777785" y="229460"/>
                  </a:lnTo>
                  <a:lnTo>
                    <a:pt x="777785" y="126297"/>
                  </a:lnTo>
                  <a:cubicBezTo>
                    <a:pt x="777785" y="115110"/>
                    <a:pt x="775310" y="107653"/>
                    <a:pt x="772836" y="101438"/>
                  </a:cubicBezTo>
                  <a:cubicBezTo>
                    <a:pt x="767887" y="90252"/>
                    <a:pt x="759227" y="85280"/>
                    <a:pt x="745619" y="85280"/>
                  </a:cubicBezTo>
                  <a:cubicBezTo>
                    <a:pt x="739433" y="85280"/>
                    <a:pt x="734484" y="86523"/>
                    <a:pt x="729536" y="87766"/>
                  </a:cubicBezTo>
                  <a:cubicBezTo>
                    <a:pt x="722113" y="90252"/>
                    <a:pt x="715927" y="93980"/>
                    <a:pt x="709741" y="101438"/>
                  </a:cubicBezTo>
                  <a:cubicBezTo>
                    <a:pt x="704793" y="106410"/>
                    <a:pt x="701081" y="112624"/>
                    <a:pt x="699844" y="117596"/>
                  </a:cubicBezTo>
                  <a:cubicBezTo>
                    <a:pt x="698607" y="123811"/>
                    <a:pt x="697370" y="132511"/>
                    <a:pt x="697370" y="142455"/>
                  </a:cubicBezTo>
                  <a:lnTo>
                    <a:pt x="697370" y="229460"/>
                  </a:lnTo>
                  <a:lnTo>
                    <a:pt x="670152" y="229460"/>
                  </a:lnTo>
                  <a:lnTo>
                    <a:pt x="670152" y="64150"/>
                  </a:lnTo>
                  <a:lnTo>
                    <a:pt x="697370" y="64150"/>
                  </a:lnTo>
                  <a:lnTo>
                    <a:pt x="697370" y="87766"/>
                  </a:lnTo>
                  <a:cubicBezTo>
                    <a:pt x="704793" y="77822"/>
                    <a:pt x="713453" y="70365"/>
                    <a:pt x="722113" y="66636"/>
                  </a:cubicBezTo>
                  <a:cubicBezTo>
                    <a:pt x="730773" y="62907"/>
                    <a:pt x="740670" y="60421"/>
                    <a:pt x="751804" y="60421"/>
                  </a:cubicBezTo>
                  <a:close/>
                  <a:moveTo>
                    <a:pt x="638193" y="60421"/>
                  </a:moveTo>
                  <a:cubicBezTo>
                    <a:pt x="639441" y="60421"/>
                    <a:pt x="639441" y="61664"/>
                    <a:pt x="640690" y="61664"/>
                  </a:cubicBezTo>
                  <a:cubicBezTo>
                    <a:pt x="641938" y="61664"/>
                    <a:pt x="644435" y="61664"/>
                    <a:pt x="646932" y="61664"/>
                  </a:cubicBezTo>
                  <a:lnTo>
                    <a:pt x="646932" y="90252"/>
                  </a:lnTo>
                  <a:cubicBezTo>
                    <a:pt x="645683" y="90252"/>
                    <a:pt x="644435" y="90252"/>
                    <a:pt x="641938" y="90252"/>
                  </a:cubicBezTo>
                  <a:cubicBezTo>
                    <a:pt x="640690" y="90252"/>
                    <a:pt x="639441" y="90252"/>
                    <a:pt x="638193" y="90252"/>
                  </a:cubicBezTo>
                  <a:cubicBezTo>
                    <a:pt x="624460" y="90252"/>
                    <a:pt x="613224" y="93980"/>
                    <a:pt x="604484" y="103924"/>
                  </a:cubicBezTo>
                  <a:cubicBezTo>
                    <a:pt x="596994" y="112624"/>
                    <a:pt x="593248" y="122568"/>
                    <a:pt x="593248" y="134997"/>
                  </a:cubicBezTo>
                  <a:lnTo>
                    <a:pt x="593248" y="229460"/>
                  </a:lnTo>
                  <a:lnTo>
                    <a:pt x="565782" y="229460"/>
                  </a:lnTo>
                  <a:lnTo>
                    <a:pt x="565782" y="64150"/>
                  </a:lnTo>
                  <a:lnTo>
                    <a:pt x="592000" y="64150"/>
                  </a:lnTo>
                  <a:lnTo>
                    <a:pt x="592000" y="92738"/>
                  </a:lnTo>
                  <a:cubicBezTo>
                    <a:pt x="594497" y="87766"/>
                    <a:pt x="599491" y="80308"/>
                    <a:pt x="609478" y="71608"/>
                  </a:cubicBezTo>
                  <a:cubicBezTo>
                    <a:pt x="616969" y="64150"/>
                    <a:pt x="626957" y="60421"/>
                    <a:pt x="638193" y="60421"/>
                  </a:cubicBezTo>
                  <a:close/>
                  <a:moveTo>
                    <a:pt x="452947" y="60421"/>
                  </a:moveTo>
                  <a:cubicBezTo>
                    <a:pt x="464293" y="60421"/>
                    <a:pt x="476900" y="62897"/>
                    <a:pt x="486986" y="69086"/>
                  </a:cubicBezTo>
                  <a:cubicBezTo>
                    <a:pt x="498332" y="74038"/>
                    <a:pt x="507157" y="81465"/>
                    <a:pt x="513461" y="90130"/>
                  </a:cubicBezTo>
                  <a:cubicBezTo>
                    <a:pt x="518503" y="97557"/>
                    <a:pt x="522285" y="107460"/>
                    <a:pt x="523546" y="119839"/>
                  </a:cubicBezTo>
                  <a:cubicBezTo>
                    <a:pt x="526068" y="127266"/>
                    <a:pt x="526068" y="138407"/>
                    <a:pt x="526068" y="155737"/>
                  </a:cubicBezTo>
                  <a:lnTo>
                    <a:pt x="403780" y="155737"/>
                  </a:lnTo>
                  <a:cubicBezTo>
                    <a:pt x="403780" y="171829"/>
                    <a:pt x="407562" y="185446"/>
                    <a:pt x="415126" y="195349"/>
                  </a:cubicBezTo>
                  <a:cubicBezTo>
                    <a:pt x="422690" y="205252"/>
                    <a:pt x="435297" y="211441"/>
                    <a:pt x="450426" y="211441"/>
                  </a:cubicBezTo>
                  <a:cubicBezTo>
                    <a:pt x="465554" y="211441"/>
                    <a:pt x="476900" y="206489"/>
                    <a:pt x="485725" y="196587"/>
                  </a:cubicBezTo>
                  <a:cubicBezTo>
                    <a:pt x="490768" y="191635"/>
                    <a:pt x="494550" y="184208"/>
                    <a:pt x="495811" y="178019"/>
                  </a:cubicBezTo>
                  <a:lnTo>
                    <a:pt x="523546" y="178019"/>
                  </a:lnTo>
                  <a:cubicBezTo>
                    <a:pt x="523546" y="184208"/>
                    <a:pt x="521025" y="190397"/>
                    <a:pt x="517243" y="197824"/>
                  </a:cubicBezTo>
                  <a:cubicBezTo>
                    <a:pt x="512200" y="205252"/>
                    <a:pt x="508418" y="211441"/>
                    <a:pt x="503375" y="215155"/>
                  </a:cubicBezTo>
                  <a:cubicBezTo>
                    <a:pt x="494550" y="223820"/>
                    <a:pt x="484465" y="230009"/>
                    <a:pt x="470597" y="232485"/>
                  </a:cubicBezTo>
                  <a:cubicBezTo>
                    <a:pt x="464293" y="233723"/>
                    <a:pt x="456729" y="234960"/>
                    <a:pt x="447904" y="234960"/>
                  </a:cubicBezTo>
                  <a:cubicBezTo>
                    <a:pt x="427733" y="234960"/>
                    <a:pt x="408823" y="227533"/>
                    <a:pt x="394955" y="212679"/>
                  </a:cubicBezTo>
                  <a:cubicBezTo>
                    <a:pt x="379827" y="197824"/>
                    <a:pt x="373523" y="176781"/>
                    <a:pt x="373523" y="149548"/>
                  </a:cubicBezTo>
                  <a:cubicBezTo>
                    <a:pt x="373523" y="122315"/>
                    <a:pt x="379827" y="101271"/>
                    <a:pt x="394955" y="85179"/>
                  </a:cubicBezTo>
                  <a:cubicBezTo>
                    <a:pt x="408823" y="69086"/>
                    <a:pt x="428994" y="60421"/>
                    <a:pt x="452947" y="60421"/>
                  </a:cubicBezTo>
                  <a:close/>
                  <a:moveTo>
                    <a:pt x="285006" y="60421"/>
                  </a:moveTo>
                  <a:cubicBezTo>
                    <a:pt x="310284" y="60421"/>
                    <a:pt x="329242" y="66611"/>
                    <a:pt x="340617" y="81465"/>
                  </a:cubicBezTo>
                  <a:cubicBezTo>
                    <a:pt x="348200" y="91368"/>
                    <a:pt x="350728" y="101271"/>
                    <a:pt x="350728" y="112412"/>
                  </a:cubicBezTo>
                  <a:lnTo>
                    <a:pt x="324186" y="112412"/>
                  </a:lnTo>
                  <a:cubicBezTo>
                    <a:pt x="322922" y="106222"/>
                    <a:pt x="320395" y="100033"/>
                    <a:pt x="316603" y="93844"/>
                  </a:cubicBezTo>
                  <a:cubicBezTo>
                    <a:pt x="310284" y="87654"/>
                    <a:pt x="298909" y="83941"/>
                    <a:pt x="282478" y="83941"/>
                  </a:cubicBezTo>
                  <a:cubicBezTo>
                    <a:pt x="271103" y="83941"/>
                    <a:pt x="262256" y="86416"/>
                    <a:pt x="257200" y="90130"/>
                  </a:cubicBezTo>
                  <a:cubicBezTo>
                    <a:pt x="250881" y="93844"/>
                    <a:pt x="248353" y="98795"/>
                    <a:pt x="248353" y="106222"/>
                  </a:cubicBezTo>
                  <a:cubicBezTo>
                    <a:pt x="248353" y="112412"/>
                    <a:pt x="252145" y="118601"/>
                    <a:pt x="259728" y="122315"/>
                  </a:cubicBezTo>
                  <a:cubicBezTo>
                    <a:pt x="263520" y="126028"/>
                    <a:pt x="269839" y="127266"/>
                    <a:pt x="278686" y="128504"/>
                  </a:cubicBezTo>
                  <a:lnTo>
                    <a:pt x="297645" y="133455"/>
                  </a:lnTo>
                  <a:cubicBezTo>
                    <a:pt x="319131" y="138407"/>
                    <a:pt x="333033" y="143358"/>
                    <a:pt x="340617" y="148310"/>
                  </a:cubicBezTo>
                  <a:cubicBezTo>
                    <a:pt x="350728" y="154499"/>
                    <a:pt x="355783" y="165640"/>
                    <a:pt x="355783" y="181732"/>
                  </a:cubicBezTo>
                  <a:cubicBezTo>
                    <a:pt x="355783" y="195349"/>
                    <a:pt x="350728" y="208965"/>
                    <a:pt x="339353" y="218868"/>
                  </a:cubicBezTo>
                  <a:cubicBezTo>
                    <a:pt x="327978" y="230009"/>
                    <a:pt x="310284" y="234960"/>
                    <a:pt x="286270" y="234960"/>
                  </a:cubicBezTo>
                  <a:cubicBezTo>
                    <a:pt x="260992" y="234960"/>
                    <a:pt x="242034" y="230009"/>
                    <a:pt x="230659" y="218868"/>
                  </a:cubicBezTo>
                  <a:cubicBezTo>
                    <a:pt x="221812" y="207727"/>
                    <a:pt x="215492" y="192873"/>
                    <a:pt x="214228" y="178019"/>
                  </a:cubicBezTo>
                  <a:lnTo>
                    <a:pt x="242034" y="178019"/>
                  </a:lnTo>
                  <a:cubicBezTo>
                    <a:pt x="243298" y="186684"/>
                    <a:pt x="245825" y="192873"/>
                    <a:pt x="249617" y="199062"/>
                  </a:cubicBezTo>
                  <a:cubicBezTo>
                    <a:pt x="257200" y="206489"/>
                    <a:pt x="268575" y="211441"/>
                    <a:pt x="287534" y="211441"/>
                  </a:cubicBezTo>
                  <a:cubicBezTo>
                    <a:pt x="298909" y="211441"/>
                    <a:pt x="307756" y="208965"/>
                    <a:pt x="316603" y="205252"/>
                  </a:cubicBezTo>
                  <a:cubicBezTo>
                    <a:pt x="324186" y="200300"/>
                    <a:pt x="329242" y="194111"/>
                    <a:pt x="329242" y="184208"/>
                  </a:cubicBezTo>
                  <a:cubicBezTo>
                    <a:pt x="329242" y="178019"/>
                    <a:pt x="325450" y="171829"/>
                    <a:pt x="319131" y="168116"/>
                  </a:cubicBezTo>
                  <a:cubicBezTo>
                    <a:pt x="314075" y="165640"/>
                    <a:pt x="306492" y="163164"/>
                    <a:pt x="293853" y="160688"/>
                  </a:cubicBezTo>
                  <a:lnTo>
                    <a:pt x="271103" y="154499"/>
                  </a:lnTo>
                  <a:cubicBezTo>
                    <a:pt x="255936" y="152023"/>
                    <a:pt x="245825" y="147072"/>
                    <a:pt x="238242" y="143358"/>
                  </a:cubicBezTo>
                  <a:cubicBezTo>
                    <a:pt x="225603" y="135931"/>
                    <a:pt x="219284" y="126028"/>
                    <a:pt x="219284" y="112412"/>
                  </a:cubicBezTo>
                  <a:cubicBezTo>
                    <a:pt x="219284" y="96319"/>
                    <a:pt x="224339" y="83941"/>
                    <a:pt x="236978" y="74038"/>
                  </a:cubicBezTo>
                  <a:cubicBezTo>
                    <a:pt x="248353" y="64135"/>
                    <a:pt x="264784" y="60421"/>
                    <a:pt x="285006" y="60421"/>
                  </a:cubicBezTo>
                  <a:close/>
                  <a:moveTo>
                    <a:pt x="0" y="0"/>
                  </a:moveTo>
                  <a:lnTo>
                    <a:pt x="31039" y="0"/>
                  </a:lnTo>
                  <a:lnTo>
                    <a:pt x="31039" y="141222"/>
                  </a:lnTo>
                  <a:cubicBezTo>
                    <a:pt x="31039" y="158719"/>
                    <a:pt x="33523" y="172466"/>
                    <a:pt x="39730" y="183714"/>
                  </a:cubicBezTo>
                  <a:cubicBezTo>
                    <a:pt x="49663" y="199960"/>
                    <a:pt x="64562" y="208709"/>
                    <a:pt x="86910" y="208709"/>
                  </a:cubicBezTo>
                  <a:cubicBezTo>
                    <a:pt x="114225" y="208709"/>
                    <a:pt x="131607" y="198711"/>
                    <a:pt x="141539" y="181214"/>
                  </a:cubicBezTo>
                  <a:cubicBezTo>
                    <a:pt x="146505" y="171216"/>
                    <a:pt x="148988" y="157469"/>
                    <a:pt x="148988" y="141222"/>
                  </a:cubicBezTo>
                  <a:lnTo>
                    <a:pt x="148988" y="0"/>
                  </a:lnTo>
                  <a:lnTo>
                    <a:pt x="180028" y="0"/>
                  </a:lnTo>
                  <a:lnTo>
                    <a:pt x="180028" y="128725"/>
                  </a:lnTo>
                  <a:cubicBezTo>
                    <a:pt x="180028" y="157469"/>
                    <a:pt x="176303" y="178715"/>
                    <a:pt x="168854" y="193712"/>
                  </a:cubicBezTo>
                  <a:cubicBezTo>
                    <a:pt x="155196" y="221206"/>
                    <a:pt x="129123" y="234953"/>
                    <a:pt x="89393" y="234953"/>
                  </a:cubicBezTo>
                  <a:cubicBezTo>
                    <a:pt x="50905" y="234953"/>
                    <a:pt x="24832" y="221206"/>
                    <a:pt x="11174" y="193712"/>
                  </a:cubicBezTo>
                  <a:cubicBezTo>
                    <a:pt x="3725" y="178715"/>
                    <a:pt x="0" y="157469"/>
                    <a:pt x="0" y="1287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FF3CEDB-4652-0446-9C9B-D8777482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420" y="8033512"/>
              <a:ext cx="256924" cy="365975"/>
            </a:xfrm>
            <a:custGeom>
              <a:avLst/>
              <a:gdLst>
                <a:gd name="connsiteX0" fmla="*/ 128462 w 256924"/>
                <a:gd name="connsiteY0" fmla="*/ 208740 h 365975"/>
                <a:gd name="connsiteX1" fmla="*/ 256924 w 256924"/>
                <a:gd name="connsiteY1" fmla="*/ 330551 h 365975"/>
                <a:gd name="connsiteX2" fmla="*/ 0 w 256924"/>
                <a:gd name="connsiteY2" fmla="*/ 330551 h 365975"/>
                <a:gd name="connsiteX3" fmla="*/ 128462 w 256924"/>
                <a:gd name="connsiteY3" fmla="*/ 208740 h 365975"/>
                <a:gd name="connsiteX4" fmla="*/ 125722 w 256924"/>
                <a:gd name="connsiteY4" fmla="*/ 0 h 365975"/>
                <a:gd name="connsiteX5" fmla="*/ 196510 w 256924"/>
                <a:gd name="connsiteY5" fmla="*/ 78921 h 365975"/>
                <a:gd name="connsiteX6" fmla="*/ 125722 w 256924"/>
                <a:gd name="connsiteY6" fmla="*/ 180039 h 365975"/>
                <a:gd name="connsiteX7" fmla="*/ 54933 w 256924"/>
                <a:gd name="connsiteY7" fmla="*/ 78921 h 365975"/>
                <a:gd name="connsiteX8" fmla="*/ 125722 w 256924"/>
                <a:gd name="connsiteY8" fmla="*/ 0 h 36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24" h="365975">
                  <a:moveTo>
                    <a:pt x="128462" y="208740"/>
                  </a:moveTo>
                  <a:cubicBezTo>
                    <a:pt x="217014" y="208740"/>
                    <a:pt x="256924" y="284561"/>
                    <a:pt x="256924" y="330551"/>
                  </a:cubicBezTo>
                  <a:cubicBezTo>
                    <a:pt x="256924" y="377783"/>
                    <a:pt x="0" y="377783"/>
                    <a:pt x="0" y="330551"/>
                  </a:cubicBezTo>
                  <a:cubicBezTo>
                    <a:pt x="0" y="284561"/>
                    <a:pt x="39910" y="208740"/>
                    <a:pt x="128462" y="208740"/>
                  </a:cubicBezTo>
                  <a:close/>
                  <a:moveTo>
                    <a:pt x="125722" y="0"/>
                  </a:moveTo>
                  <a:cubicBezTo>
                    <a:pt x="162979" y="0"/>
                    <a:pt x="196510" y="33295"/>
                    <a:pt x="196510" y="78921"/>
                  </a:cubicBezTo>
                  <a:cubicBezTo>
                    <a:pt x="196510" y="124548"/>
                    <a:pt x="162979" y="180039"/>
                    <a:pt x="125722" y="180039"/>
                  </a:cubicBezTo>
                  <a:cubicBezTo>
                    <a:pt x="88465" y="180039"/>
                    <a:pt x="54933" y="124548"/>
                    <a:pt x="54933" y="78921"/>
                  </a:cubicBezTo>
                  <a:cubicBezTo>
                    <a:pt x="54933" y="33295"/>
                    <a:pt x="88465" y="0"/>
                    <a:pt x="125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39A695B6-5274-9C48-B0CD-AFF3D1BC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315" y="8725636"/>
              <a:ext cx="769027" cy="576772"/>
            </a:xfrm>
            <a:custGeom>
              <a:avLst/>
              <a:gdLst>
                <a:gd name="T0" fmla="*/ 233 w 618"/>
                <a:gd name="T1" fmla="*/ 0 h 462"/>
                <a:gd name="T2" fmla="*/ 233 w 618"/>
                <a:gd name="T3" fmla="*/ 0 h 462"/>
                <a:gd name="T4" fmla="*/ 0 w 618"/>
                <a:gd name="T5" fmla="*/ 230 h 462"/>
                <a:gd name="T6" fmla="*/ 0 w 618"/>
                <a:gd name="T7" fmla="*/ 230 h 462"/>
                <a:gd name="T8" fmla="*/ 233 w 618"/>
                <a:gd name="T9" fmla="*/ 461 h 462"/>
                <a:gd name="T10" fmla="*/ 617 w 618"/>
                <a:gd name="T11" fmla="*/ 461 h 462"/>
                <a:gd name="T12" fmla="*/ 617 w 618"/>
                <a:gd name="T13" fmla="*/ 0 h 462"/>
                <a:gd name="T14" fmla="*/ 233 w 618"/>
                <a:gd name="T1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8" h="462">
                  <a:moveTo>
                    <a:pt x="233" y="0"/>
                  </a:moveTo>
                  <a:lnTo>
                    <a:pt x="233" y="0"/>
                  </a:lnTo>
                  <a:cubicBezTo>
                    <a:pt x="105" y="0"/>
                    <a:pt x="0" y="103"/>
                    <a:pt x="0" y="230"/>
                  </a:cubicBezTo>
                  <a:lnTo>
                    <a:pt x="0" y="230"/>
                  </a:lnTo>
                  <a:cubicBezTo>
                    <a:pt x="0" y="357"/>
                    <a:pt x="105" y="461"/>
                    <a:pt x="233" y="461"/>
                  </a:cubicBezTo>
                  <a:lnTo>
                    <a:pt x="617" y="461"/>
                  </a:lnTo>
                  <a:lnTo>
                    <a:pt x="617" y="0"/>
                  </a:lnTo>
                  <a:lnTo>
                    <a:pt x="233" y="0"/>
                  </a:lnTo>
                </a:path>
              </a:pathLst>
            </a:custGeom>
            <a:solidFill>
              <a:srgbClr val="F488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94">
              <a:extLst>
                <a:ext uri="{FF2B5EF4-FFF2-40B4-BE49-F238E27FC236}">
                  <a16:creationId xmlns:a16="http://schemas.microsoft.com/office/drawing/2014/main" id="{26321747-E1FD-D14C-8472-2349B211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341" y="8725636"/>
              <a:ext cx="2416941" cy="576772"/>
            </a:xfrm>
            <a:custGeom>
              <a:avLst/>
              <a:gdLst>
                <a:gd name="T0" fmla="*/ 1707 w 1941"/>
                <a:gd name="T1" fmla="*/ 0 h 462"/>
                <a:gd name="T2" fmla="*/ 0 w 1941"/>
                <a:gd name="T3" fmla="*/ 0 h 462"/>
                <a:gd name="T4" fmla="*/ 0 w 1941"/>
                <a:gd name="T5" fmla="*/ 461 h 462"/>
                <a:gd name="T6" fmla="*/ 1707 w 1941"/>
                <a:gd name="T7" fmla="*/ 461 h 462"/>
                <a:gd name="T8" fmla="*/ 1707 w 1941"/>
                <a:gd name="T9" fmla="*/ 461 h 462"/>
                <a:gd name="T10" fmla="*/ 1940 w 1941"/>
                <a:gd name="T11" fmla="*/ 230 h 462"/>
                <a:gd name="T12" fmla="*/ 1940 w 1941"/>
                <a:gd name="T13" fmla="*/ 230 h 462"/>
                <a:gd name="T14" fmla="*/ 1707 w 1941"/>
                <a:gd name="T1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1" h="462">
                  <a:moveTo>
                    <a:pt x="1707" y="0"/>
                  </a:moveTo>
                  <a:lnTo>
                    <a:pt x="0" y="0"/>
                  </a:lnTo>
                  <a:lnTo>
                    <a:pt x="0" y="461"/>
                  </a:lnTo>
                  <a:lnTo>
                    <a:pt x="1707" y="461"/>
                  </a:lnTo>
                  <a:lnTo>
                    <a:pt x="1707" y="461"/>
                  </a:lnTo>
                  <a:cubicBezTo>
                    <a:pt x="1836" y="461"/>
                    <a:pt x="1940" y="357"/>
                    <a:pt x="1940" y="230"/>
                  </a:cubicBezTo>
                  <a:lnTo>
                    <a:pt x="1940" y="230"/>
                  </a:lnTo>
                  <a:cubicBezTo>
                    <a:pt x="1940" y="103"/>
                    <a:pt x="1836" y="0"/>
                    <a:pt x="1707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034433D-8777-FE46-9A65-B4538A2D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133" y="8934372"/>
              <a:ext cx="1784003" cy="174512"/>
            </a:xfrm>
            <a:custGeom>
              <a:avLst/>
              <a:gdLst>
                <a:gd name="connsiteX0" fmla="*/ 1697353 w 1784003"/>
                <a:gd name="connsiteY0" fmla="*/ 0 h 174512"/>
                <a:gd name="connsiteX1" fmla="*/ 1784003 w 1784003"/>
                <a:gd name="connsiteY1" fmla="*/ 87256 h 174512"/>
                <a:gd name="connsiteX2" fmla="*/ 1697353 w 1784003"/>
                <a:gd name="connsiteY2" fmla="*/ 174512 h 174512"/>
                <a:gd name="connsiteX3" fmla="*/ 1609464 w 1784003"/>
                <a:gd name="connsiteY3" fmla="*/ 87256 h 174512"/>
                <a:gd name="connsiteX4" fmla="*/ 1697353 w 1784003"/>
                <a:gd name="connsiteY4" fmla="*/ 0 h 174512"/>
                <a:gd name="connsiteX5" fmla="*/ 1465407 w 1784003"/>
                <a:gd name="connsiteY5" fmla="*/ 0 h 174512"/>
                <a:gd name="connsiteX6" fmla="*/ 1553295 w 1784003"/>
                <a:gd name="connsiteY6" fmla="*/ 87256 h 174512"/>
                <a:gd name="connsiteX7" fmla="*/ 1465407 w 1784003"/>
                <a:gd name="connsiteY7" fmla="*/ 174512 h 174512"/>
                <a:gd name="connsiteX8" fmla="*/ 1378756 w 1784003"/>
                <a:gd name="connsiteY8" fmla="*/ 87256 h 174512"/>
                <a:gd name="connsiteX9" fmla="*/ 1465407 w 1784003"/>
                <a:gd name="connsiteY9" fmla="*/ 0 h 174512"/>
                <a:gd name="connsiteX10" fmla="*/ 1239559 w 1784003"/>
                <a:gd name="connsiteY10" fmla="*/ 0 h 174512"/>
                <a:gd name="connsiteX11" fmla="*/ 1328071 w 1784003"/>
                <a:gd name="connsiteY11" fmla="*/ 87256 h 174512"/>
                <a:gd name="connsiteX12" fmla="*/ 1239559 w 1784003"/>
                <a:gd name="connsiteY12" fmla="*/ 174512 h 174512"/>
                <a:gd name="connsiteX13" fmla="*/ 1153540 w 1784003"/>
                <a:gd name="connsiteY13" fmla="*/ 87256 h 174512"/>
                <a:gd name="connsiteX14" fmla="*/ 1239559 w 1784003"/>
                <a:gd name="connsiteY14" fmla="*/ 0 h 174512"/>
                <a:gd name="connsiteX15" fmla="*/ 1010097 w 1784003"/>
                <a:gd name="connsiteY15" fmla="*/ 0 h 174512"/>
                <a:gd name="connsiteX16" fmla="*/ 1097363 w 1784003"/>
                <a:gd name="connsiteY16" fmla="*/ 87256 h 174512"/>
                <a:gd name="connsiteX17" fmla="*/ 1010097 w 1784003"/>
                <a:gd name="connsiteY17" fmla="*/ 174512 h 174512"/>
                <a:gd name="connsiteX18" fmla="*/ 922832 w 1784003"/>
                <a:gd name="connsiteY18" fmla="*/ 87256 h 174512"/>
                <a:gd name="connsiteX19" fmla="*/ 1010097 w 1784003"/>
                <a:gd name="connsiteY19" fmla="*/ 0 h 174512"/>
                <a:gd name="connsiteX20" fmla="*/ 780013 w 1784003"/>
                <a:gd name="connsiteY20" fmla="*/ 0 h 174512"/>
                <a:gd name="connsiteX21" fmla="*/ 866663 w 1784003"/>
                <a:gd name="connsiteY21" fmla="*/ 87256 h 174512"/>
                <a:gd name="connsiteX22" fmla="*/ 780013 w 1784003"/>
                <a:gd name="connsiteY22" fmla="*/ 174512 h 174512"/>
                <a:gd name="connsiteX23" fmla="*/ 692124 w 1784003"/>
                <a:gd name="connsiteY23" fmla="*/ 87256 h 174512"/>
                <a:gd name="connsiteX24" fmla="*/ 780013 w 1784003"/>
                <a:gd name="connsiteY24" fmla="*/ 0 h 174512"/>
                <a:gd name="connsiteX25" fmla="*/ 548681 w 1784003"/>
                <a:gd name="connsiteY25" fmla="*/ 0 h 174512"/>
                <a:gd name="connsiteX26" fmla="*/ 635947 w 1784003"/>
                <a:gd name="connsiteY26" fmla="*/ 87256 h 174512"/>
                <a:gd name="connsiteX27" fmla="*/ 548681 w 1784003"/>
                <a:gd name="connsiteY27" fmla="*/ 174512 h 174512"/>
                <a:gd name="connsiteX28" fmla="*/ 461416 w 1784003"/>
                <a:gd name="connsiteY28" fmla="*/ 87256 h 174512"/>
                <a:gd name="connsiteX29" fmla="*/ 548681 w 1784003"/>
                <a:gd name="connsiteY29" fmla="*/ 0 h 174512"/>
                <a:gd name="connsiteX30" fmla="*/ 317973 w 1784003"/>
                <a:gd name="connsiteY30" fmla="*/ 0 h 174512"/>
                <a:gd name="connsiteX31" fmla="*/ 405239 w 1784003"/>
                <a:gd name="connsiteY31" fmla="*/ 87256 h 174512"/>
                <a:gd name="connsiteX32" fmla="*/ 317973 w 1784003"/>
                <a:gd name="connsiteY32" fmla="*/ 174512 h 174512"/>
                <a:gd name="connsiteX33" fmla="*/ 230708 w 1784003"/>
                <a:gd name="connsiteY33" fmla="*/ 87256 h 174512"/>
                <a:gd name="connsiteX34" fmla="*/ 317973 w 1784003"/>
                <a:gd name="connsiteY34" fmla="*/ 0 h 174512"/>
                <a:gd name="connsiteX35" fmla="*/ 87265 w 1784003"/>
                <a:gd name="connsiteY35" fmla="*/ 0 h 174512"/>
                <a:gd name="connsiteX36" fmla="*/ 174531 w 1784003"/>
                <a:gd name="connsiteY36" fmla="*/ 87256 h 174512"/>
                <a:gd name="connsiteX37" fmla="*/ 87265 w 1784003"/>
                <a:gd name="connsiteY37" fmla="*/ 174512 h 174512"/>
                <a:gd name="connsiteX38" fmla="*/ 0 w 1784003"/>
                <a:gd name="connsiteY38" fmla="*/ 87256 h 174512"/>
                <a:gd name="connsiteX39" fmla="*/ 87265 w 1784003"/>
                <a:gd name="connsiteY39" fmla="*/ 0 h 17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003" h="174512">
                  <a:moveTo>
                    <a:pt x="1697353" y="0"/>
                  </a:moveTo>
                  <a:cubicBezTo>
                    <a:pt x="1744392" y="0"/>
                    <a:pt x="1784003" y="39202"/>
                    <a:pt x="1784003" y="87256"/>
                  </a:cubicBezTo>
                  <a:cubicBezTo>
                    <a:pt x="1784003" y="136575"/>
                    <a:pt x="1744392" y="174512"/>
                    <a:pt x="1697353" y="174512"/>
                  </a:cubicBezTo>
                  <a:cubicBezTo>
                    <a:pt x="1649076" y="174512"/>
                    <a:pt x="1609464" y="136575"/>
                    <a:pt x="1609464" y="87256"/>
                  </a:cubicBezTo>
                  <a:cubicBezTo>
                    <a:pt x="1609464" y="39202"/>
                    <a:pt x="1649076" y="0"/>
                    <a:pt x="1697353" y="0"/>
                  </a:cubicBezTo>
                  <a:close/>
                  <a:moveTo>
                    <a:pt x="1465407" y="0"/>
                  </a:moveTo>
                  <a:cubicBezTo>
                    <a:pt x="1513684" y="0"/>
                    <a:pt x="1553295" y="39202"/>
                    <a:pt x="1553295" y="87256"/>
                  </a:cubicBezTo>
                  <a:cubicBezTo>
                    <a:pt x="1553295" y="136575"/>
                    <a:pt x="1513684" y="174512"/>
                    <a:pt x="1465407" y="174512"/>
                  </a:cubicBezTo>
                  <a:cubicBezTo>
                    <a:pt x="1418368" y="174512"/>
                    <a:pt x="1378756" y="136575"/>
                    <a:pt x="1378756" y="87256"/>
                  </a:cubicBezTo>
                  <a:cubicBezTo>
                    <a:pt x="1378756" y="39202"/>
                    <a:pt x="1418368" y="0"/>
                    <a:pt x="1465407" y="0"/>
                  </a:cubicBezTo>
                  <a:close/>
                  <a:moveTo>
                    <a:pt x="1239559" y="0"/>
                  </a:moveTo>
                  <a:cubicBezTo>
                    <a:pt x="1289425" y="0"/>
                    <a:pt x="1328071" y="39202"/>
                    <a:pt x="1328071" y="87256"/>
                  </a:cubicBezTo>
                  <a:cubicBezTo>
                    <a:pt x="1328071" y="136575"/>
                    <a:pt x="1289425" y="174512"/>
                    <a:pt x="1239559" y="174512"/>
                  </a:cubicBezTo>
                  <a:cubicBezTo>
                    <a:pt x="1192186" y="174512"/>
                    <a:pt x="1153540" y="136575"/>
                    <a:pt x="1153540" y="87256"/>
                  </a:cubicBezTo>
                  <a:cubicBezTo>
                    <a:pt x="1153540" y="39202"/>
                    <a:pt x="1192186" y="0"/>
                    <a:pt x="1239559" y="0"/>
                  </a:cubicBezTo>
                  <a:close/>
                  <a:moveTo>
                    <a:pt x="1010097" y="0"/>
                  </a:moveTo>
                  <a:cubicBezTo>
                    <a:pt x="1058717" y="0"/>
                    <a:pt x="1097363" y="39202"/>
                    <a:pt x="1097363" y="87256"/>
                  </a:cubicBezTo>
                  <a:cubicBezTo>
                    <a:pt x="1097363" y="136575"/>
                    <a:pt x="1058717" y="174512"/>
                    <a:pt x="1010097" y="174512"/>
                  </a:cubicBezTo>
                  <a:cubicBezTo>
                    <a:pt x="961478" y="174512"/>
                    <a:pt x="922832" y="136575"/>
                    <a:pt x="922832" y="87256"/>
                  </a:cubicBezTo>
                  <a:cubicBezTo>
                    <a:pt x="922832" y="39202"/>
                    <a:pt x="961478" y="0"/>
                    <a:pt x="1010097" y="0"/>
                  </a:cubicBezTo>
                  <a:close/>
                  <a:moveTo>
                    <a:pt x="780013" y="0"/>
                  </a:moveTo>
                  <a:cubicBezTo>
                    <a:pt x="827052" y="0"/>
                    <a:pt x="866663" y="39202"/>
                    <a:pt x="866663" y="87256"/>
                  </a:cubicBezTo>
                  <a:cubicBezTo>
                    <a:pt x="866663" y="136575"/>
                    <a:pt x="827052" y="174512"/>
                    <a:pt x="780013" y="174512"/>
                  </a:cubicBezTo>
                  <a:cubicBezTo>
                    <a:pt x="731736" y="174512"/>
                    <a:pt x="692124" y="136575"/>
                    <a:pt x="692124" y="87256"/>
                  </a:cubicBezTo>
                  <a:cubicBezTo>
                    <a:pt x="692124" y="39202"/>
                    <a:pt x="731736" y="0"/>
                    <a:pt x="780013" y="0"/>
                  </a:cubicBezTo>
                  <a:close/>
                  <a:moveTo>
                    <a:pt x="548681" y="0"/>
                  </a:moveTo>
                  <a:cubicBezTo>
                    <a:pt x="597301" y="0"/>
                    <a:pt x="635947" y="39202"/>
                    <a:pt x="635947" y="87256"/>
                  </a:cubicBezTo>
                  <a:cubicBezTo>
                    <a:pt x="635947" y="136575"/>
                    <a:pt x="597301" y="174512"/>
                    <a:pt x="548681" y="174512"/>
                  </a:cubicBezTo>
                  <a:cubicBezTo>
                    <a:pt x="500062" y="174512"/>
                    <a:pt x="461416" y="136575"/>
                    <a:pt x="461416" y="87256"/>
                  </a:cubicBezTo>
                  <a:cubicBezTo>
                    <a:pt x="461416" y="39202"/>
                    <a:pt x="500062" y="0"/>
                    <a:pt x="548681" y="0"/>
                  </a:cubicBezTo>
                  <a:close/>
                  <a:moveTo>
                    <a:pt x="317973" y="0"/>
                  </a:moveTo>
                  <a:cubicBezTo>
                    <a:pt x="365346" y="0"/>
                    <a:pt x="405239" y="39202"/>
                    <a:pt x="405239" y="87256"/>
                  </a:cubicBezTo>
                  <a:cubicBezTo>
                    <a:pt x="405239" y="136575"/>
                    <a:pt x="365346" y="174512"/>
                    <a:pt x="317973" y="174512"/>
                  </a:cubicBezTo>
                  <a:cubicBezTo>
                    <a:pt x="269354" y="174512"/>
                    <a:pt x="230708" y="136575"/>
                    <a:pt x="230708" y="87256"/>
                  </a:cubicBezTo>
                  <a:cubicBezTo>
                    <a:pt x="230708" y="39202"/>
                    <a:pt x="269354" y="0"/>
                    <a:pt x="317973" y="0"/>
                  </a:cubicBezTo>
                  <a:close/>
                  <a:moveTo>
                    <a:pt x="87265" y="0"/>
                  </a:moveTo>
                  <a:cubicBezTo>
                    <a:pt x="135885" y="0"/>
                    <a:pt x="174531" y="39202"/>
                    <a:pt x="174531" y="87256"/>
                  </a:cubicBezTo>
                  <a:cubicBezTo>
                    <a:pt x="174531" y="136575"/>
                    <a:pt x="135885" y="174512"/>
                    <a:pt x="87265" y="174512"/>
                  </a:cubicBezTo>
                  <a:cubicBezTo>
                    <a:pt x="38646" y="174512"/>
                    <a:pt x="0" y="136575"/>
                    <a:pt x="0" y="87256"/>
                  </a:cubicBezTo>
                  <a:cubicBezTo>
                    <a:pt x="0" y="39202"/>
                    <a:pt x="38646" y="0"/>
                    <a:pt x="87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AD737FD-C083-B74F-97AC-F9676C206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462" y="8808038"/>
              <a:ext cx="284402" cy="399745"/>
            </a:xfrm>
            <a:custGeom>
              <a:avLst/>
              <a:gdLst>
                <a:gd name="connsiteX0" fmla="*/ 142191 w 284402"/>
                <a:gd name="connsiteY0" fmla="*/ 219719 h 399745"/>
                <a:gd name="connsiteX1" fmla="*/ 104370 w 284402"/>
                <a:gd name="connsiteY1" fmla="*/ 256279 h 399745"/>
                <a:gd name="connsiteX2" fmla="*/ 124542 w 284402"/>
                <a:gd name="connsiteY2" fmla="*/ 289057 h 399745"/>
                <a:gd name="connsiteX3" fmla="*/ 109413 w 284402"/>
                <a:gd name="connsiteY3" fmla="*/ 372263 h 399745"/>
                <a:gd name="connsiteX4" fmla="*/ 174970 w 284402"/>
                <a:gd name="connsiteY4" fmla="*/ 372263 h 399745"/>
                <a:gd name="connsiteX5" fmla="*/ 159841 w 284402"/>
                <a:gd name="connsiteY5" fmla="*/ 289057 h 399745"/>
                <a:gd name="connsiteX6" fmla="*/ 180013 w 284402"/>
                <a:gd name="connsiteY6" fmla="*/ 256279 h 399745"/>
                <a:gd name="connsiteX7" fmla="*/ 142191 w 284402"/>
                <a:gd name="connsiteY7" fmla="*/ 219719 h 399745"/>
                <a:gd name="connsiteX8" fmla="*/ 142201 w 284402"/>
                <a:gd name="connsiteY8" fmla="*/ 24906 h 399745"/>
                <a:gd name="connsiteX9" fmla="*/ 71719 w 284402"/>
                <a:gd name="connsiteY9" fmla="*/ 95889 h 399745"/>
                <a:gd name="connsiteX10" fmla="*/ 71719 w 284402"/>
                <a:gd name="connsiteY10" fmla="*/ 161890 h 399745"/>
                <a:gd name="connsiteX11" fmla="*/ 212683 w 284402"/>
                <a:gd name="connsiteY11" fmla="*/ 161890 h 399745"/>
                <a:gd name="connsiteX12" fmla="*/ 212683 w 284402"/>
                <a:gd name="connsiteY12" fmla="*/ 95889 h 399745"/>
                <a:gd name="connsiteX13" fmla="*/ 142201 w 284402"/>
                <a:gd name="connsiteY13" fmla="*/ 24906 h 399745"/>
                <a:gd name="connsiteX14" fmla="*/ 142201 w 284402"/>
                <a:gd name="connsiteY14" fmla="*/ 0 h 399745"/>
                <a:gd name="connsiteX15" fmla="*/ 237414 w 284402"/>
                <a:gd name="connsiteY15" fmla="*/ 95889 h 399745"/>
                <a:gd name="connsiteX16" fmla="*/ 237414 w 284402"/>
                <a:gd name="connsiteY16" fmla="*/ 161890 h 399745"/>
                <a:gd name="connsiteX17" fmla="*/ 284402 w 284402"/>
                <a:gd name="connsiteY17" fmla="*/ 161890 h 399745"/>
                <a:gd name="connsiteX18" fmla="*/ 284402 w 284402"/>
                <a:gd name="connsiteY18" fmla="*/ 399745 h 399745"/>
                <a:gd name="connsiteX19" fmla="*/ 0 w 284402"/>
                <a:gd name="connsiteY19" fmla="*/ 399745 h 399745"/>
                <a:gd name="connsiteX20" fmla="*/ 0 w 284402"/>
                <a:gd name="connsiteY20" fmla="*/ 161890 h 399745"/>
                <a:gd name="connsiteX21" fmla="*/ 45752 w 284402"/>
                <a:gd name="connsiteY21" fmla="*/ 161890 h 399745"/>
                <a:gd name="connsiteX22" fmla="*/ 45752 w 284402"/>
                <a:gd name="connsiteY22" fmla="*/ 95889 h 399745"/>
                <a:gd name="connsiteX23" fmla="*/ 142201 w 284402"/>
                <a:gd name="connsiteY23" fmla="*/ 0 h 39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4402" h="399745">
                  <a:moveTo>
                    <a:pt x="142191" y="219719"/>
                  </a:moveTo>
                  <a:cubicBezTo>
                    <a:pt x="122020" y="219719"/>
                    <a:pt x="104370" y="236108"/>
                    <a:pt x="104370" y="256279"/>
                  </a:cubicBezTo>
                  <a:cubicBezTo>
                    <a:pt x="104370" y="271408"/>
                    <a:pt x="111934" y="282754"/>
                    <a:pt x="124542" y="289057"/>
                  </a:cubicBezTo>
                  <a:lnTo>
                    <a:pt x="109413" y="372263"/>
                  </a:lnTo>
                  <a:lnTo>
                    <a:pt x="174970" y="372263"/>
                  </a:lnTo>
                  <a:lnTo>
                    <a:pt x="159841" y="289057"/>
                  </a:lnTo>
                  <a:cubicBezTo>
                    <a:pt x="171188" y="282754"/>
                    <a:pt x="180013" y="271408"/>
                    <a:pt x="180013" y="256279"/>
                  </a:cubicBezTo>
                  <a:cubicBezTo>
                    <a:pt x="180013" y="236108"/>
                    <a:pt x="162363" y="219719"/>
                    <a:pt x="142191" y="219719"/>
                  </a:cubicBezTo>
                  <a:close/>
                  <a:moveTo>
                    <a:pt x="142201" y="24906"/>
                  </a:moveTo>
                  <a:cubicBezTo>
                    <a:pt x="103869" y="24906"/>
                    <a:pt x="71719" y="57284"/>
                    <a:pt x="71719" y="95889"/>
                  </a:cubicBezTo>
                  <a:lnTo>
                    <a:pt x="71719" y="161890"/>
                  </a:lnTo>
                  <a:lnTo>
                    <a:pt x="212683" y="161890"/>
                  </a:lnTo>
                  <a:lnTo>
                    <a:pt x="212683" y="95889"/>
                  </a:lnTo>
                  <a:cubicBezTo>
                    <a:pt x="212683" y="57284"/>
                    <a:pt x="180533" y="24906"/>
                    <a:pt x="142201" y="24906"/>
                  </a:cubicBezTo>
                  <a:close/>
                  <a:moveTo>
                    <a:pt x="142201" y="0"/>
                  </a:moveTo>
                  <a:cubicBezTo>
                    <a:pt x="195372" y="0"/>
                    <a:pt x="237414" y="43586"/>
                    <a:pt x="237414" y="95889"/>
                  </a:cubicBezTo>
                  <a:lnTo>
                    <a:pt x="237414" y="161890"/>
                  </a:lnTo>
                  <a:lnTo>
                    <a:pt x="284402" y="161890"/>
                  </a:lnTo>
                  <a:lnTo>
                    <a:pt x="284402" y="399745"/>
                  </a:lnTo>
                  <a:lnTo>
                    <a:pt x="0" y="399745"/>
                  </a:lnTo>
                  <a:lnTo>
                    <a:pt x="0" y="161890"/>
                  </a:lnTo>
                  <a:lnTo>
                    <a:pt x="45752" y="161890"/>
                  </a:lnTo>
                  <a:lnTo>
                    <a:pt x="45752" y="95889"/>
                  </a:lnTo>
                  <a:cubicBezTo>
                    <a:pt x="45752" y="43586"/>
                    <a:pt x="89030" y="0"/>
                    <a:pt x="142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C79DAC52-0F94-7C4C-B88C-490ED9ED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818" y="7533647"/>
              <a:ext cx="2784973" cy="961281"/>
            </a:xfrm>
            <a:custGeom>
              <a:avLst/>
              <a:gdLst>
                <a:gd name="T0" fmla="*/ 2233 w 2234"/>
                <a:gd name="T1" fmla="*/ 769 h 770"/>
                <a:gd name="T2" fmla="*/ 0 w 2234"/>
                <a:gd name="T3" fmla="*/ 769 h 770"/>
                <a:gd name="T4" fmla="*/ 0 w 2234"/>
                <a:gd name="T5" fmla="*/ 0 h 770"/>
                <a:gd name="T6" fmla="*/ 2233 w 2234"/>
                <a:gd name="T7" fmla="*/ 0 h 770"/>
                <a:gd name="T8" fmla="*/ 2233 w 2234"/>
                <a:gd name="T9" fmla="*/ 76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70">
                  <a:moveTo>
                    <a:pt x="2233" y="769"/>
                  </a:moveTo>
                  <a:lnTo>
                    <a:pt x="0" y="769"/>
                  </a:lnTo>
                  <a:lnTo>
                    <a:pt x="0" y="0"/>
                  </a:lnTo>
                  <a:lnTo>
                    <a:pt x="2233" y="0"/>
                  </a:lnTo>
                  <a:lnTo>
                    <a:pt x="2233" y="7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106">
              <a:extLst>
                <a:ext uri="{FF2B5EF4-FFF2-40B4-BE49-F238E27FC236}">
                  <a16:creationId xmlns:a16="http://schemas.microsoft.com/office/drawing/2014/main" id="{DE60813F-B1FA-D840-8D1F-AB4BE4985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570" y="7456748"/>
              <a:ext cx="2153275" cy="1213962"/>
            </a:xfrm>
            <a:custGeom>
              <a:avLst/>
              <a:gdLst>
                <a:gd name="T0" fmla="*/ 1729 w 1730"/>
                <a:gd name="T1" fmla="*/ 975 h 976"/>
                <a:gd name="T2" fmla="*/ 0 w 1730"/>
                <a:gd name="T3" fmla="*/ 975 h 976"/>
                <a:gd name="T4" fmla="*/ 0 w 1730"/>
                <a:gd name="T5" fmla="*/ 0 h 976"/>
                <a:gd name="T6" fmla="*/ 1729 w 1730"/>
                <a:gd name="T7" fmla="*/ 0 h 976"/>
                <a:gd name="T8" fmla="*/ 1729 w 1730"/>
                <a:gd name="T9" fmla="*/ 975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0" h="976">
                  <a:moveTo>
                    <a:pt x="1729" y="975"/>
                  </a:moveTo>
                  <a:lnTo>
                    <a:pt x="0" y="975"/>
                  </a:lnTo>
                  <a:lnTo>
                    <a:pt x="0" y="0"/>
                  </a:lnTo>
                  <a:lnTo>
                    <a:pt x="1729" y="0"/>
                  </a:lnTo>
                  <a:lnTo>
                    <a:pt x="1729" y="975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107">
              <a:extLst>
                <a:ext uri="{FF2B5EF4-FFF2-40B4-BE49-F238E27FC236}">
                  <a16:creationId xmlns:a16="http://schemas.microsoft.com/office/drawing/2014/main" id="{F2DC16A9-59B1-404F-94EC-B228FBCF4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570" y="6632790"/>
              <a:ext cx="2153275" cy="823957"/>
            </a:xfrm>
            <a:custGeom>
              <a:avLst/>
              <a:gdLst>
                <a:gd name="T0" fmla="*/ 863 w 1730"/>
                <a:gd name="T1" fmla="*/ 0 h 661"/>
                <a:gd name="T2" fmla="*/ 0 w 1730"/>
                <a:gd name="T3" fmla="*/ 660 h 661"/>
                <a:gd name="T4" fmla="*/ 1729 w 1730"/>
                <a:gd name="T5" fmla="*/ 660 h 661"/>
                <a:gd name="T6" fmla="*/ 863 w 1730"/>
                <a:gd name="T7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0" h="661">
                  <a:moveTo>
                    <a:pt x="863" y="0"/>
                  </a:moveTo>
                  <a:lnTo>
                    <a:pt x="0" y="660"/>
                  </a:lnTo>
                  <a:lnTo>
                    <a:pt x="1729" y="660"/>
                  </a:lnTo>
                  <a:lnTo>
                    <a:pt x="863" y="0"/>
                  </a:ln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108">
              <a:extLst>
                <a:ext uri="{FF2B5EF4-FFF2-40B4-BE49-F238E27FC236}">
                  <a16:creationId xmlns:a16="http://schemas.microsoft.com/office/drawing/2014/main" id="{594B2B7F-7AC0-9A4D-BFAE-E680BC806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570" y="7456748"/>
              <a:ext cx="2153275" cy="818462"/>
            </a:xfrm>
            <a:custGeom>
              <a:avLst/>
              <a:gdLst>
                <a:gd name="T0" fmla="*/ 863 w 1730"/>
                <a:gd name="T1" fmla="*/ 654 h 655"/>
                <a:gd name="T2" fmla="*/ 0 w 1730"/>
                <a:gd name="T3" fmla="*/ 0 h 655"/>
                <a:gd name="T4" fmla="*/ 1729 w 1730"/>
                <a:gd name="T5" fmla="*/ 0 h 655"/>
                <a:gd name="T6" fmla="*/ 863 w 1730"/>
                <a:gd name="T7" fmla="*/ 65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0" h="655">
                  <a:moveTo>
                    <a:pt x="863" y="654"/>
                  </a:moveTo>
                  <a:lnTo>
                    <a:pt x="0" y="0"/>
                  </a:lnTo>
                  <a:lnTo>
                    <a:pt x="1729" y="0"/>
                  </a:lnTo>
                  <a:lnTo>
                    <a:pt x="863" y="654"/>
                  </a:lnTo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109">
              <a:extLst>
                <a:ext uri="{FF2B5EF4-FFF2-40B4-BE49-F238E27FC236}">
                  <a16:creationId xmlns:a16="http://schemas.microsoft.com/office/drawing/2014/main" id="{E6C849DD-AAD4-254A-965A-AA2A3BB02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570" y="8060979"/>
              <a:ext cx="2153275" cy="609727"/>
            </a:xfrm>
            <a:custGeom>
              <a:avLst/>
              <a:gdLst>
                <a:gd name="T0" fmla="*/ 863 w 1730"/>
                <a:gd name="T1" fmla="*/ 169 h 491"/>
                <a:gd name="T2" fmla="*/ 640 w 1730"/>
                <a:gd name="T3" fmla="*/ 0 h 491"/>
                <a:gd name="T4" fmla="*/ 0 w 1730"/>
                <a:gd name="T5" fmla="*/ 490 h 491"/>
                <a:gd name="T6" fmla="*/ 1729 w 1730"/>
                <a:gd name="T7" fmla="*/ 490 h 491"/>
                <a:gd name="T8" fmla="*/ 1087 w 1730"/>
                <a:gd name="T9" fmla="*/ 0 h 491"/>
                <a:gd name="T10" fmla="*/ 863 w 1730"/>
                <a:gd name="T11" fmla="*/ 16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0" h="491">
                  <a:moveTo>
                    <a:pt x="863" y="169"/>
                  </a:moveTo>
                  <a:lnTo>
                    <a:pt x="640" y="0"/>
                  </a:lnTo>
                  <a:lnTo>
                    <a:pt x="0" y="490"/>
                  </a:lnTo>
                  <a:lnTo>
                    <a:pt x="1729" y="490"/>
                  </a:lnTo>
                  <a:lnTo>
                    <a:pt x="1087" y="0"/>
                  </a:lnTo>
                  <a:lnTo>
                    <a:pt x="863" y="169"/>
                  </a:lnTo>
                </a:path>
              </a:pathLst>
            </a:custGeom>
            <a:solidFill>
              <a:srgbClr val="D4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110">
              <a:extLst>
                <a:ext uri="{FF2B5EF4-FFF2-40B4-BE49-F238E27FC236}">
                  <a16:creationId xmlns:a16="http://schemas.microsoft.com/office/drawing/2014/main" id="{C66342D9-9564-714E-B925-C54CEB444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309" y="5045296"/>
              <a:ext cx="1362276" cy="1191992"/>
            </a:xfrm>
            <a:custGeom>
              <a:avLst/>
              <a:gdLst>
                <a:gd name="T0" fmla="*/ 148 w 1095"/>
                <a:gd name="T1" fmla="*/ 808 h 956"/>
                <a:gd name="T2" fmla="*/ 945 w 1095"/>
                <a:gd name="T3" fmla="*/ 808 h 956"/>
                <a:gd name="T4" fmla="*/ 945 w 1095"/>
                <a:gd name="T5" fmla="*/ 271 h 956"/>
                <a:gd name="T6" fmla="*/ 945 w 1095"/>
                <a:gd name="T7" fmla="*/ 271 h 956"/>
                <a:gd name="T8" fmla="*/ 820 w 1095"/>
                <a:gd name="T9" fmla="*/ 147 h 956"/>
                <a:gd name="T10" fmla="*/ 273 w 1095"/>
                <a:gd name="T11" fmla="*/ 147 h 956"/>
                <a:gd name="T12" fmla="*/ 273 w 1095"/>
                <a:gd name="T13" fmla="*/ 147 h 956"/>
                <a:gd name="T14" fmla="*/ 148 w 1095"/>
                <a:gd name="T15" fmla="*/ 271 h 956"/>
                <a:gd name="T16" fmla="*/ 148 w 1095"/>
                <a:gd name="T17" fmla="*/ 808 h 956"/>
                <a:gd name="T18" fmla="*/ 1094 w 1095"/>
                <a:gd name="T19" fmla="*/ 955 h 956"/>
                <a:gd name="T20" fmla="*/ 0 w 1095"/>
                <a:gd name="T21" fmla="*/ 955 h 956"/>
                <a:gd name="T22" fmla="*/ 0 w 1095"/>
                <a:gd name="T23" fmla="*/ 271 h 956"/>
                <a:gd name="T24" fmla="*/ 0 w 1095"/>
                <a:gd name="T25" fmla="*/ 271 h 956"/>
                <a:gd name="T26" fmla="*/ 273 w 1095"/>
                <a:gd name="T27" fmla="*/ 0 h 956"/>
                <a:gd name="T28" fmla="*/ 820 w 1095"/>
                <a:gd name="T29" fmla="*/ 0 h 956"/>
                <a:gd name="T30" fmla="*/ 820 w 1095"/>
                <a:gd name="T31" fmla="*/ 0 h 956"/>
                <a:gd name="T32" fmla="*/ 1094 w 1095"/>
                <a:gd name="T33" fmla="*/ 271 h 956"/>
                <a:gd name="T34" fmla="*/ 1094 w 1095"/>
                <a:gd name="T35" fmla="*/ 955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5" h="956">
                  <a:moveTo>
                    <a:pt x="148" y="808"/>
                  </a:moveTo>
                  <a:lnTo>
                    <a:pt x="945" y="808"/>
                  </a:lnTo>
                  <a:lnTo>
                    <a:pt x="945" y="271"/>
                  </a:lnTo>
                  <a:lnTo>
                    <a:pt x="945" y="271"/>
                  </a:lnTo>
                  <a:cubicBezTo>
                    <a:pt x="945" y="202"/>
                    <a:pt x="889" y="147"/>
                    <a:pt x="820" y="147"/>
                  </a:cubicBezTo>
                  <a:lnTo>
                    <a:pt x="273" y="147"/>
                  </a:lnTo>
                  <a:lnTo>
                    <a:pt x="273" y="147"/>
                  </a:lnTo>
                  <a:cubicBezTo>
                    <a:pt x="204" y="147"/>
                    <a:pt x="148" y="202"/>
                    <a:pt x="148" y="271"/>
                  </a:cubicBezTo>
                  <a:lnTo>
                    <a:pt x="148" y="808"/>
                  </a:lnTo>
                  <a:close/>
                  <a:moveTo>
                    <a:pt x="1094" y="955"/>
                  </a:moveTo>
                  <a:lnTo>
                    <a:pt x="0" y="955"/>
                  </a:lnTo>
                  <a:lnTo>
                    <a:pt x="0" y="271"/>
                  </a:lnTo>
                  <a:lnTo>
                    <a:pt x="0" y="271"/>
                  </a:lnTo>
                  <a:cubicBezTo>
                    <a:pt x="0" y="121"/>
                    <a:pt x="122" y="0"/>
                    <a:pt x="273" y="0"/>
                  </a:cubicBezTo>
                  <a:lnTo>
                    <a:pt x="820" y="0"/>
                  </a:lnTo>
                  <a:lnTo>
                    <a:pt x="820" y="0"/>
                  </a:lnTo>
                  <a:cubicBezTo>
                    <a:pt x="971" y="0"/>
                    <a:pt x="1094" y="121"/>
                    <a:pt x="1094" y="271"/>
                  </a:cubicBezTo>
                  <a:lnTo>
                    <a:pt x="1094" y="955"/>
                  </a:lnTo>
                  <a:close/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111">
              <a:extLst>
                <a:ext uri="{FF2B5EF4-FFF2-40B4-BE49-F238E27FC236}">
                  <a16:creationId xmlns:a16="http://schemas.microsoft.com/office/drawing/2014/main" id="{165F41B9-F417-8342-933B-06FE704D2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151" y="5940664"/>
              <a:ext cx="1906089" cy="1581997"/>
            </a:xfrm>
            <a:custGeom>
              <a:avLst/>
              <a:gdLst>
                <a:gd name="T0" fmla="*/ 1389 w 1529"/>
                <a:gd name="T1" fmla="*/ 1270 h 1271"/>
                <a:gd name="T2" fmla="*/ 138 w 1529"/>
                <a:gd name="T3" fmla="*/ 1270 h 1271"/>
                <a:gd name="T4" fmla="*/ 138 w 1529"/>
                <a:gd name="T5" fmla="*/ 1270 h 1271"/>
                <a:gd name="T6" fmla="*/ 0 w 1529"/>
                <a:gd name="T7" fmla="*/ 1131 h 1271"/>
                <a:gd name="T8" fmla="*/ 0 w 1529"/>
                <a:gd name="T9" fmla="*/ 139 h 1271"/>
                <a:gd name="T10" fmla="*/ 0 w 1529"/>
                <a:gd name="T11" fmla="*/ 139 h 1271"/>
                <a:gd name="T12" fmla="*/ 138 w 1529"/>
                <a:gd name="T13" fmla="*/ 0 h 1271"/>
                <a:gd name="T14" fmla="*/ 1389 w 1529"/>
                <a:gd name="T15" fmla="*/ 0 h 1271"/>
                <a:gd name="T16" fmla="*/ 1389 w 1529"/>
                <a:gd name="T17" fmla="*/ 0 h 1271"/>
                <a:gd name="T18" fmla="*/ 1528 w 1529"/>
                <a:gd name="T19" fmla="*/ 139 h 1271"/>
                <a:gd name="T20" fmla="*/ 1528 w 1529"/>
                <a:gd name="T21" fmla="*/ 1131 h 1271"/>
                <a:gd name="T22" fmla="*/ 1528 w 1529"/>
                <a:gd name="T23" fmla="*/ 1131 h 1271"/>
                <a:gd name="T24" fmla="*/ 1389 w 1529"/>
                <a:gd name="T25" fmla="*/ 127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9" h="1271">
                  <a:moveTo>
                    <a:pt x="1389" y="1270"/>
                  </a:moveTo>
                  <a:lnTo>
                    <a:pt x="138" y="1270"/>
                  </a:lnTo>
                  <a:lnTo>
                    <a:pt x="138" y="1270"/>
                  </a:lnTo>
                  <a:cubicBezTo>
                    <a:pt x="62" y="1270"/>
                    <a:pt x="0" y="1207"/>
                    <a:pt x="0" y="1131"/>
                  </a:cubicBezTo>
                  <a:lnTo>
                    <a:pt x="0" y="139"/>
                  </a:lnTo>
                  <a:lnTo>
                    <a:pt x="0" y="139"/>
                  </a:lnTo>
                  <a:cubicBezTo>
                    <a:pt x="0" y="63"/>
                    <a:pt x="62" y="0"/>
                    <a:pt x="138" y="0"/>
                  </a:cubicBezTo>
                  <a:lnTo>
                    <a:pt x="1389" y="0"/>
                  </a:lnTo>
                  <a:lnTo>
                    <a:pt x="1389" y="0"/>
                  </a:lnTo>
                  <a:cubicBezTo>
                    <a:pt x="1465" y="0"/>
                    <a:pt x="1528" y="63"/>
                    <a:pt x="1528" y="139"/>
                  </a:cubicBezTo>
                  <a:lnTo>
                    <a:pt x="1528" y="1131"/>
                  </a:lnTo>
                  <a:lnTo>
                    <a:pt x="1528" y="1131"/>
                  </a:lnTo>
                  <a:cubicBezTo>
                    <a:pt x="1528" y="1207"/>
                    <a:pt x="1465" y="1270"/>
                    <a:pt x="1389" y="1270"/>
                  </a:cubicBezTo>
                </a:path>
              </a:pathLst>
            </a:custGeom>
            <a:solidFill>
              <a:srgbClr val="5FB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112">
              <a:extLst>
                <a:ext uri="{FF2B5EF4-FFF2-40B4-BE49-F238E27FC236}">
                  <a16:creationId xmlns:a16="http://schemas.microsoft.com/office/drawing/2014/main" id="{AB82174A-7C8B-2B4C-8081-65EA58B0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328" y="6336162"/>
              <a:ext cx="576772" cy="1005225"/>
            </a:xfrm>
            <a:custGeom>
              <a:avLst/>
              <a:gdLst>
                <a:gd name="T0" fmla="*/ 429 w 463"/>
                <a:gd name="T1" fmla="*/ 199 h 808"/>
                <a:gd name="T2" fmla="*/ 429 w 463"/>
                <a:gd name="T3" fmla="*/ 199 h 808"/>
                <a:gd name="T4" fmla="*/ 231 w 463"/>
                <a:gd name="T5" fmla="*/ 0 h 808"/>
                <a:gd name="T6" fmla="*/ 231 w 463"/>
                <a:gd name="T7" fmla="*/ 0 h 808"/>
                <a:gd name="T8" fmla="*/ 32 w 463"/>
                <a:gd name="T9" fmla="*/ 199 h 808"/>
                <a:gd name="T10" fmla="*/ 32 w 463"/>
                <a:gd name="T11" fmla="*/ 199 h 808"/>
                <a:gd name="T12" fmla="*/ 136 w 463"/>
                <a:gd name="T13" fmla="*/ 372 h 808"/>
                <a:gd name="T14" fmla="*/ 0 w 463"/>
                <a:gd name="T15" fmla="*/ 807 h 808"/>
                <a:gd name="T16" fmla="*/ 462 w 463"/>
                <a:gd name="T17" fmla="*/ 807 h 808"/>
                <a:gd name="T18" fmla="*/ 326 w 463"/>
                <a:gd name="T19" fmla="*/ 372 h 808"/>
                <a:gd name="T20" fmla="*/ 326 w 463"/>
                <a:gd name="T21" fmla="*/ 372 h 808"/>
                <a:gd name="T22" fmla="*/ 429 w 463"/>
                <a:gd name="T23" fmla="*/ 19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3" h="808">
                  <a:moveTo>
                    <a:pt x="429" y="199"/>
                  </a:moveTo>
                  <a:lnTo>
                    <a:pt x="429" y="199"/>
                  </a:lnTo>
                  <a:cubicBezTo>
                    <a:pt x="429" y="89"/>
                    <a:pt x="341" y="0"/>
                    <a:pt x="231" y="0"/>
                  </a:cubicBezTo>
                  <a:lnTo>
                    <a:pt x="231" y="0"/>
                  </a:lnTo>
                  <a:cubicBezTo>
                    <a:pt x="121" y="0"/>
                    <a:pt x="32" y="89"/>
                    <a:pt x="32" y="199"/>
                  </a:cubicBezTo>
                  <a:lnTo>
                    <a:pt x="32" y="199"/>
                  </a:lnTo>
                  <a:cubicBezTo>
                    <a:pt x="32" y="273"/>
                    <a:pt x="74" y="338"/>
                    <a:pt x="136" y="372"/>
                  </a:cubicBezTo>
                  <a:lnTo>
                    <a:pt x="0" y="807"/>
                  </a:lnTo>
                  <a:lnTo>
                    <a:pt x="462" y="807"/>
                  </a:lnTo>
                  <a:lnTo>
                    <a:pt x="326" y="372"/>
                  </a:lnTo>
                  <a:lnTo>
                    <a:pt x="326" y="372"/>
                  </a:lnTo>
                  <a:cubicBezTo>
                    <a:pt x="388" y="338"/>
                    <a:pt x="429" y="273"/>
                    <a:pt x="429" y="199"/>
                  </a:cubicBez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FC779EF-0B6E-0541-AEBF-FDA109B32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558" y="10098897"/>
              <a:ext cx="2772745" cy="1498365"/>
            </a:xfrm>
            <a:custGeom>
              <a:avLst/>
              <a:gdLst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74521 h 1498365"/>
                <a:gd name="connsiteX4" fmla="*/ 2559759 w 2772745"/>
                <a:gd name="connsiteY4" fmla="*/ 174521 h 1498365"/>
                <a:gd name="connsiteX5" fmla="*/ 2559759 w 2772745"/>
                <a:gd name="connsiteY5" fmla="*/ 455929 h 1498365"/>
                <a:gd name="connsiteX6" fmla="*/ 2772745 w 2772745"/>
                <a:gd name="connsiteY6" fmla="*/ 455929 h 1498365"/>
                <a:gd name="connsiteX7" fmla="*/ 2772745 w 2772745"/>
                <a:gd name="connsiteY7" fmla="*/ 1366663 h 1498365"/>
                <a:gd name="connsiteX8" fmla="*/ 2639524 w 2772745"/>
                <a:gd name="connsiteY8" fmla="*/ 1498365 h 1498365"/>
                <a:gd name="connsiteX9" fmla="*/ 133221 w 2772745"/>
                <a:gd name="connsiteY9" fmla="*/ 1498365 h 1498365"/>
                <a:gd name="connsiteX10" fmla="*/ 0 w 2772745"/>
                <a:gd name="connsiteY10" fmla="*/ 1366663 h 1498365"/>
                <a:gd name="connsiteX11" fmla="*/ 0 w 2772745"/>
                <a:gd name="connsiteY11" fmla="*/ 455929 h 1498365"/>
                <a:gd name="connsiteX12" fmla="*/ 192261 w 2772745"/>
                <a:gd name="connsiteY12" fmla="*/ 455929 h 1498365"/>
                <a:gd name="connsiteX13" fmla="*/ 192261 w 2772745"/>
                <a:gd name="connsiteY13" fmla="*/ 174521 h 1498365"/>
                <a:gd name="connsiteX14" fmla="*/ 0 w 2772745"/>
                <a:gd name="connsiteY14" fmla="*/ 174521 h 1498365"/>
                <a:gd name="connsiteX15" fmla="*/ 0 w 2772745"/>
                <a:gd name="connsiteY15" fmla="*/ 133088 h 1498365"/>
                <a:gd name="connsiteX16" fmla="*/ 133221 w 2772745"/>
                <a:gd name="connsiteY16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74521 h 1498365"/>
                <a:gd name="connsiteX4" fmla="*/ 2559759 w 2772745"/>
                <a:gd name="connsiteY4" fmla="*/ 455929 h 1498365"/>
                <a:gd name="connsiteX5" fmla="*/ 2772745 w 2772745"/>
                <a:gd name="connsiteY5" fmla="*/ 455929 h 1498365"/>
                <a:gd name="connsiteX6" fmla="*/ 2772745 w 2772745"/>
                <a:gd name="connsiteY6" fmla="*/ 1366663 h 1498365"/>
                <a:gd name="connsiteX7" fmla="*/ 2639524 w 2772745"/>
                <a:gd name="connsiteY7" fmla="*/ 1498365 h 1498365"/>
                <a:gd name="connsiteX8" fmla="*/ 133221 w 2772745"/>
                <a:gd name="connsiteY8" fmla="*/ 1498365 h 1498365"/>
                <a:gd name="connsiteX9" fmla="*/ 0 w 2772745"/>
                <a:gd name="connsiteY9" fmla="*/ 1366663 h 1498365"/>
                <a:gd name="connsiteX10" fmla="*/ 0 w 2772745"/>
                <a:gd name="connsiteY10" fmla="*/ 455929 h 1498365"/>
                <a:gd name="connsiteX11" fmla="*/ 192261 w 2772745"/>
                <a:gd name="connsiteY11" fmla="*/ 455929 h 1498365"/>
                <a:gd name="connsiteX12" fmla="*/ 192261 w 2772745"/>
                <a:gd name="connsiteY12" fmla="*/ 174521 h 1498365"/>
                <a:gd name="connsiteX13" fmla="*/ 0 w 2772745"/>
                <a:gd name="connsiteY13" fmla="*/ 174521 h 1498365"/>
                <a:gd name="connsiteX14" fmla="*/ 0 w 2772745"/>
                <a:gd name="connsiteY14" fmla="*/ 133088 h 1498365"/>
                <a:gd name="connsiteX15" fmla="*/ 133221 w 2772745"/>
                <a:gd name="connsiteY15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74521 h 1498365"/>
                <a:gd name="connsiteX4" fmla="*/ 2772745 w 2772745"/>
                <a:gd name="connsiteY4" fmla="*/ 455929 h 1498365"/>
                <a:gd name="connsiteX5" fmla="*/ 2772745 w 2772745"/>
                <a:gd name="connsiteY5" fmla="*/ 1366663 h 1498365"/>
                <a:gd name="connsiteX6" fmla="*/ 2639524 w 2772745"/>
                <a:gd name="connsiteY6" fmla="*/ 1498365 h 1498365"/>
                <a:gd name="connsiteX7" fmla="*/ 133221 w 2772745"/>
                <a:gd name="connsiteY7" fmla="*/ 1498365 h 1498365"/>
                <a:gd name="connsiteX8" fmla="*/ 0 w 2772745"/>
                <a:gd name="connsiteY8" fmla="*/ 1366663 h 1498365"/>
                <a:gd name="connsiteX9" fmla="*/ 0 w 2772745"/>
                <a:gd name="connsiteY9" fmla="*/ 455929 h 1498365"/>
                <a:gd name="connsiteX10" fmla="*/ 192261 w 2772745"/>
                <a:gd name="connsiteY10" fmla="*/ 455929 h 1498365"/>
                <a:gd name="connsiteX11" fmla="*/ 192261 w 2772745"/>
                <a:gd name="connsiteY11" fmla="*/ 174521 h 1498365"/>
                <a:gd name="connsiteX12" fmla="*/ 0 w 2772745"/>
                <a:gd name="connsiteY12" fmla="*/ 174521 h 1498365"/>
                <a:gd name="connsiteX13" fmla="*/ 0 w 2772745"/>
                <a:gd name="connsiteY13" fmla="*/ 133088 h 1498365"/>
                <a:gd name="connsiteX14" fmla="*/ 133221 w 2772745"/>
                <a:gd name="connsiteY14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74521 h 1498365"/>
                <a:gd name="connsiteX4" fmla="*/ 2772745 w 2772745"/>
                <a:gd name="connsiteY4" fmla="*/ 1366663 h 1498365"/>
                <a:gd name="connsiteX5" fmla="*/ 2639524 w 2772745"/>
                <a:gd name="connsiteY5" fmla="*/ 1498365 h 1498365"/>
                <a:gd name="connsiteX6" fmla="*/ 133221 w 2772745"/>
                <a:gd name="connsiteY6" fmla="*/ 1498365 h 1498365"/>
                <a:gd name="connsiteX7" fmla="*/ 0 w 2772745"/>
                <a:gd name="connsiteY7" fmla="*/ 1366663 h 1498365"/>
                <a:gd name="connsiteX8" fmla="*/ 0 w 2772745"/>
                <a:gd name="connsiteY8" fmla="*/ 455929 h 1498365"/>
                <a:gd name="connsiteX9" fmla="*/ 192261 w 2772745"/>
                <a:gd name="connsiteY9" fmla="*/ 455929 h 1498365"/>
                <a:gd name="connsiteX10" fmla="*/ 192261 w 2772745"/>
                <a:gd name="connsiteY10" fmla="*/ 174521 h 1498365"/>
                <a:gd name="connsiteX11" fmla="*/ 0 w 2772745"/>
                <a:gd name="connsiteY11" fmla="*/ 174521 h 1498365"/>
                <a:gd name="connsiteX12" fmla="*/ 0 w 2772745"/>
                <a:gd name="connsiteY12" fmla="*/ 133088 h 1498365"/>
                <a:gd name="connsiteX13" fmla="*/ 133221 w 2772745"/>
                <a:gd name="connsiteY13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366663 h 1498365"/>
                <a:gd name="connsiteX4" fmla="*/ 2639524 w 2772745"/>
                <a:gd name="connsiteY4" fmla="*/ 1498365 h 1498365"/>
                <a:gd name="connsiteX5" fmla="*/ 133221 w 2772745"/>
                <a:gd name="connsiteY5" fmla="*/ 1498365 h 1498365"/>
                <a:gd name="connsiteX6" fmla="*/ 0 w 2772745"/>
                <a:gd name="connsiteY6" fmla="*/ 1366663 h 1498365"/>
                <a:gd name="connsiteX7" fmla="*/ 0 w 2772745"/>
                <a:gd name="connsiteY7" fmla="*/ 455929 h 1498365"/>
                <a:gd name="connsiteX8" fmla="*/ 192261 w 2772745"/>
                <a:gd name="connsiteY8" fmla="*/ 455929 h 1498365"/>
                <a:gd name="connsiteX9" fmla="*/ 192261 w 2772745"/>
                <a:gd name="connsiteY9" fmla="*/ 174521 h 1498365"/>
                <a:gd name="connsiteX10" fmla="*/ 0 w 2772745"/>
                <a:gd name="connsiteY10" fmla="*/ 174521 h 1498365"/>
                <a:gd name="connsiteX11" fmla="*/ 0 w 2772745"/>
                <a:gd name="connsiteY11" fmla="*/ 133088 h 1498365"/>
                <a:gd name="connsiteX12" fmla="*/ 133221 w 2772745"/>
                <a:gd name="connsiteY12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366663 h 1498365"/>
                <a:gd name="connsiteX4" fmla="*/ 2639524 w 2772745"/>
                <a:gd name="connsiteY4" fmla="*/ 1498365 h 1498365"/>
                <a:gd name="connsiteX5" fmla="*/ 133221 w 2772745"/>
                <a:gd name="connsiteY5" fmla="*/ 1498365 h 1498365"/>
                <a:gd name="connsiteX6" fmla="*/ 0 w 2772745"/>
                <a:gd name="connsiteY6" fmla="*/ 1366663 h 1498365"/>
                <a:gd name="connsiteX7" fmla="*/ 0 w 2772745"/>
                <a:gd name="connsiteY7" fmla="*/ 455929 h 1498365"/>
                <a:gd name="connsiteX8" fmla="*/ 192261 w 2772745"/>
                <a:gd name="connsiteY8" fmla="*/ 455929 h 1498365"/>
                <a:gd name="connsiteX9" fmla="*/ 192261 w 2772745"/>
                <a:gd name="connsiteY9" fmla="*/ 174521 h 1498365"/>
                <a:gd name="connsiteX10" fmla="*/ 0 w 2772745"/>
                <a:gd name="connsiteY10" fmla="*/ 133088 h 1498365"/>
                <a:gd name="connsiteX11" fmla="*/ 133221 w 2772745"/>
                <a:gd name="connsiteY11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366663 h 1498365"/>
                <a:gd name="connsiteX4" fmla="*/ 2639524 w 2772745"/>
                <a:gd name="connsiteY4" fmla="*/ 1498365 h 1498365"/>
                <a:gd name="connsiteX5" fmla="*/ 133221 w 2772745"/>
                <a:gd name="connsiteY5" fmla="*/ 1498365 h 1498365"/>
                <a:gd name="connsiteX6" fmla="*/ 0 w 2772745"/>
                <a:gd name="connsiteY6" fmla="*/ 1366663 h 1498365"/>
                <a:gd name="connsiteX7" fmla="*/ 192261 w 2772745"/>
                <a:gd name="connsiteY7" fmla="*/ 455929 h 1498365"/>
                <a:gd name="connsiteX8" fmla="*/ 192261 w 2772745"/>
                <a:gd name="connsiteY8" fmla="*/ 174521 h 1498365"/>
                <a:gd name="connsiteX9" fmla="*/ 0 w 2772745"/>
                <a:gd name="connsiteY9" fmla="*/ 133088 h 1498365"/>
                <a:gd name="connsiteX10" fmla="*/ 133221 w 2772745"/>
                <a:gd name="connsiteY10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366663 h 1498365"/>
                <a:gd name="connsiteX4" fmla="*/ 2639524 w 2772745"/>
                <a:gd name="connsiteY4" fmla="*/ 1498365 h 1498365"/>
                <a:gd name="connsiteX5" fmla="*/ 133221 w 2772745"/>
                <a:gd name="connsiteY5" fmla="*/ 1498365 h 1498365"/>
                <a:gd name="connsiteX6" fmla="*/ 0 w 2772745"/>
                <a:gd name="connsiteY6" fmla="*/ 1366663 h 1498365"/>
                <a:gd name="connsiteX7" fmla="*/ 192261 w 2772745"/>
                <a:gd name="connsiteY7" fmla="*/ 455929 h 1498365"/>
                <a:gd name="connsiteX8" fmla="*/ 0 w 2772745"/>
                <a:gd name="connsiteY8" fmla="*/ 133088 h 1498365"/>
                <a:gd name="connsiteX9" fmla="*/ 133221 w 2772745"/>
                <a:gd name="connsiteY9" fmla="*/ 0 h 1498365"/>
                <a:gd name="connsiteX0" fmla="*/ 133221 w 2772745"/>
                <a:gd name="connsiteY0" fmla="*/ 0 h 1498365"/>
                <a:gd name="connsiteX1" fmla="*/ 2639524 w 2772745"/>
                <a:gd name="connsiteY1" fmla="*/ 0 h 1498365"/>
                <a:gd name="connsiteX2" fmla="*/ 2772745 w 2772745"/>
                <a:gd name="connsiteY2" fmla="*/ 133088 h 1498365"/>
                <a:gd name="connsiteX3" fmla="*/ 2772745 w 2772745"/>
                <a:gd name="connsiteY3" fmla="*/ 1366663 h 1498365"/>
                <a:gd name="connsiteX4" fmla="*/ 2639524 w 2772745"/>
                <a:gd name="connsiteY4" fmla="*/ 1498365 h 1498365"/>
                <a:gd name="connsiteX5" fmla="*/ 133221 w 2772745"/>
                <a:gd name="connsiteY5" fmla="*/ 1498365 h 1498365"/>
                <a:gd name="connsiteX6" fmla="*/ 0 w 2772745"/>
                <a:gd name="connsiteY6" fmla="*/ 1366663 h 1498365"/>
                <a:gd name="connsiteX7" fmla="*/ 0 w 2772745"/>
                <a:gd name="connsiteY7" fmla="*/ 133088 h 1498365"/>
                <a:gd name="connsiteX8" fmla="*/ 133221 w 2772745"/>
                <a:gd name="connsiteY8" fmla="*/ 0 h 149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2745" h="1498365">
                  <a:moveTo>
                    <a:pt x="133221" y="0"/>
                  </a:moveTo>
                  <a:lnTo>
                    <a:pt x="2639524" y="0"/>
                  </a:lnTo>
                  <a:cubicBezTo>
                    <a:pt x="2714227" y="0"/>
                    <a:pt x="2772745" y="60266"/>
                    <a:pt x="2772745" y="133088"/>
                  </a:cubicBezTo>
                  <a:lnTo>
                    <a:pt x="2772745" y="1366663"/>
                  </a:lnTo>
                  <a:cubicBezTo>
                    <a:pt x="2772745" y="1439969"/>
                    <a:pt x="2714227" y="1498365"/>
                    <a:pt x="2639524" y="1498365"/>
                  </a:cubicBezTo>
                  <a:lnTo>
                    <a:pt x="133221" y="1498365"/>
                  </a:lnTo>
                  <a:cubicBezTo>
                    <a:pt x="61008" y="1498365"/>
                    <a:pt x="0" y="1439969"/>
                    <a:pt x="0" y="1366663"/>
                  </a:cubicBezTo>
                  <a:lnTo>
                    <a:pt x="0" y="133088"/>
                  </a:lnTo>
                  <a:cubicBezTo>
                    <a:pt x="0" y="60266"/>
                    <a:pt x="61008" y="0"/>
                    <a:pt x="133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115">
              <a:extLst>
                <a:ext uri="{FF2B5EF4-FFF2-40B4-BE49-F238E27FC236}">
                  <a16:creationId xmlns:a16="http://schemas.microsoft.com/office/drawing/2014/main" id="{EEB1EAA0-E5F3-514A-8218-3B47FF9BE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557" y="10269184"/>
              <a:ext cx="2773990" cy="280144"/>
            </a:xfrm>
            <a:custGeom>
              <a:avLst/>
              <a:gdLst>
                <a:gd name="T0" fmla="*/ 0 w 2228"/>
                <a:gd name="T1" fmla="*/ 226 h 227"/>
                <a:gd name="T2" fmla="*/ 2227 w 2228"/>
                <a:gd name="T3" fmla="*/ 226 h 227"/>
                <a:gd name="T4" fmla="*/ 2227 w 2228"/>
                <a:gd name="T5" fmla="*/ 0 h 227"/>
                <a:gd name="T6" fmla="*/ 0 w 2228"/>
                <a:gd name="T7" fmla="*/ 0 h 227"/>
                <a:gd name="T8" fmla="*/ 0 w 2228"/>
                <a:gd name="T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8" h="227">
                  <a:moveTo>
                    <a:pt x="0" y="226"/>
                  </a:moveTo>
                  <a:lnTo>
                    <a:pt x="2227" y="226"/>
                  </a:lnTo>
                  <a:lnTo>
                    <a:pt x="2227" y="0"/>
                  </a:ln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solidFill>
              <a:srgbClr val="2E98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52B1B49-D63F-244B-8A4D-EAD4D7F51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168" y="10697645"/>
              <a:ext cx="1344554" cy="421786"/>
            </a:xfrm>
            <a:custGeom>
              <a:avLst/>
              <a:gdLst>
                <a:gd name="connsiteX0" fmla="*/ 17413 w 1344554"/>
                <a:gd name="connsiteY0" fmla="*/ 390005 h 421786"/>
                <a:gd name="connsiteX1" fmla="*/ 1327141 w 1344554"/>
                <a:gd name="connsiteY1" fmla="*/ 390005 h 421786"/>
                <a:gd name="connsiteX2" fmla="*/ 1344554 w 1344554"/>
                <a:gd name="connsiteY2" fmla="*/ 406484 h 421786"/>
                <a:gd name="connsiteX3" fmla="*/ 1327141 w 1344554"/>
                <a:gd name="connsiteY3" fmla="*/ 421786 h 421786"/>
                <a:gd name="connsiteX4" fmla="*/ 17413 w 1344554"/>
                <a:gd name="connsiteY4" fmla="*/ 421786 h 421786"/>
                <a:gd name="connsiteX5" fmla="*/ 0 w 1344554"/>
                <a:gd name="connsiteY5" fmla="*/ 406484 h 421786"/>
                <a:gd name="connsiteX6" fmla="*/ 17413 w 1344554"/>
                <a:gd name="connsiteY6" fmla="*/ 390005 h 421786"/>
                <a:gd name="connsiteX7" fmla="*/ 17433 w 1344554"/>
                <a:gd name="connsiteY7" fmla="*/ 186763 h 421786"/>
                <a:gd name="connsiteX8" fmla="*/ 981062 w 1344554"/>
                <a:gd name="connsiteY8" fmla="*/ 186763 h 421786"/>
                <a:gd name="connsiteX9" fmla="*/ 998492 w 1344554"/>
                <a:gd name="connsiteY9" fmla="*/ 203242 h 421786"/>
                <a:gd name="connsiteX10" fmla="*/ 981062 w 1344554"/>
                <a:gd name="connsiteY10" fmla="*/ 218544 h 421786"/>
                <a:gd name="connsiteX11" fmla="*/ 17433 w 1344554"/>
                <a:gd name="connsiteY11" fmla="*/ 218544 h 421786"/>
                <a:gd name="connsiteX12" fmla="*/ 3 w 1344554"/>
                <a:gd name="connsiteY12" fmla="*/ 203242 h 421786"/>
                <a:gd name="connsiteX13" fmla="*/ 17433 w 1344554"/>
                <a:gd name="connsiteY13" fmla="*/ 186763 h 421786"/>
                <a:gd name="connsiteX14" fmla="*/ 17413 w 1344554"/>
                <a:gd name="connsiteY14" fmla="*/ 0 h 421786"/>
                <a:gd name="connsiteX15" fmla="*/ 1327141 w 1344554"/>
                <a:gd name="connsiteY15" fmla="*/ 0 h 421786"/>
                <a:gd name="connsiteX16" fmla="*/ 1344554 w 1344554"/>
                <a:gd name="connsiteY16" fmla="*/ 16479 h 421786"/>
                <a:gd name="connsiteX17" fmla="*/ 1327141 w 1344554"/>
                <a:gd name="connsiteY17" fmla="*/ 31781 h 421786"/>
                <a:gd name="connsiteX18" fmla="*/ 17413 w 1344554"/>
                <a:gd name="connsiteY18" fmla="*/ 31781 h 421786"/>
                <a:gd name="connsiteX19" fmla="*/ 0 w 1344554"/>
                <a:gd name="connsiteY19" fmla="*/ 16479 h 421786"/>
                <a:gd name="connsiteX20" fmla="*/ 17413 w 1344554"/>
                <a:gd name="connsiteY20" fmla="*/ 0 h 42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4554" h="421786">
                  <a:moveTo>
                    <a:pt x="17413" y="390005"/>
                  </a:moveTo>
                  <a:lnTo>
                    <a:pt x="1327141" y="390005"/>
                  </a:lnTo>
                  <a:cubicBezTo>
                    <a:pt x="1337092" y="390005"/>
                    <a:pt x="1344554" y="397067"/>
                    <a:pt x="1344554" y="406484"/>
                  </a:cubicBezTo>
                  <a:cubicBezTo>
                    <a:pt x="1344554" y="414723"/>
                    <a:pt x="1337092" y="421786"/>
                    <a:pt x="1327141" y="421786"/>
                  </a:cubicBezTo>
                  <a:lnTo>
                    <a:pt x="17413" y="421786"/>
                  </a:lnTo>
                  <a:cubicBezTo>
                    <a:pt x="7463" y="421786"/>
                    <a:pt x="0" y="414723"/>
                    <a:pt x="0" y="406484"/>
                  </a:cubicBezTo>
                  <a:cubicBezTo>
                    <a:pt x="0" y="397067"/>
                    <a:pt x="7463" y="390005"/>
                    <a:pt x="17413" y="390005"/>
                  </a:cubicBezTo>
                  <a:close/>
                  <a:moveTo>
                    <a:pt x="17433" y="186763"/>
                  </a:moveTo>
                  <a:lnTo>
                    <a:pt x="981062" y="186763"/>
                  </a:lnTo>
                  <a:cubicBezTo>
                    <a:pt x="991022" y="186763"/>
                    <a:pt x="998492" y="193825"/>
                    <a:pt x="998492" y="203242"/>
                  </a:cubicBezTo>
                  <a:cubicBezTo>
                    <a:pt x="998492" y="211481"/>
                    <a:pt x="991022" y="218544"/>
                    <a:pt x="981062" y="218544"/>
                  </a:cubicBezTo>
                  <a:lnTo>
                    <a:pt x="17433" y="218544"/>
                  </a:lnTo>
                  <a:cubicBezTo>
                    <a:pt x="7473" y="218544"/>
                    <a:pt x="3" y="211481"/>
                    <a:pt x="3" y="203242"/>
                  </a:cubicBezTo>
                  <a:cubicBezTo>
                    <a:pt x="3" y="193825"/>
                    <a:pt x="7473" y="186763"/>
                    <a:pt x="17433" y="186763"/>
                  </a:cubicBezTo>
                  <a:close/>
                  <a:moveTo>
                    <a:pt x="17413" y="0"/>
                  </a:moveTo>
                  <a:lnTo>
                    <a:pt x="1327141" y="0"/>
                  </a:lnTo>
                  <a:cubicBezTo>
                    <a:pt x="1337092" y="0"/>
                    <a:pt x="1344554" y="7062"/>
                    <a:pt x="1344554" y="16479"/>
                  </a:cubicBezTo>
                  <a:cubicBezTo>
                    <a:pt x="1344554" y="24719"/>
                    <a:pt x="1337092" y="31781"/>
                    <a:pt x="1327141" y="31781"/>
                  </a:cubicBezTo>
                  <a:lnTo>
                    <a:pt x="17413" y="31781"/>
                  </a:lnTo>
                  <a:cubicBezTo>
                    <a:pt x="7463" y="31781"/>
                    <a:pt x="0" y="24719"/>
                    <a:pt x="0" y="16479"/>
                  </a:cubicBezTo>
                  <a:cubicBezTo>
                    <a:pt x="0" y="7062"/>
                    <a:pt x="7463" y="0"/>
                    <a:pt x="17413" y="0"/>
                  </a:cubicBez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119">
              <a:extLst>
                <a:ext uri="{FF2B5EF4-FFF2-40B4-BE49-F238E27FC236}">
                  <a16:creationId xmlns:a16="http://schemas.microsoft.com/office/drawing/2014/main" id="{364D1A7D-008F-A545-B5DA-4EA62AFB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719" y="10999760"/>
              <a:ext cx="598740" cy="318597"/>
            </a:xfrm>
            <a:custGeom>
              <a:avLst/>
              <a:gdLst>
                <a:gd name="T0" fmla="*/ 425 w 482"/>
                <a:gd name="T1" fmla="*/ 253 h 254"/>
                <a:gd name="T2" fmla="*/ 56 w 482"/>
                <a:gd name="T3" fmla="*/ 253 h 254"/>
                <a:gd name="T4" fmla="*/ 56 w 482"/>
                <a:gd name="T5" fmla="*/ 253 h 254"/>
                <a:gd name="T6" fmla="*/ 0 w 482"/>
                <a:gd name="T7" fmla="*/ 198 h 254"/>
                <a:gd name="T8" fmla="*/ 0 w 482"/>
                <a:gd name="T9" fmla="*/ 55 h 254"/>
                <a:gd name="T10" fmla="*/ 0 w 482"/>
                <a:gd name="T11" fmla="*/ 55 h 254"/>
                <a:gd name="T12" fmla="*/ 56 w 482"/>
                <a:gd name="T13" fmla="*/ 0 h 254"/>
                <a:gd name="T14" fmla="*/ 425 w 482"/>
                <a:gd name="T15" fmla="*/ 0 h 254"/>
                <a:gd name="T16" fmla="*/ 425 w 482"/>
                <a:gd name="T17" fmla="*/ 0 h 254"/>
                <a:gd name="T18" fmla="*/ 481 w 482"/>
                <a:gd name="T19" fmla="*/ 55 h 254"/>
                <a:gd name="T20" fmla="*/ 481 w 482"/>
                <a:gd name="T21" fmla="*/ 198 h 254"/>
                <a:gd name="T22" fmla="*/ 481 w 482"/>
                <a:gd name="T23" fmla="*/ 198 h 254"/>
                <a:gd name="T24" fmla="*/ 425 w 482"/>
                <a:gd name="T25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254">
                  <a:moveTo>
                    <a:pt x="425" y="253"/>
                  </a:moveTo>
                  <a:lnTo>
                    <a:pt x="56" y="253"/>
                  </a:lnTo>
                  <a:lnTo>
                    <a:pt x="56" y="253"/>
                  </a:lnTo>
                  <a:cubicBezTo>
                    <a:pt x="26" y="253"/>
                    <a:pt x="0" y="228"/>
                    <a:pt x="0" y="198"/>
                  </a:cubicBezTo>
                  <a:lnTo>
                    <a:pt x="0" y="55"/>
                  </a:lnTo>
                  <a:lnTo>
                    <a:pt x="0" y="55"/>
                  </a:lnTo>
                  <a:cubicBezTo>
                    <a:pt x="0" y="25"/>
                    <a:pt x="26" y="0"/>
                    <a:pt x="56" y="0"/>
                  </a:cubicBezTo>
                  <a:lnTo>
                    <a:pt x="425" y="0"/>
                  </a:lnTo>
                  <a:lnTo>
                    <a:pt x="425" y="0"/>
                  </a:lnTo>
                  <a:cubicBezTo>
                    <a:pt x="455" y="0"/>
                    <a:pt x="481" y="25"/>
                    <a:pt x="481" y="55"/>
                  </a:cubicBezTo>
                  <a:lnTo>
                    <a:pt x="481" y="198"/>
                  </a:lnTo>
                  <a:lnTo>
                    <a:pt x="481" y="198"/>
                  </a:lnTo>
                  <a:cubicBezTo>
                    <a:pt x="481" y="228"/>
                    <a:pt x="455" y="253"/>
                    <a:pt x="425" y="253"/>
                  </a:cubicBezTo>
                </a:path>
              </a:pathLst>
            </a:custGeom>
            <a:solidFill>
              <a:srgbClr val="5FB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78A7CAD2-C0AD-FF46-8D4A-C19368B85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334" y="6396585"/>
              <a:ext cx="1829186" cy="1543548"/>
            </a:xfrm>
            <a:custGeom>
              <a:avLst/>
              <a:gdLst>
                <a:gd name="T0" fmla="*/ 1468 w 1469"/>
                <a:gd name="T1" fmla="*/ 1236 h 1237"/>
                <a:gd name="T2" fmla="*/ 0 w 1469"/>
                <a:gd name="T3" fmla="*/ 1236 h 1237"/>
                <a:gd name="T4" fmla="*/ 0 w 1469"/>
                <a:gd name="T5" fmla="*/ 0 h 1237"/>
                <a:gd name="T6" fmla="*/ 1468 w 1469"/>
                <a:gd name="T7" fmla="*/ 0 h 1237"/>
                <a:gd name="T8" fmla="*/ 1468 w 1469"/>
                <a:gd name="T9" fmla="*/ 123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9" h="1237">
                  <a:moveTo>
                    <a:pt x="1468" y="1236"/>
                  </a:moveTo>
                  <a:lnTo>
                    <a:pt x="0" y="1236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12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18589C4-2975-6A46-9F0B-6D32DD475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424" y="6621805"/>
              <a:ext cx="977741" cy="1219283"/>
            </a:xfrm>
            <a:custGeom>
              <a:avLst/>
              <a:gdLst>
                <a:gd name="connsiteX0" fmla="*/ 98181 w 977741"/>
                <a:gd name="connsiteY0" fmla="*/ 629957 h 1219283"/>
                <a:gd name="connsiteX1" fmla="*/ 157910 w 977741"/>
                <a:gd name="connsiteY1" fmla="*/ 693706 h 1219283"/>
                <a:gd name="connsiteX2" fmla="*/ 156666 w 977741"/>
                <a:gd name="connsiteY2" fmla="*/ 729956 h 1219283"/>
                <a:gd name="connsiteX3" fmla="*/ 488586 w 977741"/>
                <a:gd name="connsiteY3" fmla="*/ 890069 h 1219283"/>
                <a:gd name="connsiteX4" fmla="*/ 819910 w 977741"/>
                <a:gd name="connsiteY4" fmla="*/ 729956 h 1219283"/>
                <a:gd name="connsiteX5" fmla="*/ 818665 w 977741"/>
                <a:gd name="connsiteY5" fmla="*/ 693706 h 1219283"/>
                <a:gd name="connsiteX6" fmla="*/ 879639 w 977741"/>
                <a:gd name="connsiteY6" fmla="*/ 629957 h 1219283"/>
                <a:gd name="connsiteX7" fmla="*/ 916970 w 977741"/>
                <a:gd name="connsiteY7" fmla="*/ 708706 h 1219283"/>
                <a:gd name="connsiteX8" fmla="*/ 913237 w 977741"/>
                <a:gd name="connsiteY8" fmla="*/ 722456 h 1219283"/>
                <a:gd name="connsiteX9" fmla="*/ 925680 w 977741"/>
                <a:gd name="connsiteY9" fmla="*/ 726206 h 1219283"/>
                <a:gd name="connsiteX10" fmla="*/ 975455 w 977741"/>
                <a:gd name="connsiteY10" fmla="*/ 797454 h 1219283"/>
                <a:gd name="connsiteX11" fmla="*/ 890838 w 977741"/>
                <a:gd name="connsiteY11" fmla="*/ 817454 h 1219283"/>
                <a:gd name="connsiteX12" fmla="*/ 851019 w 977741"/>
                <a:gd name="connsiteY12" fmla="*/ 789955 h 1219283"/>
                <a:gd name="connsiteX13" fmla="*/ 566309 w 977741"/>
                <a:gd name="connsiteY13" fmla="*/ 927561 h 1219283"/>
                <a:gd name="connsiteX14" fmla="*/ 848530 w 977741"/>
                <a:gd name="connsiteY14" fmla="*/ 1063700 h 1219283"/>
                <a:gd name="connsiteX15" fmla="*/ 890838 w 977741"/>
                <a:gd name="connsiteY15" fmla="*/ 1032450 h 1219283"/>
                <a:gd name="connsiteX16" fmla="*/ 975455 w 977741"/>
                <a:gd name="connsiteY16" fmla="*/ 1053700 h 1219283"/>
                <a:gd name="connsiteX17" fmla="*/ 925680 w 977741"/>
                <a:gd name="connsiteY17" fmla="*/ 1124949 h 1219283"/>
                <a:gd name="connsiteX18" fmla="*/ 913237 w 977741"/>
                <a:gd name="connsiteY18" fmla="*/ 1127449 h 1219283"/>
                <a:gd name="connsiteX19" fmla="*/ 916970 w 977741"/>
                <a:gd name="connsiteY19" fmla="*/ 1139949 h 1219283"/>
                <a:gd name="connsiteX20" fmla="*/ 879639 w 977741"/>
                <a:gd name="connsiteY20" fmla="*/ 1218697 h 1219283"/>
                <a:gd name="connsiteX21" fmla="*/ 818665 w 977741"/>
                <a:gd name="connsiteY21" fmla="*/ 1157448 h 1219283"/>
                <a:gd name="connsiteX22" fmla="*/ 818665 w 977741"/>
                <a:gd name="connsiteY22" fmla="*/ 1124949 h 1219283"/>
                <a:gd name="connsiteX23" fmla="*/ 488288 w 977741"/>
                <a:gd name="connsiteY23" fmla="*/ 965270 h 1219283"/>
                <a:gd name="connsiteX24" fmla="*/ 157910 w 977741"/>
                <a:gd name="connsiteY24" fmla="*/ 1124949 h 1219283"/>
                <a:gd name="connsiteX25" fmla="*/ 157910 w 977741"/>
                <a:gd name="connsiteY25" fmla="*/ 1157448 h 1219283"/>
                <a:gd name="connsiteX26" fmla="*/ 98181 w 977741"/>
                <a:gd name="connsiteY26" fmla="*/ 1218697 h 1219283"/>
                <a:gd name="connsiteX27" fmla="*/ 60850 w 977741"/>
                <a:gd name="connsiteY27" fmla="*/ 1139949 h 1219283"/>
                <a:gd name="connsiteX28" fmla="*/ 64583 w 977741"/>
                <a:gd name="connsiteY28" fmla="*/ 1127449 h 1219283"/>
                <a:gd name="connsiteX29" fmla="*/ 52139 w 977741"/>
                <a:gd name="connsiteY29" fmla="*/ 1124949 h 1219283"/>
                <a:gd name="connsiteX30" fmla="*/ 2365 w 977741"/>
                <a:gd name="connsiteY30" fmla="*/ 1053700 h 1219283"/>
                <a:gd name="connsiteX31" fmla="*/ 86981 w 977741"/>
                <a:gd name="connsiteY31" fmla="*/ 1032450 h 1219283"/>
                <a:gd name="connsiteX32" fmla="*/ 129290 w 977741"/>
                <a:gd name="connsiteY32" fmla="*/ 1063700 h 1219283"/>
                <a:gd name="connsiteX33" fmla="*/ 410635 w 977741"/>
                <a:gd name="connsiteY33" fmla="*/ 927739 h 1219283"/>
                <a:gd name="connsiteX34" fmla="*/ 125557 w 977741"/>
                <a:gd name="connsiteY34" fmla="*/ 789955 h 1219283"/>
                <a:gd name="connsiteX35" fmla="*/ 86981 w 977741"/>
                <a:gd name="connsiteY35" fmla="*/ 817454 h 1219283"/>
                <a:gd name="connsiteX36" fmla="*/ 2365 w 977741"/>
                <a:gd name="connsiteY36" fmla="*/ 797454 h 1219283"/>
                <a:gd name="connsiteX37" fmla="*/ 52139 w 977741"/>
                <a:gd name="connsiteY37" fmla="*/ 726206 h 1219283"/>
                <a:gd name="connsiteX38" fmla="*/ 64583 w 977741"/>
                <a:gd name="connsiteY38" fmla="*/ 722456 h 1219283"/>
                <a:gd name="connsiteX39" fmla="*/ 60850 w 977741"/>
                <a:gd name="connsiteY39" fmla="*/ 708706 h 1219283"/>
                <a:gd name="connsiteX40" fmla="*/ 98181 w 977741"/>
                <a:gd name="connsiteY40" fmla="*/ 629957 h 1219283"/>
                <a:gd name="connsiteX41" fmla="*/ 497152 w 977741"/>
                <a:gd name="connsiteY41" fmla="*/ 389999 h 1219283"/>
                <a:gd name="connsiteX42" fmla="*/ 453826 w 977741"/>
                <a:gd name="connsiteY42" fmla="*/ 466902 h 1219283"/>
                <a:gd name="connsiteX43" fmla="*/ 497152 w 977741"/>
                <a:gd name="connsiteY43" fmla="*/ 498640 h 1219283"/>
                <a:gd name="connsiteX44" fmla="*/ 540477 w 977741"/>
                <a:gd name="connsiteY44" fmla="*/ 466902 h 1219283"/>
                <a:gd name="connsiteX45" fmla="*/ 497152 w 977741"/>
                <a:gd name="connsiteY45" fmla="*/ 389999 h 1219283"/>
                <a:gd name="connsiteX46" fmla="*/ 663442 w 977741"/>
                <a:gd name="connsiteY46" fmla="*/ 159292 h 1219283"/>
                <a:gd name="connsiteX47" fmla="*/ 552700 w 977741"/>
                <a:gd name="connsiteY47" fmla="*/ 292615 h 1219283"/>
                <a:gd name="connsiteX48" fmla="*/ 663442 w 977741"/>
                <a:gd name="connsiteY48" fmla="*/ 427195 h 1219283"/>
                <a:gd name="connsiteX49" fmla="*/ 776673 w 977741"/>
                <a:gd name="connsiteY49" fmla="*/ 292615 h 1219283"/>
                <a:gd name="connsiteX50" fmla="*/ 663442 w 977741"/>
                <a:gd name="connsiteY50" fmla="*/ 159292 h 1219283"/>
                <a:gd name="connsiteX51" fmla="*/ 329614 w 977741"/>
                <a:gd name="connsiteY51" fmla="*/ 159292 h 1219283"/>
                <a:gd name="connsiteX52" fmla="*/ 217630 w 977741"/>
                <a:gd name="connsiteY52" fmla="*/ 292615 h 1219283"/>
                <a:gd name="connsiteX53" fmla="*/ 329614 w 977741"/>
                <a:gd name="connsiteY53" fmla="*/ 427195 h 1219283"/>
                <a:gd name="connsiteX54" fmla="*/ 441599 w 977741"/>
                <a:gd name="connsiteY54" fmla="*/ 292615 h 1219283"/>
                <a:gd name="connsiteX55" fmla="*/ 329614 w 977741"/>
                <a:gd name="connsiteY55" fmla="*/ 159292 h 1219283"/>
                <a:gd name="connsiteX56" fmla="*/ 486163 w 977741"/>
                <a:gd name="connsiteY56" fmla="*/ 0 h 1219283"/>
                <a:gd name="connsiteX57" fmla="*/ 853572 w 977741"/>
                <a:gd name="connsiteY57" fmla="*/ 296047 h 1219283"/>
                <a:gd name="connsiteX58" fmla="*/ 681115 w 977741"/>
                <a:gd name="connsiteY58" fmla="*/ 548557 h 1219283"/>
                <a:gd name="connsiteX59" fmla="*/ 681115 w 977741"/>
                <a:gd name="connsiteY59" fmla="*/ 685385 h 1219283"/>
                <a:gd name="connsiteX60" fmla="*/ 606065 w 977741"/>
                <a:gd name="connsiteY60" fmla="*/ 685385 h 1219283"/>
                <a:gd name="connsiteX61" fmla="*/ 606065 w 977741"/>
                <a:gd name="connsiteY61" fmla="*/ 604232 h 1219283"/>
                <a:gd name="connsiteX62" fmla="*/ 596648 w 977741"/>
                <a:gd name="connsiteY62" fmla="*/ 604232 h 1219283"/>
                <a:gd name="connsiteX63" fmla="*/ 596648 w 977741"/>
                <a:gd name="connsiteY63" fmla="*/ 685385 h 1219283"/>
                <a:gd name="connsiteX64" fmla="*/ 529359 w 977741"/>
                <a:gd name="connsiteY64" fmla="*/ 685385 h 1219283"/>
                <a:gd name="connsiteX65" fmla="*/ 529359 w 977741"/>
                <a:gd name="connsiteY65" fmla="*/ 604232 h 1219283"/>
                <a:gd name="connsiteX66" fmla="*/ 519746 w 977741"/>
                <a:gd name="connsiteY66" fmla="*/ 604232 h 1219283"/>
                <a:gd name="connsiteX67" fmla="*/ 519746 w 977741"/>
                <a:gd name="connsiteY67" fmla="*/ 685385 h 1219283"/>
                <a:gd name="connsiteX68" fmla="*/ 446769 w 977741"/>
                <a:gd name="connsiteY68" fmla="*/ 685385 h 1219283"/>
                <a:gd name="connsiteX69" fmla="*/ 446769 w 977741"/>
                <a:gd name="connsiteY69" fmla="*/ 604232 h 1219283"/>
                <a:gd name="connsiteX70" fmla="*/ 437352 w 977741"/>
                <a:gd name="connsiteY70" fmla="*/ 604232 h 1219283"/>
                <a:gd name="connsiteX71" fmla="*/ 437352 w 977741"/>
                <a:gd name="connsiteY71" fmla="*/ 685385 h 1219283"/>
                <a:gd name="connsiteX72" fmla="*/ 364567 w 977741"/>
                <a:gd name="connsiteY72" fmla="*/ 685385 h 1219283"/>
                <a:gd name="connsiteX73" fmla="*/ 364567 w 977741"/>
                <a:gd name="connsiteY73" fmla="*/ 604232 h 1219283"/>
                <a:gd name="connsiteX74" fmla="*/ 354954 w 977741"/>
                <a:gd name="connsiteY74" fmla="*/ 604232 h 1219283"/>
                <a:gd name="connsiteX75" fmla="*/ 354954 w 977741"/>
                <a:gd name="connsiteY75" fmla="*/ 685385 h 1219283"/>
                <a:gd name="connsiteX76" fmla="*/ 291211 w 977741"/>
                <a:gd name="connsiteY76" fmla="*/ 685385 h 1219283"/>
                <a:gd name="connsiteX77" fmla="*/ 291211 w 977741"/>
                <a:gd name="connsiteY77" fmla="*/ 548557 h 1219283"/>
                <a:gd name="connsiteX78" fmla="*/ 118754 w 977741"/>
                <a:gd name="connsiteY78" fmla="*/ 296047 h 1219283"/>
                <a:gd name="connsiteX79" fmla="*/ 486163 w 977741"/>
                <a:gd name="connsiteY79" fmla="*/ 0 h 12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77741" h="1219283">
                  <a:moveTo>
                    <a:pt x="98181" y="629957"/>
                  </a:moveTo>
                  <a:cubicBezTo>
                    <a:pt x="124312" y="626207"/>
                    <a:pt x="151688" y="653707"/>
                    <a:pt x="157910" y="693706"/>
                  </a:cubicBezTo>
                  <a:cubicBezTo>
                    <a:pt x="160399" y="706206"/>
                    <a:pt x="160399" y="718706"/>
                    <a:pt x="156666" y="729956"/>
                  </a:cubicBezTo>
                  <a:lnTo>
                    <a:pt x="488586" y="890069"/>
                  </a:lnTo>
                  <a:lnTo>
                    <a:pt x="819910" y="729956"/>
                  </a:lnTo>
                  <a:cubicBezTo>
                    <a:pt x="817421" y="718706"/>
                    <a:pt x="816177" y="706206"/>
                    <a:pt x="818665" y="693706"/>
                  </a:cubicBezTo>
                  <a:cubicBezTo>
                    <a:pt x="826132" y="653707"/>
                    <a:pt x="852263" y="626207"/>
                    <a:pt x="879639" y="629957"/>
                  </a:cubicBezTo>
                  <a:cubicBezTo>
                    <a:pt x="907015" y="634957"/>
                    <a:pt x="923192" y="669957"/>
                    <a:pt x="916970" y="708706"/>
                  </a:cubicBezTo>
                  <a:cubicBezTo>
                    <a:pt x="915726" y="713706"/>
                    <a:pt x="914481" y="717456"/>
                    <a:pt x="913237" y="722456"/>
                  </a:cubicBezTo>
                  <a:cubicBezTo>
                    <a:pt x="916970" y="722456"/>
                    <a:pt x="920703" y="723706"/>
                    <a:pt x="925680" y="726206"/>
                  </a:cubicBezTo>
                  <a:cubicBezTo>
                    <a:pt x="961767" y="739955"/>
                    <a:pt x="985410" y="772455"/>
                    <a:pt x="975455" y="797454"/>
                  </a:cubicBezTo>
                  <a:cubicBezTo>
                    <a:pt x="965500" y="822454"/>
                    <a:pt x="926925" y="831204"/>
                    <a:pt x="890838" y="817454"/>
                  </a:cubicBezTo>
                  <a:cubicBezTo>
                    <a:pt x="873417" y="811204"/>
                    <a:pt x="859729" y="801204"/>
                    <a:pt x="851019" y="789955"/>
                  </a:cubicBezTo>
                  <a:lnTo>
                    <a:pt x="566309" y="927561"/>
                  </a:lnTo>
                  <a:lnTo>
                    <a:pt x="848530" y="1063700"/>
                  </a:lnTo>
                  <a:cubicBezTo>
                    <a:pt x="857241" y="1051200"/>
                    <a:pt x="872173" y="1039950"/>
                    <a:pt x="890838" y="1032450"/>
                  </a:cubicBezTo>
                  <a:cubicBezTo>
                    <a:pt x="926925" y="1018701"/>
                    <a:pt x="965500" y="1027451"/>
                    <a:pt x="975455" y="1053700"/>
                  </a:cubicBezTo>
                  <a:cubicBezTo>
                    <a:pt x="985410" y="1078700"/>
                    <a:pt x="961767" y="1109949"/>
                    <a:pt x="925680" y="1124949"/>
                  </a:cubicBezTo>
                  <a:cubicBezTo>
                    <a:pt x="920703" y="1126199"/>
                    <a:pt x="916970" y="1126199"/>
                    <a:pt x="913237" y="1127449"/>
                  </a:cubicBezTo>
                  <a:cubicBezTo>
                    <a:pt x="914481" y="1132449"/>
                    <a:pt x="915726" y="1136199"/>
                    <a:pt x="916970" y="1139949"/>
                  </a:cubicBezTo>
                  <a:cubicBezTo>
                    <a:pt x="923192" y="1179948"/>
                    <a:pt x="907015" y="1214947"/>
                    <a:pt x="879639" y="1218697"/>
                  </a:cubicBezTo>
                  <a:cubicBezTo>
                    <a:pt x="852263" y="1223697"/>
                    <a:pt x="826132" y="1196198"/>
                    <a:pt x="818665" y="1157448"/>
                  </a:cubicBezTo>
                  <a:cubicBezTo>
                    <a:pt x="817421" y="1146199"/>
                    <a:pt x="817421" y="1133699"/>
                    <a:pt x="818665" y="1124949"/>
                  </a:cubicBezTo>
                  <a:lnTo>
                    <a:pt x="488288" y="965270"/>
                  </a:lnTo>
                  <a:lnTo>
                    <a:pt x="157910" y="1124949"/>
                  </a:lnTo>
                  <a:cubicBezTo>
                    <a:pt x="160399" y="1133699"/>
                    <a:pt x="160399" y="1146199"/>
                    <a:pt x="157910" y="1157448"/>
                  </a:cubicBezTo>
                  <a:cubicBezTo>
                    <a:pt x="151688" y="1196198"/>
                    <a:pt x="124312" y="1223697"/>
                    <a:pt x="98181" y="1218697"/>
                  </a:cubicBezTo>
                  <a:cubicBezTo>
                    <a:pt x="70805" y="1214947"/>
                    <a:pt x="54628" y="1179948"/>
                    <a:pt x="60850" y="1139949"/>
                  </a:cubicBezTo>
                  <a:cubicBezTo>
                    <a:pt x="62094" y="1136199"/>
                    <a:pt x="63338" y="1132449"/>
                    <a:pt x="64583" y="1127449"/>
                  </a:cubicBezTo>
                  <a:cubicBezTo>
                    <a:pt x="59605" y="1126199"/>
                    <a:pt x="55872" y="1126199"/>
                    <a:pt x="52139" y="1124949"/>
                  </a:cubicBezTo>
                  <a:cubicBezTo>
                    <a:pt x="14808" y="1109949"/>
                    <a:pt x="-7590" y="1078700"/>
                    <a:pt x="2365" y="1053700"/>
                  </a:cubicBezTo>
                  <a:cubicBezTo>
                    <a:pt x="11075" y="1027451"/>
                    <a:pt x="49650" y="1018701"/>
                    <a:pt x="86981" y="1032450"/>
                  </a:cubicBezTo>
                  <a:cubicBezTo>
                    <a:pt x="105647" y="1039950"/>
                    <a:pt x="119335" y="1051200"/>
                    <a:pt x="129290" y="1063700"/>
                  </a:cubicBezTo>
                  <a:lnTo>
                    <a:pt x="410635" y="927739"/>
                  </a:lnTo>
                  <a:lnTo>
                    <a:pt x="125557" y="789955"/>
                  </a:lnTo>
                  <a:cubicBezTo>
                    <a:pt x="116846" y="801204"/>
                    <a:pt x="103158" y="811204"/>
                    <a:pt x="86981" y="817454"/>
                  </a:cubicBezTo>
                  <a:cubicBezTo>
                    <a:pt x="49650" y="831204"/>
                    <a:pt x="11075" y="822454"/>
                    <a:pt x="2365" y="797454"/>
                  </a:cubicBezTo>
                  <a:cubicBezTo>
                    <a:pt x="-7590" y="772455"/>
                    <a:pt x="14808" y="739955"/>
                    <a:pt x="52139" y="726206"/>
                  </a:cubicBezTo>
                  <a:cubicBezTo>
                    <a:pt x="55872" y="723706"/>
                    <a:pt x="59605" y="722456"/>
                    <a:pt x="64583" y="722456"/>
                  </a:cubicBezTo>
                  <a:cubicBezTo>
                    <a:pt x="63338" y="717456"/>
                    <a:pt x="62094" y="713706"/>
                    <a:pt x="60850" y="708706"/>
                  </a:cubicBezTo>
                  <a:cubicBezTo>
                    <a:pt x="54628" y="669957"/>
                    <a:pt x="70805" y="634957"/>
                    <a:pt x="98181" y="629957"/>
                  </a:cubicBezTo>
                  <a:close/>
                  <a:moveTo>
                    <a:pt x="497152" y="389999"/>
                  </a:moveTo>
                  <a:cubicBezTo>
                    <a:pt x="478584" y="389999"/>
                    <a:pt x="453826" y="443709"/>
                    <a:pt x="453826" y="466902"/>
                  </a:cubicBezTo>
                  <a:cubicBezTo>
                    <a:pt x="453826" y="490095"/>
                    <a:pt x="473632" y="498640"/>
                    <a:pt x="497152" y="498640"/>
                  </a:cubicBezTo>
                  <a:cubicBezTo>
                    <a:pt x="520671" y="498640"/>
                    <a:pt x="540477" y="490095"/>
                    <a:pt x="540477" y="466902"/>
                  </a:cubicBezTo>
                  <a:cubicBezTo>
                    <a:pt x="540477" y="443709"/>
                    <a:pt x="514482" y="389999"/>
                    <a:pt x="497152" y="389999"/>
                  </a:cubicBezTo>
                  <a:close/>
                  <a:moveTo>
                    <a:pt x="663442" y="159292"/>
                  </a:moveTo>
                  <a:cubicBezTo>
                    <a:pt x="602472" y="159292"/>
                    <a:pt x="552700" y="219665"/>
                    <a:pt x="552700" y="292615"/>
                  </a:cubicBezTo>
                  <a:cubicBezTo>
                    <a:pt x="552700" y="368081"/>
                    <a:pt x="602472" y="427195"/>
                    <a:pt x="663442" y="427195"/>
                  </a:cubicBezTo>
                  <a:cubicBezTo>
                    <a:pt x="726901" y="427195"/>
                    <a:pt x="776673" y="368081"/>
                    <a:pt x="776673" y="292615"/>
                  </a:cubicBezTo>
                  <a:cubicBezTo>
                    <a:pt x="776673" y="219665"/>
                    <a:pt x="726901" y="159292"/>
                    <a:pt x="663442" y="159292"/>
                  </a:cubicBezTo>
                  <a:close/>
                  <a:moveTo>
                    <a:pt x="329614" y="159292"/>
                  </a:moveTo>
                  <a:cubicBezTo>
                    <a:pt x="267401" y="159292"/>
                    <a:pt x="217630" y="219665"/>
                    <a:pt x="217630" y="292615"/>
                  </a:cubicBezTo>
                  <a:cubicBezTo>
                    <a:pt x="217630" y="368081"/>
                    <a:pt x="267401" y="427195"/>
                    <a:pt x="329614" y="427195"/>
                  </a:cubicBezTo>
                  <a:cubicBezTo>
                    <a:pt x="390584" y="427195"/>
                    <a:pt x="441599" y="368081"/>
                    <a:pt x="441599" y="292615"/>
                  </a:cubicBezTo>
                  <a:cubicBezTo>
                    <a:pt x="441599" y="219665"/>
                    <a:pt x="390584" y="159292"/>
                    <a:pt x="329614" y="159292"/>
                  </a:cubicBezTo>
                  <a:close/>
                  <a:moveTo>
                    <a:pt x="486163" y="0"/>
                  </a:moveTo>
                  <a:cubicBezTo>
                    <a:pt x="688613" y="0"/>
                    <a:pt x="853572" y="133097"/>
                    <a:pt x="853572" y="296047"/>
                  </a:cubicBezTo>
                  <a:cubicBezTo>
                    <a:pt x="853572" y="403022"/>
                    <a:pt x="784839" y="496314"/>
                    <a:pt x="681115" y="548557"/>
                  </a:cubicBezTo>
                  <a:lnTo>
                    <a:pt x="681115" y="685385"/>
                  </a:lnTo>
                  <a:lnTo>
                    <a:pt x="606065" y="685385"/>
                  </a:lnTo>
                  <a:lnTo>
                    <a:pt x="606065" y="604232"/>
                  </a:lnTo>
                  <a:lnTo>
                    <a:pt x="596648" y="604232"/>
                  </a:lnTo>
                  <a:lnTo>
                    <a:pt x="596648" y="685385"/>
                  </a:lnTo>
                  <a:lnTo>
                    <a:pt x="529359" y="685385"/>
                  </a:lnTo>
                  <a:lnTo>
                    <a:pt x="529359" y="604232"/>
                  </a:lnTo>
                  <a:lnTo>
                    <a:pt x="519746" y="604232"/>
                  </a:lnTo>
                  <a:lnTo>
                    <a:pt x="519746" y="685385"/>
                  </a:lnTo>
                  <a:lnTo>
                    <a:pt x="446769" y="685385"/>
                  </a:lnTo>
                  <a:lnTo>
                    <a:pt x="446769" y="604232"/>
                  </a:lnTo>
                  <a:lnTo>
                    <a:pt x="437352" y="604232"/>
                  </a:lnTo>
                  <a:lnTo>
                    <a:pt x="437352" y="685385"/>
                  </a:lnTo>
                  <a:lnTo>
                    <a:pt x="364567" y="685385"/>
                  </a:lnTo>
                  <a:lnTo>
                    <a:pt x="364567" y="604232"/>
                  </a:lnTo>
                  <a:lnTo>
                    <a:pt x="354954" y="604232"/>
                  </a:lnTo>
                  <a:lnTo>
                    <a:pt x="354954" y="685385"/>
                  </a:lnTo>
                  <a:lnTo>
                    <a:pt x="291211" y="685385"/>
                  </a:lnTo>
                  <a:lnTo>
                    <a:pt x="291211" y="548557"/>
                  </a:lnTo>
                  <a:cubicBezTo>
                    <a:pt x="187487" y="496314"/>
                    <a:pt x="118754" y="403022"/>
                    <a:pt x="118754" y="296047"/>
                  </a:cubicBezTo>
                  <a:cubicBezTo>
                    <a:pt x="118754" y="133097"/>
                    <a:pt x="283713" y="0"/>
                    <a:pt x="486163" y="0"/>
                  </a:cubicBez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131">
              <a:extLst>
                <a:ext uri="{FF2B5EF4-FFF2-40B4-BE49-F238E27FC236}">
                  <a16:creationId xmlns:a16="http://schemas.microsoft.com/office/drawing/2014/main" id="{6C323E4A-F829-2145-B71A-E9745DA4D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591" y="6039538"/>
              <a:ext cx="2894837" cy="1181004"/>
            </a:xfrm>
            <a:custGeom>
              <a:avLst/>
              <a:gdLst>
                <a:gd name="T0" fmla="*/ 2303 w 2324"/>
                <a:gd name="T1" fmla="*/ 584 h 947"/>
                <a:gd name="T2" fmla="*/ 2303 w 2324"/>
                <a:gd name="T3" fmla="*/ 584 h 947"/>
                <a:gd name="T4" fmla="*/ 1726 w 2324"/>
                <a:gd name="T5" fmla="*/ 54 h 947"/>
                <a:gd name="T6" fmla="*/ 1726 w 2324"/>
                <a:gd name="T7" fmla="*/ 54 h 947"/>
                <a:gd name="T8" fmla="*/ 1254 w 2324"/>
                <a:gd name="T9" fmla="*/ 192 h 947"/>
                <a:gd name="T10" fmla="*/ 1254 w 2324"/>
                <a:gd name="T11" fmla="*/ 192 h 947"/>
                <a:gd name="T12" fmla="*/ 1069 w 2324"/>
                <a:gd name="T13" fmla="*/ 192 h 947"/>
                <a:gd name="T14" fmla="*/ 1069 w 2324"/>
                <a:gd name="T15" fmla="*/ 192 h 947"/>
                <a:gd name="T16" fmla="*/ 598 w 2324"/>
                <a:gd name="T17" fmla="*/ 54 h 947"/>
                <a:gd name="T18" fmla="*/ 598 w 2324"/>
                <a:gd name="T19" fmla="*/ 54 h 947"/>
                <a:gd name="T20" fmla="*/ 19 w 2324"/>
                <a:gd name="T21" fmla="*/ 584 h 947"/>
                <a:gd name="T22" fmla="*/ 19 w 2324"/>
                <a:gd name="T23" fmla="*/ 584 h 947"/>
                <a:gd name="T24" fmla="*/ 638 w 2324"/>
                <a:gd name="T25" fmla="*/ 858 h 947"/>
                <a:gd name="T26" fmla="*/ 638 w 2324"/>
                <a:gd name="T27" fmla="*/ 858 h 947"/>
                <a:gd name="T28" fmla="*/ 1060 w 2324"/>
                <a:gd name="T29" fmla="*/ 727 h 947"/>
                <a:gd name="T30" fmla="*/ 1060 w 2324"/>
                <a:gd name="T31" fmla="*/ 727 h 947"/>
                <a:gd name="T32" fmla="*/ 1264 w 2324"/>
                <a:gd name="T33" fmla="*/ 727 h 947"/>
                <a:gd name="T34" fmla="*/ 1264 w 2324"/>
                <a:gd name="T35" fmla="*/ 727 h 947"/>
                <a:gd name="T36" fmla="*/ 1685 w 2324"/>
                <a:gd name="T37" fmla="*/ 858 h 947"/>
                <a:gd name="T38" fmla="*/ 1685 w 2324"/>
                <a:gd name="T39" fmla="*/ 858 h 947"/>
                <a:gd name="T40" fmla="*/ 2303 w 2324"/>
                <a:gd name="T41" fmla="*/ 58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24" h="947">
                  <a:moveTo>
                    <a:pt x="2303" y="584"/>
                  </a:moveTo>
                  <a:lnTo>
                    <a:pt x="2303" y="584"/>
                  </a:lnTo>
                  <a:cubicBezTo>
                    <a:pt x="2272" y="215"/>
                    <a:pt x="2071" y="0"/>
                    <a:pt x="1726" y="54"/>
                  </a:cubicBezTo>
                  <a:lnTo>
                    <a:pt x="1726" y="54"/>
                  </a:lnTo>
                  <a:cubicBezTo>
                    <a:pt x="1541" y="82"/>
                    <a:pt x="1375" y="127"/>
                    <a:pt x="1254" y="192"/>
                  </a:cubicBezTo>
                  <a:lnTo>
                    <a:pt x="1254" y="192"/>
                  </a:lnTo>
                  <a:cubicBezTo>
                    <a:pt x="1196" y="222"/>
                    <a:pt x="1127" y="222"/>
                    <a:pt x="1069" y="192"/>
                  </a:cubicBezTo>
                  <a:lnTo>
                    <a:pt x="1069" y="192"/>
                  </a:lnTo>
                  <a:cubicBezTo>
                    <a:pt x="948" y="127"/>
                    <a:pt x="782" y="82"/>
                    <a:pt x="598" y="54"/>
                  </a:cubicBezTo>
                  <a:lnTo>
                    <a:pt x="598" y="54"/>
                  </a:lnTo>
                  <a:cubicBezTo>
                    <a:pt x="252" y="0"/>
                    <a:pt x="52" y="215"/>
                    <a:pt x="19" y="584"/>
                  </a:cubicBezTo>
                  <a:lnTo>
                    <a:pt x="19" y="584"/>
                  </a:lnTo>
                  <a:cubicBezTo>
                    <a:pt x="0" y="804"/>
                    <a:pt x="204" y="946"/>
                    <a:pt x="638" y="858"/>
                  </a:cubicBezTo>
                  <a:lnTo>
                    <a:pt x="638" y="858"/>
                  </a:lnTo>
                  <a:cubicBezTo>
                    <a:pt x="798" y="826"/>
                    <a:pt x="947" y="785"/>
                    <a:pt x="1060" y="727"/>
                  </a:cubicBezTo>
                  <a:lnTo>
                    <a:pt x="1060" y="727"/>
                  </a:lnTo>
                  <a:cubicBezTo>
                    <a:pt x="1124" y="695"/>
                    <a:pt x="1200" y="695"/>
                    <a:pt x="1264" y="727"/>
                  </a:cubicBezTo>
                  <a:lnTo>
                    <a:pt x="1264" y="727"/>
                  </a:lnTo>
                  <a:cubicBezTo>
                    <a:pt x="1377" y="785"/>
                    <a:pt x="1525" y="826"/>
                    <a:pt x="1685" y="858"/>
                  </a:cubicBezTo>
                  <a:lnTo>
                    <a:pt x="1685" y="858"/>
                  </a:lnTo>
                  <a:cubicBezTo>
                    <a:pt x="2119" y="946"/>
                    <a:pt x="2323" y="804"/>
                    <a:pt x="2303" y="584"/>
                  </a:cubicBezTo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132">
              <a:extLst>
                <a:ext uri="{FF2B5EF4-FFF2-40B4-BE49-F238E27FC236}">
                  <a16:creationId xmlns:a16="http://schemas.microsoft.com/office/drawing/2014/main" id="{D856F162-2750-B048-B811-B3E44EBB2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683" y="6473491"/>
              <a:ext cx="845929" cy="362541"/>
            </a:xfrm>
            <a:custGeom>
              <a:avLst/>
              <a:gdLst>
                <a:gd name="T0" fmla="*/ 677 w 678"/>
                <a:gd name="T1" fmla="*/ 146 h 293"/>
                <a:gd name="T2" fmla="*/ 677 w 678"/>
                <a:gd name="T3" fmla="*/ 146 h 293"/>
                <a:gd name="T4" fmla="*/ 339 w 678"/>
                <a:gd name="T5" fmla="*/ 292 h 293"/>
                <a:gd name="T6" fmla="*/ 339 w 678"/>
                <a:gd name="T7" fmla="*/ 292 h 293"/>
                <a:gd name="T8" fmla="*/ 0 w 678"/>
                <a:gd name="T9" fmla="*/ 146 h 293"/>
                <a:gd name="T10" fmla="*/ 0 w 678"/>
                <a:gd name="T11" fmla="*/ 146 h 293"/>
                <a:gd name="T12" fmla="*/ 339 w 678"/>
                <a:gd name="T13" fmla="*/ 0 h 293"/>
                <a:gd name="T14" fmla="*/ 339 w 678"/>
                <a:gd name="T15" fmla="*/ 0 h 293"/>
                <a:gd name="T16" fmla="*/ 677 w 678"/>
                <a:gd name="T17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293">
                  <a:moveTo>
                    <a:pt x="677" y="146"/>
                  </a:moveTo>
                  <a:lnTo>
                    <a:pt x="677" y="146"/>
                  </a:lnTo>
                  <a:cubicBezTo>
                    <a:pt x="677" y="226"/>
                    <a:pt x="525" y="292"/>
                    <a:pt x="339" y="292"/>
                  </a:cubicBezTo>
                  <a:lnTo>
                    <a:pt x="339" y="292"/>
                  </a:lnTo>
                  <a:cubicBezTo>
                    <a:pt x="151" y="292"/>
                    <a:pt x="0" y="226"/>
                    <a:pt x="0" y="146"/>
                  </a:cubicBezTo>
                  <a:lnTo>
                    <a:pt x="0" y="146"/>
                  </a:lnTo>
                  <a:cubicBezTo>
                    <a:pt x="0" y="65"/>
                    <a:pt x="151" y="0"/>
                    <a:pt x="339" y="0"/>
                  </a:cubicBezTo>
                  <a:lnTo>
                    <a:pt x="339" y="0"/>
                  </a:lnTo>
                  <a:cubicBezTo>
                    <a:pt x="525" y="0"/>
                    <a:pt x="677" y="65"/>
                    <a:pt x="677" y="146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133">
              <a:extLst>
                <a:ext uri="{FF2B5EF4-FFF2-40B4-BE49-F238E27FC236}">
                  <a16:creationId xmlns:a16="http://schemas.microsoft.com/office/drawing/2014/main" id="{D53D95A5-FDF4-A04D-AAA3-777E91AE2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018" y="6473491"/>
              <a:ext cx="379022" cy="362541"/>
            </a:xfrm>
            <a:custGeom>
              <a:avLst/>
              <a:gdLst>
                <a:gd name="T0" fmla="*/ 304 w 305"/>
                <a:gd name="T1" fmla="*/ 145 h 290"/>
                <a:gd name="T2" fmla="*/ 304 w 305"/>
                <a:gd name="T3" fmla="*/ 145 h 290"/>
                <a:gd name="T4" fmla="*/ 195 w 305"/>
                <a:gd name="T5" fmla="*/ 0 h 290"/>
                <a:gd name="T6" fmla="*/ 195 w 305"/>
                <a:gd name="T7" fmla="*/ 0 h 290"/>
                <a:gd name="T8" fmla="*/ 68 w 305"/>
                <a:gd name="T9" fmla="*/ 19 h 290"/>
                <a:gd name="T10" fmla="*/ 68 w 305"/>
                <a:gd name="T11" fmla="*/ 19 h 290"/>
                <a:gd name="T12" fmla="*/ 0 w 305"/>
                <a:gd name="T13" fmla="*/ 145 h 290"/>
                <a:gd name="T14" fmla="*/ 0 w 305"/>
                <a:gd name="T15" fmla="*/ 145 h 290"/>
                <a:gd name="T16" fmla="*/ 70 w 305"/>
                <a:gd name="T17" fmla="*/ 271 h 290"/>
                <a:gd name="T18" fmla="*/ 70 w 305"/>
                <a:gd name="T19" fmla="*/ 271 h 290"/>
                <a:gd name="T20" fmla="*/ 194 w 305"/>
                <a:gd name="T21" fmla="*/ 289 h 290"/>
                <a:gd name="T22" fmla="*/ 194 w 305"/>
                <a:gd name="T23" fmla="*/ 289 h 290"/>
                <a:gd name="T24" fmla="*/ 304 w 305"/>
                <a:gd name="T25" fmla="*/ 14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290">
                  <a:moveTo>
                    <a:pt x="304" y="145"/>
                  </a:moveTo>
                  <a:lnTo>
                    <a:pt x="304" y="145"/>
                  </a:lnTo>
                  <a:cubicBezTo>
                    <a:pt x="304" y="76"/>
                    <a:pt x="258" y="19"/>
                    <a:pt x="195" y="0"/>
                  </a:cubicBezTo>
                  <a:lnTo>
                    <a:pt x="195" y="0"/>
                  </a:lnTo>
                  <a:cubicBezTo>
                    <a:pt x="150" y="3"/>
                    <a:pt x="107" y="9"/>
                    <a:pt x="68" y="19"/>
                  </a:cubicBezTo>
                  <a:lnTo>
                    <a:pt x="68" y="19"/>
                  </a:lnTo>
                  <a:cubicBezTo>
                    <a:pt x="27" y="46"/>
                    <a:pt x="0" y="92"/>
                    <a:pt x="0" y="145"/>
                  </a:cubicBezTo>
                  <a:lnTo>
                    <a:pt x="0" y="145"/>
                  </a:lnTo>
                  <a:cubicBezTo>
                    <a:pt x="0" y="198"/>
                    <a:pt x="28" y="244"/>
                    <a:pt x="70" y="271"/>
                  </a:cubicBezTo>
                  <a:lnTo>
                    <a:pt x="70" y="271"/>
                  </a:lnTo>
                  <a:cubicBezTo>
                    <a:pt x="108" y="280"/>
                    <a:pt x="149" y="287"/>
                    <a:pt x="194" y="289"/>
                  </a:cubicBezTo>
                  <a:lnTo>
                    <a:pt x="194" y="289"/>
                  </a:lnTo>
                  <a:cubicBezTo>
                    <a:pt x="257" y="272"/>
                    <a:pt x="304" y="214"/>
                    <a:pt x="304" y="145"/>
                  </a:cubicBez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134">
              <a:extLst>
                <a:ext uri="{FF2B5EF4-FFF2-40B4-BE49-F238E27FC236}">
                  <a16:creationId xmlns:a16="http://schemas.microsoft.com/office/drawing/2014/main" id="{5FC8E4A5-8DA7-9444-8389-AA947B67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9903" y="6473491"/>
              <a:ext cx="845929" cy="362541"/>
            </a:xfrm>
            <a:custGeom>
              <a:avLst/>
              <a:gdLst>
                <a:gd name="T0" fmla="*/ 677 w 678"/>
                <a:gd name="T1" fmla="*/ 146 h 293"/>
                <a:gd name="T2" fmla="*/ 677 w 678"/>
                <a:gd name="T3" fmla="*/ 146 h 293"/>
                <a:gd name="T4" fmla="*/ 338 w 678"/>
                <a:gd name="T5" fmla="*/ 292 h 293"/>
                <a:gd name="T6" fmla="*/ 338 w 678"/>
                <a:gd name="T7" fmla="*/ 292 h 293"/>
                <a:gd name="T8" fmla="*/ 0 w 678"/>
                <a:gd name="T9" fmla="*/ 146 h 293"/>
                <a:gd name="T10" fmla="*/ 0 w 678"/>
                <a:gd name="T11" fmla="*/ 146 h 293"/>
                <a:gd name="T12" fmla="*/ 338 w 678"/>
                <a:gd name="T13" fmla="*/ 0 h 293"/>
                <a:gd name="T14" fmla="*/ 338 w 678"/>
                <a:gd name="T15" fmla="*/ 0 h 293"/>
                <a:gd name="T16" fmla="*/ 677 w 678"/>
                <a:gd name="T17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293">
                  <a:moveTo>
                    <a:pt x="677" y="146"/>
                  </a:moveTo>
                  <a:lnTo>
                    <a:pt x="677" y="146"/>
                  </a:lnTo>
                  <a:cubicBezTo>
                    <a:pt x="677" y="226"/>
                    <a:pt x="526" y="292"/>
                    <a:pt x="338" y="292"/>
                  </a:cubicBezTo>
                  <a:lnTo>
                    <a:pt x="338" y="292"/>
                  </a:lnTo>
                  <a:cubicBezTo>
                    <a:pt x="152" y="292"/>
                    <a:pt x="0" y="226"/>
                    <a:pt x="0" y="146"/>
                  </a:cubicBezTo>
                  <a:lnTo>
                    <a:pt x="0" y="146"/>
                  </a:lnTo>
                  <a:cubicBezTo>
                    <a:pt x="0" y="65"/>
                    <a:pt x="152" y="0"/>
                    <a:pt x="338" y="0"/>
                  </a:cubicBezTo>
                  <a:lnTo>
                    <a:pt x="338" y="0"/>
                  </a:lnTo>
                  <a:cubicBezTo>
                    <a:pt x="526" y="0"/>
                    <a:pt x="677" y="65"/>
                    <a:pt x="677" y="146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135">
              <a:extLst>
                <a:ext uri="{FF2B5EF4-FFF2-40B4-BE49-F238E27FC236}">
                  <a16:creationId xmlns:a16="http://schemas.microsoft.com/office/drawing/2014/main" id="{4EF6D85E-8A75-EC48-891A-D4740E66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6238" y="6473491"/>
              <a:ext cx="379022" cy="362541"/>
            </a:xfrm>
            <a:custGeom>
              <a:avLst/>
              <a:gdLst>
                <a:gd name="T0" fmla="*/ 305 w 306"/>
                <a:gd name="T1" fmla="*/ 145 h 290"/>
                <a:gd name="T2" fmla="*/ 305 w 306"/>
                <a:gd name="T3" fmla="*/ 145 h 290"/>
                <a:gd name="T4" fmla="*/ 196 w 306"/>
                <a:gd name="T5" fmla="*/ 0 h 290"/>
                <a:gd name="T6" fmla="*/ 196 w 306"/>
                <a:gd name="T7" fmla="*/ 0 h 290"/>
                <a:gd name="T8" fmla="*/ 69 w 306"/>
                <a:gd name="T9" fmla="*/ 19 h 290"/>
                <a:gd name="T10" fmla="*/ 69 w 306"/>
                <a:gd name="T11" fmla="*/ 19 h 290"/>
                <a:gd name="T12" fmla="*/ 0 w 306"/>
                <a:gd name="T13" fmla="*/ 145 h 290"/>
                <a:gd name="T14" fmla="*/ 0 w 306"/>
                <a:gd name="T15" fmla="*/ 145 h 290"/>
                <a:gd name="T16" fmla="*/ 70 w 306"/>
                <a:gd name="T17" fmla="*/ 271 h 290"/>
                <a:gd name="T18" fmla="*/ 70 w 306"/>
                <a:gd name="T19" fmla="*/ 271 h 290"/>
                <a:gd name="T20" fmla="*/ 194 w 306"/>
                <a:gd name="T21" fmla="*/ 289 h 290"/>
                <a:gd name="T22" fmla="*/ 194 w 306"/>
                <a:gd name="T23" fmla="*/ 289 h 290"/>
                <a:gd name="T24" fmla="*/ 305 w 306"/>
                <a:gd name="T25" fmla="*/ 14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90">
                  <a:moveTo>
                    <a:pt x="305" y="145"/>
                  </a:moveTo>
                  <a:lnTo>
                    <a:pt x="305" y="145"/>
                  </a:lnTo>
                  <a:cubicBezTo>
                    <a:pt x="305" y="76"/>
                    <a:pt x="259" y="19"/>
                    <a:pt x="196" y="0"/>
                  </a:cubicBezTo>
                  <a:lnTo>
                    <a:pt x="196" y="0"/>
                  </a:lnTo>
                  <a:cubicBezTo>
                    <a:pt x="150" y="3"/>
                    <a:pt x="107" y="9"/>
                    <a:pt x="69" y="19"/>
                  </a:cubicBezTo>
                  <a:lnTo>
                    <a:pt x="69" y="19"/>
                  </a:lnTo>
                  <a:cubicBezTo>
                    <a:pt x="27" y="46"/>
                    <a:pt x="0" y="92"/>
                    <a:pt x="0" y="145"/>
                  </a:cubicBezTo>
                  <a:lnTo>
                    <a:pt x="0" y="145"/>
                  </a:lnTo>
                  <a:cubicBezTo>
                    <a:pt x="0" y="198"/>
                    <a:pt x="29" y="244"/>
                    <a:pt x="70" y="271"/>
                  </a:cubicBezTo>
                  <a:lnTo>
                    <a:pt x="70" y="271"/>
                  </a:lnTo>
                  <a:cubicBezTo>
                    <a:pt x="107" y="280"/>
                    <a:pt x="149" y="287"/>
                    <a:pt x="194" y="289"/>
                  </a:cubicBezTo>
                  <a:lnTo>
                    <a:pt x="194" y="289"/>
                  </a:lnTo>
                  <a:cubicBezTo>
                    <a:pt x="258" y="272"/>
                    <a:pt x="305" y="214"/>
                    <a:pt x="305" y="145"/>
                  </a:cubicBez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136">
              <a:extLst>
                <a:ext uri="{FF2B5EF4-FFF2-40B4-BE49-F238E27FC236}">
                  <a16:creationId xmlns:a16="http://schemas.microsoft.com/office/drawing/2014/main" id="{09B28667-FB15-0B44-8E6E-9FE573A2F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924" y="10280170"/>
              <a:ext cx="2625676" cy="1993974"/>
            </a:xfrm>
            <a:custGeom>
              <a:avLst/>
              <a:gdLst>
                <a:gd name="T0" fmla="*/ 1956 w 2107"/>
                <a:gd name="T1" fmla="*/ 1598 h 1599"/>
                <a:gd name="T2" fmla="*/ 150 w 2107"/>
                <a:gd name="T3" fmla="*/ 1598 h 1599"/>
                <a:gd name="T4" fmla="*/ 150 w 2107"/>
                <a:gd name="T5" fmla="*/ 1598 h 1599"/>
                <a:gd name="T6" fmla="*/ 51 w 2107"/>
                <a:gd name="T7" fmla="*/ 1419 h 1599"/>
                <a:gd name="T8" fmla="*/ 943 w 2107"/>
                <a:gd name="T9" fmla="*/ 59 h 1599"/>
                <a:gd name="T10" fmla="*/ 943 w 2107"/>
                <a:gd name="T11" fmla="*/ 59 h 1599"/>
                <a:gd name="T12" fmla="*/ 1053 w 2107"/>
                <a:gd name="T13" fmla="*/ 0 h 1599"/>
                <a:gd name="T14" fmla="*/ 1053 w 2107"/>
                <a:gd name="T15" fmla="*/ 0 h 1599"/>
                <a:gd name="T16" fmla="*/ 1163 w 2107"/>
                <a:gd name="T17" fmla="*/ 59 h 1599"/>
                <a:gd name="T18" fmla="*/ 2055 w 2107"/>
                <a:gd name="T19" fmla="*/ 1419 h 1599"/>
                <a:gd name="T20" fmla="*/ 2055 w 2107"/>
                <a:gd name="T21" fmla="*/ 1419 h 1599"/>
                <a:gd name="T22" fmla="*/ 1956 w 2107"/>
                <a:gd name="T23" fmla="*/ 1598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7" h="1599">
                  <a:moveTo>
                    <a:pt x="1956" y="1598"/>
                  </a:moveTo>
                  <a:lnTo>
                    <a:pt x="150" y="1598"/>
                  </a:lnTo>
                  <a:lnTo>
                    <a:pt x="150" y="1598"/>
                  </a:lnTo>
                  <a:cubicBezTo>
                    <a:pt x="57" y="1598"/>
                    <a:pt x="0" y="1496"/>
                    <a:pt x="51" y="1419"/>
                  </a:cubicBezTo>
                  <a:lnTo>
                    <a:pt x="943" y="59"/>
                  </a:lnTo>
                  <a:lnTo>
                    <a:pt x="943" y="59"/>
                  </a:lnTo>
                  <a:cubicBezTo>
                    <a:pt x="967" y="22"/>
                    <a:pt x="1009" y="0"/>
                    <a:pt x="1053" y="0"/>
                  </a:cubicBezTo>
                  <a:lnTo>
                    <a:pt x="1053" y="0"/>
                  </a:lnTo>
                  <a:cubicBezTo>
                    <a:pt x="1097" y="0"/>
                    <a:pt x="1138" y="22"/>
                    <a:pt x="1163" y="59"/>
                  </a:cubicBezTo>
                  <a:lnTo>
                    <a:pt x="2055" y="1419"/>
                  </a:lnTo>
                  <a:lnTo>
                    <a:pt x="2055" y="1419"/>
                  </a:lnTo>
                  <a:cubicBezTo>
                    <a:pt x="2106" y="1496"/>
                    <a:pt x="2050" y="1598"/>
                    <a:pt x="1956" y="15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071D5F4C-2F7C-4F46-9475-6AE4F118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924" y="10280170"/>
              <a:ext cx="2625676" cy="1993974"/>
            </a:xfrm>
            <a:custGeom>
              <a:avLst/>
              <a:gdLst>
                <a:gd name="T0" fmla="*/ 1053 w 2107"/>
                <a:gd name="T1" fmla="*/ 0 h 1599"/>
                <a:gd name="T2" fmla="*/ 1053 w 2107"/>
                <a:gd name="T3" fmla="*/ 0 h 1599"/>
                <a:gd name="T4" fmla="*/ 943 w 2107"/>
                <a:gd name="T5" fmla="*/ 59 h 1599"/>
                <a:gd name="T6" fmla="*/ 51 w 2107"/>
                <a:gd name="T7" fmla="*/ 1419 h 1599"/>
                <a:gd name="T8" fmla="*/ 51 w 2107"/>
                <a:gd name="T9" fmla="*/ 1419 h 1599"/>
                <a:gd name="T10" fmla="*/ 150 w 2107"/>
                <a:gd name="T11" fmla="*/ 1598 h 1599"/>
                <a:gd name="T12" fmla="*/ 1956 w 2107"/>
                <a:gd name="T13" fmla="*/ 1598 h 1599"/>
                <a:gd name="T14" fmla="*/ 1956 w 2107"/>
                <a:gd name="T15" fmla="*/ 1598 h 1599"/>
                <a:gd name="T16" fmla="*/ 2055 w 2107"/>
                <a:gd name="T17" fmla="*/ 1419 h 1599"/>
                <a:gd name="T18" fmla="*/ 1163 w 2107"/>
                <a:gd name="T19" fmla="*/ 59 h 1599"/>
                <a:gd name="T20" fmla="*/ 1163 w 2107"/>
                <a:gd name="T21" fmla="*/ 59 h 1599"/>
                <a:gd name="T22" fmla="*/ 1053 w 2107"/>
                <a:gd name="T23" fmla="*/ 0 h 1599"/>
                <a:gd name="T24" fmla="*/ 1917 w 2107"/>
                <a:gd name="T25" fmla="*/ 1478 h 1599"/>
                <a:gd name="T26" fmla="*/ 189 w 2107"/>
                <a:gd name="T27" fmla="*/ 1478 h 1599"/>
                <a:gd name="T28" fmla="*/ 189 w 2107"/>
                <a:gd name="T29" fmla="*/ 1478 h 1599"/>
                <a:gd name="T30" fmla="*/ 174 w 2107"/>
                <a:gd name="T31" fmla="*/ 1452 h 1599"/>
                <a:gd name="T32" fmla="*/ 174 w 2107"/>
                <a:gd name="T33" fmla="*/ 1452 h 1599"/>
                <a:gd name="T34" fmla="*/ 1039 w 2107"/>
                <a:gd name="T35" fmla="*/ 141 h 1599"/>
                <a:gd name="T36" fmla="*/ 1039 w 2107"/>
                <a:gd name="T37" fmla="*/ 141 h 1599"/>
                <a:gd name="T38" fmla="*/ 1067 w 2107"/>
                <a:gd name="T39" fmla="*/ 142 h 1599"/>
                <a:gd name="T40" fmla="*/ 1931 w 2107"/>
                <a:gd name="T41" fmla="*/ 1452 h 1599"/>
                <a:gd name="T42" fmla="*/ 1931 w 2107"/>
                <a:gd name="T43" fmla="*/ 1452 h 1599"/>
                <a:gd name="T44" fmla="*/ 1917 w 2107"/>
                <a:gd name="T45" fmla="*/ 1478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7" h="1599">
                  <a:moveTo>
                    <a:pt x="1053" y="0"/>
                  </a:moveTo>
                  <a:lnTo>
                    <a:pt x="1053" y="0"/>
                  </a:lnTo>
                  <a:cubicBezTo>
                    <a:pt x="1009" y="0"/>
                    <a:pt x="967" y="22"/>
                    <a:pt x="943" y="59"/>
                  </a:cubicBezTo>
                  <a:lnTo>
                    <a:pt x="51" y="1419"/>
                  </a:lnTo>
                  <a:lnTo>
                    <a:pt x="51" y="1419"/>
                  </a:lnTo>
                  <a:cubicBezTo>
                    <a:pt x="0" y="1496"/>
                    <a:pt x="57" y="1598"/>
                    <a:pt x="150" y="1598"/>
                  </a:cubicBezTo>
                  <a:lnTo>
                    <a:pt x="1956" y="1598"/>
                  </a:lnTo>
                  <a:lnTo>
                    <a:pt x="1956" y="1598"/>
                  </a:lnTo>
                  <a:cubicBezTo>
                    <a:pt x="2050" y="1598"/>
                    <a:pt x="2106" y="1496"/>
                    <a:pt x="2055" y="1419"/>
                  </a:cubicBezTo>
                  <a:lnTo>
                    <a:pt x="1163" y="59"/>
                  </a:lnTo>
                  <a:lnTo>
                    <a:pt x="1163" y="59"/>
                  </a:lnTo>
                  <a:cubicBezTo>
                    <a:pt x="1138" y="22"/>
                    <a:pt x="1097" y="0"/>
                    <a:pt x="1053" y="0"/>
                  </a:cubicBezTo>
                  <a:close/>
                  <a:moveTo>
                    <a:pt x="1917" y="1478"/>
                  </a:moveTo>
                  <a:lnTo>
                    <a:pt x="189" y="1478"/>
                  </a:lnTo>
                  <a:lnTo>
                    <a:pt x="189" y="1478"/>
                  </a:lnTo>
                  <a:cubicBezTo>
                    <a:pt x="176" y="1478"/>
                    <a:pt x="167" y="1463"/>
                    <a:pt x="174" y="1452"/>
                  </a:cubicBezTo>
                  <a:lnTo>
                    <a:pt x="174" y="1452"/>
                  </a:lnTo>
                  <a:cubicBezTo>
                    <a:pt x="288" y="1279"/>
                    <a:pt x="933" y="298"/>
                    <a:pt x="1039" y="141"/>
                  </a:cubicBezTo>
                  <a:lnTo>
                    <a:pt x="1039" y="141"/>
                  </a:lnTo>
                  <a:cubicBezTo>
                    <a:pt x="1045" y="132"/>
                    <a:pt x="1060" y="132"/>
                    <a:pt x="1067" y="142"/>
                  </a:cubicBezTo>
                  <a:lnTo>
                    <a:pt x="1931" y="1452"/>
                  </a:lnTo>
                  <a:lnTo>
                    <a:pt x="1931" y="1452"/>
                  </a:lnTo>
                  <a:cubicBezTo>
                    <a:pt x="1938" y="1463"/>
                    <a:pt x="1930" y="1478"/>
                    <a:pt x="1917" y="1478"/>
                  </a:cubicBezTo>
                  <a:close/>
                </a:path>
              </a:pathLst>
            </a:custGeom>
            <a:solidFill>
              <a:srgbClr val="F488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7D5F2AB-2AD8-124C-85F7-330816A95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1450" y="10867924"/>
              <a:ext cx="322845" cy="1119340"/>
            </a:xfrm>
            <a:custGeom>
              <a:avLst/>
              <a:gdLst>
                <a:gd name="connsiteX0" fmla="*/ 158672 w 322845"/>
                <a:gd name="connsiteY0" fmla="*/ 862410 h 1119340"/>
                <a:gd name="connsiteX1" fmla="*/ 289880 w 322845"/>
                <a:gd name="connsiteY1" fmla="*/ 990254 h 1119340"/>
                <a:gd name="connsiteX2" fmla="*/ 158672 w 322845"/>
                <a:gd name="connsiteY2" fmla="*/ 1119340 h 1119340"/>
                <a:gd name="connsiteX3" fmla="*/ 27464 w 322845"/>
                <a:gd name="connsiteY3" fmla="*/ 990254 h 1119340"/>
                <a:gd name="connsiteX4" fmla="*/ 158672 w 322845"/>
                <a:gd name="connsiteY4" fmla="*/ 862410 h 1119340"/>
                <a:gd name="connsiteX5" fmla="*/ 0 w 322845"/>
                <a:gd name="connsiteY5" fmla="*/ 0 h 1119340"/>
                <a:gd name="connsiteX6" fmla="*/ 322845 w 322845"/>
                <a:gd name="connsiteY6" fmla="*/ 0 h 1119340"/>
                <a:gd name="connsiteX7" fmla="*/ 231850 w 322845"/>
                <a:gd name="connsiteY7" fmla="*/ 795251 h 1119340"/>
                <a:gd name="connsiteX8" fmla="*/ 92241 w 322845"/>
                <a:gd name="connsiteY8" fmla="*/ 795251 h 111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845" h="1119340">
                  <a:moveTo>
                    <a:pt x="158672" y="862410"/>
                  </a:moveTo>
                  <a:cubicBezTo>
                    <a:pt x="229899" y="862410"/>
                    <a:pt x="289880" y="919506"/>
                    <a:pt x="289880" y="990254"/>
                  </a:cubicBezTo>
                  <a:cubicBezTo>
                    <a:pt x="289880" y="1061003"/>
                    <a:pt x="229899" y="1119340"/>
                    <a:pt x="158672" y="1119340"/>
                  </a:cubicBezTo>
                  <a:cubicBezTo>
                    <a:pt x="86195" y="1119340"/>
                    <a:pt x="27464" y="1061003"/>
                    <a:pt x="27464" y="990254"/>
                  </a:cubicBezTo>
                  <a:cubicBezTo>
                    <a:pt x="27464" y="919506"/>
                    <a:pt x="86195" y="862410"/>
                    <a:pt x="158672" y="862410"/>
                  </a:cubicBezTo>
                  <a:close/>
                  <a:moveTo>
                    <a:pt x="0" y="0"/>
                  </a:moveTo>
                  <a:lnTo>
                    <a:pt x="322845" y="0"/>
                  </a:lnTo>
                  <a:lnTo>
                    <a:pt x="231850" y="795251"/>
                  </a:lnTo>
                  <a:lnTo>
                    <a:pt x="92241" y="795251"/>
                  </a:lnTo>
                  <a:close/>
                </a:path>
              </a:pathLst>
            </a:custGeom>
            <a:solidFill>
              <a:srgbClr val="F488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2F12097-1EDD-8040-A80D-8FD8EBBEE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198" y="10859792"/>
              <a:ext cx="746692" cy="753956"/>
            </a:xfrm>
            <a:custGeom>
              <a:avLst/>
              <a:gdLst>
                <a:gd name="connsiteX0" fmla="*/ 339283 w 746692"/>
                <a:gd name="connsiteY0" fmla="*/ 544654 h 753956"/>
                <a:gd name="connsiteX1" fmla="*/ 340550 w 746692"/>
                <a:gd name="connsiteY1" fmla="*/ 561890 h 753956"/>
                <a:gd name="connsiteX2" fmla="*/ 286042 w 746692"/>
                <a:gd name="connsiteY2" fmla="*/ 696090 h 753956"/>
                <a:gd name="connsiteX3" fmla="*/ 313930 w 746692"/>
                <a:gd name="connsiteY3" fmla="*/ 724407 h 753956"/>
                <a:gd name="connsiteX4" fmla="*/ 367171 w 746692"/>
                <a:gd name="connsiteY4" fmla="*/ 723176 h 753956"/>
                <a:gd name="connsiteX5" fmla="*/ 384918 w 746692"/>
                <a:gd name="connsiteY5" fmla="*/ 730563 h 753956"/>
                <a:gd name="connsiteX6" fmla="*/ 377312 w 746692"/>
                <a:gd name="connsiteY6" fmla="*/ 746569 h 753956"/>
                <a:gd name="connsiteX7" fmla="*/ 336747 w 746692"/>
                <a:gd name="connsiteY7" fmla="*/ 753956 h 753956"/>
                <a:gd name="connsiteX8" fmla="*/ 305056 w 746692"/>
                <a:gd name="connsiteY8" fmla="*/ 747800 h 753956"/>
                <a:gd name="connsiteX9" fmla="*/ 261957 w 746692"/>
                <a:gd name="connsiteY9" fmla="*/ 704708 h 753956"/>
                <a:gd name="connsiteX10" fmla="*/ 320268 w 746692"/>
                <a:gd name="connsiteY10" fmla="*/ 545885 h 753956"/>
                <a:gd name="connsiteX11" fmla="*/ 339283 w 746692"/>
                <a:gd name="connsiteY11" fmla="*/ 544654 h 753956"/>
                <a:gd name="connsiteX12" fmla="*/ 236752 w 746692"/>
                <a:gd name="connsiteY12" fmla="*/ 492782 h 753956"/>
                <a:gd name="connsiteX13" fmla="*/ 251847 w 746692"/>
                <a:gd name="connsiteY13" fmla="*/ 501619 h 753956"/>
                <a:gd name="connsiteX14" fmla="*/ 243042 w 746692"/>
                <a:gd name="connsiteY14" fmla="*/ 516768 h 753956"/>
                <a:gd name="connsiteX15" fmla="*/ 119762 w 746692"/>
                <a:gd name="connsiteY15" fmla="*/ 598823 h 753956"/>
                <a:gd name="connsiteX16" fmla="*/ 126052 w 746692"/>
                <a:gd name="connsiteY16" fmla="*/ 639220 h 753956"/>
                <a:gd name="connsiteX17" fmla="*/ 170080 w 746692"/>
                <a:gd name="connsiteY17" fmla="*/ 668255 h 753956"/>
                <a:gd name="connsiteX18" fmla="*/ 178886 w 746692"/>
                <a:gd name="connsiteY18" fmla="*/ 683403 h 753956"/>
                <a:gd name="connsiteX19" fmla="*/ 167564 w 746692"/>
                <a:gd name="connsiteY19" fmla="*/ 693503 h 753956"/>
                <a:gd name="connsiteX20" fmla="*/ 165048 w 746692"/>
                <a:gd name="connsiteY20" fmla="*/ 693503 h 753956"/>
                <a:gd name="connsiteX21" fmla="*/ 104667 w 746692"/>
                <a:gd name="connsiteY21" fmla="*/ 653106 h 753956"/>
                <a:gd name="connsiteX22" fmla="*/ 94603 w 746692"/>
                <a:gd name="connsiteY22" fmla="*/ 593774 h 753956"/>
                <a:gd name="connsiteX23" fmla="*/ 236752 w 746692"/>
                <a:gd name="connsiteY23" fmla="*/ 492782 h 753956"/>
                <a:gd name="connsiteX24" fmla="*/ 163815 w 746692"/>
                <a:gd name="connsiteY24" fmla="*/ 370673 h 753956"/>
                <a:gd name="connsiteX25" fmla="*/ 177472 w 746692"/>
                <a:gd name="connsiteY25" fmla="*/ 381847 h 753956"/>
                <a:gd name="connsiteX26" fmla="*/ 166298 w 746692"/>
                <a:gd name="connsiteY26" fmla="*/ 395505 h 753956"/>
                <a:gd name="connsiteX27" fmla="*/ 30965 w 746692"/>
                <a:gd name="connsiteY27" fmla="*/ 451376 h 753956"/>
                <a:gd name="connsiteX28" fmla="*/ 28482 w 746692"/>
                <a:gd name="connsiteY28" fmla="*/ 491107 h 753956"/>
                <a:gd name="connsiteX29" fmla="*/ 65729 w 746692"/>
                <a:gd name="connsiteY29" fmla="*/ 527113 h 753956"/>
                <a:gd name="connsiteX30" fmla="*/ 71937 w 746692"/>
                <a:gd name="connsiteY30" fmla="*/ 543254 h 753956"/>
                <a:gd name="connsiteX31" fmla="*/ 60763 w 746692"/>
                <a:gd name="connsiteY31" fmla="*/ 550703 h 753956"/>
                <a:gd name="connsiteX32" fmla="*/ 55797 w 746692"/>
                <a:gd name="connsiteY32" fmla="*/ 550703 h 753956"/>
                <a:gd name="connsiteX33" fmla="*/ 4892 w 746692"/>
                <a:gd name="connsiteY33" fmla="*/ 499798 h 753956"/>
                <a:gd name="connsiteX34" fmla="*/ 7375 w 746692"/>
                <a:gd name="connsiteY34" fmla="*/ 441444 h 753956"/>
                <a:gd name="connsiteX35" fmla="*/ 163815 w 746692"/>
                <a:gd name="connsiteY35" fmla="*/ 370673 h 753956"/>
                <a:gd name="connsiteX36" fmla="*/ 669450 w 746692"/>
                <a:gd name="connsiteY36" fmla="*/ 245636 h 753956"/>
                <a:gd name="connsiteX37" fmla="*/ 692722 w 746692"/>
                <a:gd name="connsiteY37" fmla="*/ 249344 h 753956"/>
                <a:gd name="connsiteX38" fmla="*/ 739487 w 746692"/>
                <a:gd name="connsiteY38" fmla="*/ 288524 h 753956"/>
                <a:gd name="connsiteX39" fmla="*/ 740718 w 746692"/>
                <a:gd name="connsiteY39" fmla="*/ 360566 h 753956"/>
                <a:gd name="connsiteX40" fmla="*/ 728411 w 746692"/>
                <a:gd name="connsiteY40" fmla="*/ 369413 h 753956"/>
                <a:gd name="connsiteX41" fmla="*/ 724719 w 746692"/>
                <a:gd name="connsiteY41" fmla="*/ 368149 h 753956"/>
                <a:gd name="connsiteX42" fmla="*/ 717335 w 746692"/>
                <a:gd name="connsiteY42" fmla="*/ 351719 h 753956"/>
                <a:gd name="connsiteX43" fmla="*/ 717335 w 746692"/>
                <a:gd name="connsiteY43" fmla="*/ 299899 h 753956"/>
                <a:gd name="connsiteX44" fmla="*/ 685338 w 746692"/>
                <a:gd name="connsiteY44" fmla="*/ 273358 h 753956"/>
                <a:gd name="connsiteX45" fmla="*/ 552425 w 746692"/>
                <a:gd name="connsiteY45" fmla="*/ 334024 h 753956"/>
                <a:gd name="connsiteX46" fmla="*/ 535196 w 746692"/>
                <a:gd name="connsiteY46" fmla="*/ 332760 h 753956"/>
                <a:gd name="connsiteX47" fmla="*/ 536426 w 746692"/>
                <a:gd name="connsiteY47" fmla="*/ 315066 h 753956"/>
                <a:gd name="connsiteX48" fmla="*/ 669450 w 746692"/>
                <a:gd name="connsiteY48" fmla="*/ 245636 h 753956"/>
                <a:gd name="connsiteX49" fmla="*/ 84065 w 746692"/>
                <a:gd name="connsiteY49" fmla="*/ 112505 h 753956"/>
                <a:gd name="connsiteX50" fmla="*/ 95474 w 746692"/>
                <a:gd name="connsiteY50" fmla="*/ 126149 h 753956"/>
                <a:gd name="connsiteX51" fmla="*/ 120826 w 746692"/>
                <a:gd name="connsiteY51" fmla="*/ 163360 h 753956"/>
                <a:gd name="connsiteX52" fmla="*/ 132235 w 746692"/>
                <a:gd name="connsiteY52" fmla="*/ 177004 h 753956"/>
                <a:gd name="connsiteX53" fmla="*/ 119559 w 746692"/>
                <a:gd name="connsiteY53" fmla="*/ 188168 h 753956"/>
                <a:gd name="connsiteX54" fmla="*/ 118291 w 746692"/>
                <a:gd name="connsiteY54" fmla="*/ 188168 h 753956"/>
                <a:gd name="connsiteX55" fmla="*/ 70122 w 746692"/>
                <a:gd name="connsiteY55" fmla="*/ 123668 h 753956"/>
                <a:gd name="connsiteX56" fmla="*/ 84065 w 746692"/>
                <a:gd name="connsiteY56" fmla="*/ 112505 h 753956"/>
                <a:gd name="connsiteX57" fmla="*/ 597813 w 746692"/>
                <a:gd name="connsiteY57" fmla="*/ 82799 h 753956"/>
                <a:gd name="connsiteX58" fmla="*/ 626669 w 746692"/>
                <a:gd name="connsiteY58" fmla="*/ 91937 h 753956"/>
                <a:gd name="connsiteX59" fmla="*/ 668071 w 746692"/>
                <a:gd name="connsiteY59" fmla="*/ 148933 h 753956"/>
                <a:gd name="connsiteX60" fmla="*/ 660543 w 746692"/>
                <a:gd name="connsiteY60" fmla="*/ 163802 h 753956"/>
                <a:gd name="connsiteX61" fmla="*/ 644233 w 746692"/>
                <a:gd name="connsiteY61" fmla="*/ 155128 h 753956"/>
                <a:gd name="connsiteX62" fmla="*/ 614123 w 746692"/>
                <a:gd name="connsiteY62" fmla="*/ 113001 h 753956"/>
                <a:gd name="connsiteX63" fmla="*/ 571467 w 746692"/>
                <a:gd name="connsiteY63" fmla="*/ 109284 h 753956"/>
                <a:gd name="connsiteX64" fmla="*/ 496191 w 746692"/>
                <a:gd name="connsiteY64" fmla="*/ 234427 h 753956"/>
                <a:gd name="connsiteX65" fmla="*/ 483645 w 746692"/>
                <a:gd name="connsiteY65" fmla="*/ 243100 h 753956"/>
                <a:gd name="connsiteX66" fmla="*/ 481136 w 746692"/>
                <a:gd name="connsiteY66" fmla="*/ 243100 h 753956"/>
                <a:gd name="connsiteX67" fmla="*/ 471099 w 746692"/>
                <a:gd name="connsiteY67" fmla="*/ 228232 h 753956"/>
                <a:gd name="connsiteX68" fmla="*/ 565194 w 746692"/>
                <a:gd name="connsiteY68" fmla="*/ 85742 h 753956"/>
                <a:gd name="connsiteX69" fmla="*/ 597813 w 746692"/>
                <a:gd name="connsiteY69" fmla="*/ 82799 h 753956"/>
                <a:gd name="connsiteX70" fmla="*/ 140731 w 746692"/>
                <a:gd name="connsiteY70" fmla="*/ 71042 h 753956"/>
                <a:gd name="connsiteX71" fmla="*/ 186723 w 746692"/>
                <a:gd name="connsiteY71" fmla="*/ 133060 h 753956"/>
                <a:gd name="connsiteX72" fmla="*/ 174620 w 746692"/>
                <a:gd name="connsiteY72" fmla="*/ 144224 h 753956"/>
                <a:gd name="connsiteX73" fmla="*/ 173410 w 746692"/>
                <a:gd name="connsiteY73" fmla="*/ 144224 h 753956"/>
                <a:gd name="connsiteX74" fmla="*/ 162517 w 746692"/>
                <a:gd name="connsiteY74" fmla="*/ 129339 h 753956"/>
                <a:gd name="connsiteX75" fmla="*/ 134680 w 746692"/>
                <a:gd name="connsiteY75" fmla="*/ 94609 h 753956"/>
                <a:gd name="connsiteX76" fmla="*/ 124997 w 746692"/>
                <a:gd name="connsiteY76" fmla="*/ 79724 h 753956"/>
                <a:gd name="connsiteX77" fmla="*/ 140731 w 746692"/>
                <a:gd name="connsiteY77" fmla="*/ 71042 h 753956"/>
                <a:gd name="connsiteX78" fmla="*/ 437714 w 746692"/>
                <a:gd name="connsiteY78" fmla="*/ 439 h 753956"/>
                <a:gd name="connsiteX79" fmla="*/ 467667 w 746692"/>
                <a:gd name="connsiteY79" fmla="*/ 3416 h 753956"/>
                <a:gd name="connsiteX80" fmla="*/ 519813 w 746692"/>
                <a:gd name="connsiteY80" fmla="*/ 52301 h 753956"/>
                <a:gd name="connsiteX81" fmla="*/ 513605 w 746692"/>
                <a:gd name="connsiteY81" fmla="*/ 68596 h 753956"/>
                <a:gd name="connsiteX82" fmla="*/ 497465 w 746692"/>
                <a:gd name="connsiteY82" fmla="*/ 62328 h 753956"/>
                <a:gd name="connsiteX83" fmla="*/ 458976 w 746692"/>
                <a:gd name="connsiteY83" fmla="*/ 27232 h 753956"/>
                <a:gd name="connsiteX84" fmla="*/ 418004 w 746692"/>
                <a:gd name="connsiteY84" fmla="*/ 32246 h 753956"/>
                <a:gd name="connsiteX85" fmla="*/ 369583 w 746692"/>
                <a:gd name="connsiteY85" fmla="*/ 170125 h 753956"/>
                <a:gd name="connsiteX86" fmla="*/ 355926 w 746692"/>
                <a:gd name="connsiteY86" fmla="*/ 182660 h 753956"/>
                <a:gd name="connsiteX87" fmla="*/ 344752 w 746692"/>
                <a:gd name="connsiteY87" fmla="*/ 168872 h 753956"/>
                <a:gd name="connsiteX88" fmla="*/ 406830 w 746692"/>
                <a:gd name="connsiteY88" fmla="*/ 9683 h 753956"/>
                <a:gd name="connsiteX89" fmla="*/ 437714 w 746692"/>
                <a:gd name="connsiteY89" fmla="*/ 439 h 75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6692" h="753956">
                  <a:moveTo>
                    <a:pt x="339283" y="544654"/>
                  </a:moveTo>
                  <a:cubicBezTo>
                    <a:pt x="344353" y="548347"/>
                    <a:pt x="344353" y="556965"/>
                    <a:pt x="340550" y="561890"/>
                  </a:cubicBezTo>
                  <a:cubicBezTo>
                    <a:pt x="320268" y="586514"/>
                    <a:pt x="269562" y="657923"/>
                    <a:pt x="286042" y="696090"/>
                  </a:cubicBezTo>
                  <a:cubicBezTo>
                    <a:pt x="292380" y="710864"/>
                    <a:pt x="301253" y="720714"/>
                    <a:pt x="313930" y="724407"/>
                  </a:cubicBezTo>
                  <a:cubicBezTo>
                    <a:pt x="339283" y="734257"/>
                    <a:pt x="367171" y="723176"/>
                    <a:pt x="367171" y="723176"/>
                  </a:cubicBezTo>
                  <a:cubicBezTo>
                    <a:pt x="373509" y="720714"/>
                    <a:pt x="381115" y="723176"/>
                    <a:pt x="384918" y="730563"/>
                  </a:cubicBezTo>
                  <a:cubicBezTo>
                    <a:pt x="386185" y="736719"/>
                    <a:pt x="383650" y="744106"/>
                    <a:pt x="377312" y="746569"/>
                  </a:cubicBezTo>
                  <a:cubicBezTo>
                    <a:pt x="376044" y="746569"/>
                    <a:pt x="358297" y="753956"/>
                    <a:pt x="336747" y="753956"/>
                  </a:cubicBezTo>
                  <a:cubicBezTo>
                    <a:pt x="326606" y="753956"/>
                    <a:pt x="315198" y="751493"/>
                    <a:pt x="305056" y="747800"/>
                  </a:cubicBezTo>
                  <a:cubicBezTo>
                    <a:pt x="284774" y="740413"/>
                    <a:pt x="270830" y="725638"/>
                    <a:pt x="261957" y="704708"/>
                  </a:cubicBezTo>
                  <a:cubicBezTo>
                    <a:pt x="259421" y="698552"/>
                    <a:pt x="239139" y="643149"/>
                    <a:pt x="320268" y="545885"/>
                  </a:cubicBezTo>
                  <a:cubicBezTo>
                    <a:pt x="325339" y="540960"/>
                    <a:pt x="332945" y="540960"/>
                    <a:pt x="339283" y="544654"/>
                  </a:cubicBezTo>
                  <a:close/>
                  <a:moveTo>
                    <a:pt x="236752" y="492782"/>
                  </a:moveTo>
                  <a:cubicBezTo>
                    <a:pt x="243042" y="491520"/>
                    <a:pt x="250589" y="495307"/>
                    <a:pt x="251847" y="501619"/>
                  </a:cubicBezTo>
                  <a:cubicBezTo>
                    <a:pt x="254363" y="507931"/>
                    <a:pt x="250589" y="514243"/>
                    <a:pt x="243042" y="516768"/>
                  </a:cubicBezTo>
                  <a:cubicBezTo>
                    <a:pt x="211593" y="526867"/>
                    <a:pt x="128568" y="558427"/>
                    <a:pt x="119762" y="598823"/>
                  </a:cubicBezTo>
                  <a:cubicBezTo>
                    <a:pt x="115988" y="615234"/>
                    <a:pt x="118504" y="629121"/>
                    <a:pt x="126052" y="639220"/>
                  </a:cubicBezTo>
                  <a:cubicBezTo>
                    <a:pt x="139889" y="661943"/>
                    <a:pt x="170080" y="668255"/>
                    <a:pt x="170080" y="668255"/>
                  </a:cubicBezTo>
                  <a:cubicBezTo>
                    <a:pt x="176370" y="669517"/>
                    <a:pt x="181402" y="675829"/>
                    <a:pt x="178886" y="683403"/>
                  </a:cubicBezTo>
                  <a:cubicBezTo>
                    <a:pt x="178886" y="689715"/>
                    <a:pt x="173854" y="693503"/>
                    <a:pt x="167564" y="693503"/>
                  </a:cubicBezTo>
                  <a:cubicBezTo>
                    <a:pt x="166306" y="693503"/>
                    <a:pt x="165048" y="693503"/>
                    <a:pt x="165048" y="693503"/>
                  </a:cubicBezTo>
                  <a:cubicBezTo>
                    <a:pt x="163790" y="692240"/>
                    <a:pt x="123536" y="684666"/>
                    <a:pt x="104667" y="653106"/>
                  </a:cubicBezTo>
                  <a:cubicBezTo>
                    <a:pt x="93345" y="636695"/>
                    <a:pt x="90829" y="616497"/>
                    <a:pt x="94603" y="593774"/>
                  </a:cubicBezTo>
                  <a:cubicBezTo>
                    <a:pt x="97119" y="586199"/>
                    <a:pt x="112214" y="529392"/>
                    <a:pt x="236752" y="492782"/>
                  </a:cubicBezTo>
                  <a:close/>
                  <a:moveTo>
                    <a:pt x="163815" y="370673"/>
                  </a:moveTo>
                  <a:cubicBezTo>
                    <a:pt x="171265" y="370673"/>
                    <a:pt x="177472" y="374398"/>
                    <a:pt x="177472" y="381847"/>
                  </a:cubicBezTo>
                  <a:cubicBezTo>
                    <a:pt x="177472" y="389297"/>
                    <a:pt x="173748" y="394263"/>
                    <a:pt x="166298" y="395505"/>
                  </a:cubicBezTo>
                  <a:cubicBezTo>
                    <a:pt x="134017" y="397988"/>
                    <a:pt x="47106" y="414129"/>
                    <a:pt x="30965" y="451376"/>
                  </a:cubicBezTo>
                  <a:cubicBezTo>
                    <a:pt x="23515" y="465034"/>
                    <a:pt x="23515" y="478691"/>
                    <a:pt x="28482" y="491107"/>
                  </a:cubicBezTo>
                  <a:cubicBezTo>
                    <a:pt x="37173" y="514697"/>
                    <a:pt x="65729" y="527113"/>
                    <a:pt x="65729" y="527113"/>
                  </a:cubicBezTo>
                  <a:cubicBezTo>
                    <a:pt x="71937" y="529596"/>
                    <a:pt x="74421" y="537046"/>
                    <a:pt x="71937" y="543254"/>
                  </a:cubicBezTo>
                  <a:cubicBezTo>
                    <a:pt x="70696" y="548220"/>
                    <a:pt x="65729" y="550703"/>
                    <a:pt x="60763" y="550703"/>
                  </a:cubicBezTo>
                  <a:cubicBezTo>
                    <a:pt x="58280" y="550703"/>
                    <a:pt x="57038" y="550703"/>
                    <a:pt x="55797" y="550703"/>
                  </a:cubicBezTo>
                  <a:cubicBezTo>
                    <a:pt x="54555" y="549462"/>
                    <a:pt x="18549" y="533321"/>
                    <a:pt x="4892" y="499798"/>
                  </a:cubicBezTo>
                  <a:cubicBezTo>
                    <a:pt x="-2558" y="482416"/>
                    <a:pt x="-1316" y="461309"/>
                    <a:pt x="7375" y="441444"/>
                  </a:cubicBezTo>
                  <a:cubicBezTo>
                    <a:pt x="9858" y="435236"/>
                    <a:pt x="37173" y="381847"/>
                    <a:pt x="163815" y="370673"/>
                  </a:cubicBezTo>
                  <a:close/>
                  <a:moveTo>
                    <a:pt x="669450" y="245636"/>
                  </a:moveTo>
                  <a:cubicBezTo>
                    <a:pt x="677512" y="245533"/>
                    <a:pt x="685338" y="246658"/>
                    <a:pt x="692722" y="249344"/>
                  </a:cubicBezTo>
                  <a:cubicBezTo>
                    <a:pt x="714874" y="256927"/>
                    <a:pt x="729642" y="269566"/>
                    <a:pt x="739487" y="288524"/>
                  </a:cubicBezTo>
                  <a:cubicBezTo>
                    <a:pt x="754255" y="321385"/>
                    <a:pt x="741949" y="359302"/>
                    <a:pt x="740718" y="360566"/>
                  </a:cubicBezTo>
                  <a:cubicBezTo>
                    <a:pt x="739487" y="365621"/>
                    <a:pt x="734565" y="369413"/>
                    <a:pt x="728411" y="369413"/>
                  </a:cubicBezTo>
                  <a:cubicBezTo>
                    <a:pt x="727181" y="369413"/>
                    <a:pt x="727181" y="369413"/>
                    <a:pt x="724719" y="368149"/>
                  </a:cubicBezTo>
                  <a:cubicBezTo>
                    <a:pt x="718566" y="365621"/>
                    <a:pt x="714874" y="358038"/>
                    <a:pt x="717335" y="351719"/>
                  </a:cubicBezTo>
                  <a:cubicBezTo>
                    <a:pt x="717335" y="351719"/>
                    <a:pt x="727181" y="322649"/>
                    <a:pt x="717335" y="299899"/>
                  </a:cubicBezTo>
                  <a:cubicBezTo>
                    <a:pt x="711182" y="287261"/>
                    <a:pt x="700106" y="278413"/>
                    <a:pt x="685338" y="273358"/>
                  </a:cubicBezTo>
                  <a:cubicBezTo>
                    <a:pt x="647187" y="259455"/>
                    <a:pt x="577039" y="312538"/>
                    <a:pt x="552425" y="334024"/>
                  </a:cubicBezTo>
                  <a:cubicBezTo>
                    <a:pt x="547503" y="339080"/>
                    <a:pt x="540119" y="337816"/>
                    <a:pt x="535196" y="332760"/>
                  </a:cubicBezTo>
                  <a:cubicBezTo>
                    <a:pt x="530273" y="327705"/>
                    <a:pt x="530273" y="320122"/>
                    <a:pt x="536426" y="315066"/>
                  </a:cubicBezTo>
                  <a:cubicBezTo>
                    <a:pt x="545041" y="307325"/>
                    <a:pt x="613017" y="246362"/>
                    <a:pt x="669450" y="245636"/>
                  </a:cubicBezTo>
                  <a:close/>
                  <a:moveTo>
                    <a:pt x="84065" y="112505"/>
                  </a:moveTo>
                  <a:cubicBezTo>
                    <a:pt x="91671" y="113745"/>
                    <a:pt x="96742" y="119947"/>
                    <a:pt x="95474" y="126149"/>
                  </a:cubicBezTo>
                  <a:cubicBezTo>
                    <a:pt x="95474" y="129870"/>
                    <a:pt x="94206" y="160879"/>
                    <a:pt x="120826" y="163360"/>
                  </a:cubicBezTo>
                  <a:cubicBezTo>
                    <a:pt x="128432" y="164601"/>
                    <a:pt x="133502" y="170802"/>
                    <a:pt x="132235" y="177004"/>
                  </a:cubicBezTo>
                  <a:cubicBezTo>
                    <a:pt x="130967" y="183206"/>
                    <a:pt x="125897" y="188168"/>
                    <a:pt x="119559" y="188168"/>
                  </a:cubicBezTo>
                  <a:lnTo>
                    <a:pt x="118291" y="188168"/>
                  </a:lnTo>
                  <a:cubicBezTo>
                    <a:pt x="77727" y="183206"/>
                    <a:pt x="68854" y="144755"/>
                    <a:pt x="70122" y="123668"/>
                  </a:cubicBezTo>
                  <a:cubicBezTo>
                    <a:pt x="70122" y="117466"/>
                    <a:pt x="76460" y="112505"/>
                    <a:pt x="84065" y="112505"/>
                  </a:cubicBezTo>
                  <a:close/>
                  <a:moveTo>
                    <a:pt x="597813" y="82799"/>
                  </a:moveTo>
                  <a:cubicBezTo>
                    <a:pt x="608164" y="83884"/>
                    <a:pt x="617887" y="86981"/>
                    <a:pt x="626669" y="91937"/>
                  </a:cubicBezTo>
                  <a:cubicBezTo>
                    <a:pt x="658034" y="109284"/>
                    <a:pt x="668071" y="146455"/>
                    <a:pt x="668071" y="148933"/>
                  </a:cubicBezTo>
                  <a:cubicBezTo>
                    <a:pt x="671835" y="155128"/>
                    <a:pt x="666816" y="162563"/>
                    <a:pt x="660543" y="163802"/>
                  </a:cubicBezTo>
                  <a:cubicBezTo>
                    <a:pt x="653016" y="165041"/>
                    <a:pt x="646743" y="161323"/>
                    <a:pt x="644233" y="155128"/>
                  </a:cubicBezTo>
                  <a:cubicBezTo>
                    <a:pt x="644233" y="155128"/>
                    <a:pt x="635451" y="125391"/>
                    <a:pt x="614123" y="113001"/>
                  </a:cubicBezTo>
                  <a:cubicBezTo>
                    <a:pt x="601577" y="106806"/>
                    <a:pt x="587776" y="105567"/>
                    <a:pt x="571467" y="109284"/>
                  </a:cubicBezTo>
                  <a:cubicBezTo>
                    <a:pt x="532574" y="120435"/>
                    <a:pt x="503718" y="203451"/>
                    <a:pt x="496191" y="234427"/>
                  </a:cubicBezTo>
                  <a:cubicBezTo>
                    <a:pt x="494936" y="239383"/>
                    <a:pt x="489918" y="243100"/>
                    <a:pt x="483645" y="243100"/>
                  </a:cubicBezTo>
                  <a:cubicBezTo>
                    <a:pt x="483645" y="243100"/>
                    <a:pt x="482390" y="243100"/>
                    <a:pt x="481136" y="243100"/>
                  </a:cubicBezTo>
                  <a:cubicBezTo>
                    <a:pt x="473608" y="241861"/>
                    <a:pt x="469844" y="234427"/>
                    <a:pt x="471099" y="228232"/>
                  </a:cubicBezTo>
                  <a:cubicBezTo>
                    <a:pt x="474863" y="214602"/>
                    <a:pt x="503718" y="101850"/>
                    <a:pt x="565194" y="85742"/>
                  </a:cubicBezTo>
                  <a:cubicBezTo>
                    <a:pt x="576485" y="82645"/>
                    <a:pt x="587463" y="81715"/>
                    <a:pt x="597813" y="82799"/>
                  </a:cubicBezTo>
                  <a:close/>
                  <a:moveTo>
                    <a:pt x="140731" y="71042"/>
                  </a:moveTo>
                  <a:cubicBezTo>
                    <a:pt x="160096" y="74763"/>
                    <a:pt x="193985" y="94609"/>
                    <a:pt x="186723" y="133060"/>
                  </a:cubicBezTo>
                  <a:cubicBezTo>
                    <a:pt x="185513" y="139262"/>
                    <a:pt x="180671" y="144224"/>
                    <a:pt x="174620" y="144224"/>
                  </a:cubicBezTo>
                  <a:lnTo>
                    <a:pt x="173410" y="144224"/>
                  </a:lnTo>
                  <a:cubicBezTo>
                    <a:pt x="166148" y="142983"/>
                    <a:pt x="161307" y="135541"/>
                    <a:pt x="162517" y="129339"/>
                  </a:cubicBezTo>
                  <a:cubicBezTo>
                    <a:pt x="167358" y="104532"/>
                    <a:pt x="138311" y="95849"/>
                    <a:pt x="134680" y="94609"/>
                  </a:cubicBezTo>
                  <a:cubicBezTo>
                    <a:pt x="127418" y="93368"/>
                    <a:pt x="123787" y="85926"/>
                    <a:pt x="124997" y="79724"/>
                  </a:cubicBezTo>
                  <a:cubicBezTo>
                    <a:pt x="127418" y="72282"/>
                    <a:pt x="133470" y="68561"/>
                    <a:pt x="140731" y="71042"/>
                  </a:cubicBezTo>
                  <a:close/>
                  <a:moveTo>
                    <a:pt x="437714" y="439"/>
                  </a:moveTo>
                  <a:cubicBezTo>
                    <a:pt x="447802" y="-657"/>
                    <a:pt x="457734" y="283"/>
                    <a:pt x="467667" y="3416"/>
                  </a:cubicBezTo>
                  <a:cubicBezTo>
                    <a:pt x="501189" y="14697"/>
                    <a:pt x="518571" y="49794"/>
                    <a:pt x="519813" y="52301"/>
                  </a:cubicBezTo>
                  <a:cubicBezTo>
                    <a:pt x="523538" y="57315"/>
                    <a:pt x="519813" y="66089"/>
                    <a:pt x="513605" y="68596"/>
                  </a:cubicBezTo>
                  <a:cubicBezTo>
                    <a:pt x="507397" y="71103"/>
                    <a:pt x="499948" y="69849"/>
                    <a:pt x="497465" y="62328"/>
                  </a:cubicBezTo>
                  <a:cubicBezTo>
                    <a:pt x="497465" y="62328"/>
                    <a:pt x="483807" y="36006"/>
                    <a:pt x="458976" y="27232"/>
                  </a:cubicBezTo>
                  <a:cubicBezTo>
                    <a:pt x="446560" y="23471"/>
                    <a:pt x="432903" y="24725"/>
                    <a:pt x="418004" y="32246"/>
                  </a:cubicBezTo>
                  <a:cubicBezTo>
                    <a:pt x="381999" y="51047"/>
                    <a:pt x="369583" y="138789"/>
                    <a:pt x="369583" y="170125"/>
                  </a:cubicBezTo>
                  <a:cubicBezTo>
                    <a:pt x="369583" y="176392"/>
                    <a:pt x="363375" y="182660"/>
                    <a:pt x="355926" y="182660"/>
                  </a:cubicBezTo>
                  <a:cubicBezTo>
                    <a:pt x="349718" y="182660"/>
                    <a:pt x="343510" y="176392"/>
                    <a:pt x="344752" y="168872"/>
                  </a:cubicBezTo>
                  <a:cubicBezTo>
                    <a:pt x="344752" y="156337"/>
                    <a:pt x="350959" y="38513"/>
                    <a:pt x="406830" y="9683"/>
                  </a:cubicBezTo>
                  <a:cubicBezTo>
                    <a:pt x="417383" y="4670"/>
                    <a:pt x="427626" y="1536"/>
                    <a:pt x="437714" y="439"/>
                  </a:cubicBezTo>
                  <a:close/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496E758-3DB2-0045-87EF-D061BE114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521" y="10947646"/>
              <a:ext cx="531601" cy="517772"/>
            </a:xfrm>
            <a:custGeom>
              <a:avLst/>
              <a:gdLst>
                <a:gd name="connsiteX0" fmla="*/ 145992 w 531601"/>
                <a:gd name="connsiteY0" fmla="*/ 914 h 517772"/>
                <a:gd name="connsiteX1" fmla="*/ 214720 w 531601"/>
                <a:gd name="connsiteY1" fmla="*/ 22139 h 517772"/>
                <a:gd name="connsiteX2" fmla="*/ 228974 w 531601"/>
                <a:gd name="connsiteY2" fmla="*/ 53919 h 517772"/>
                <a:gd name="connsiteX3" fmla="*/ 227610 w 531601"/>
                <a:gd name="connsiteY3" fmla="*/ 69702 h 517772"/>
                <a:gd name="connsiteX4" fmla="*/ 252085 w 531601"/>
                <a:gd name="connsiteY4" fmla="*/ 62261 h 517772"/>
                <a:gd name="connsiteX5" fmla="*/ 299394 w 531601"/>
                <a:gd name="connsiteY5" fmla="*/ 57606 h 517772"/>
                <a:gd name="connsiteX6" fmla="*/ 531601 w 531601"/>
                <a:gd name="connsiteY6" fmla="*/ 287689 h 517772"/>
                <a:gd name="connsiteX7" fmla="*/ 299394 w 531601"/>
                <a:gd name="connsiteY7" fmla="*/ 517772 h 517772"/>
                <a:gd name="connsiteX8" fmla="*/ 65938 w 531601"/>
                <a:gd name="connsiteY8" fmla="*/ 287689 h 517772"/>
                <a:gd name="connsiteX9" fmla="*/ 70644 w 531601"/>
                <a:gd name="connsiteY9" fmla="*/ 241183 h 517772"/>
                <a:gd name="connsiteX10" fmla="*/ 79866 w 531601"/>
                <a:gd name="connsiteY10" fmla="*/ 211666 h 517772"/>
                <a:gd name="connsiteX11" fmla="*/ 44638 w 531601"/>
                <a:gd name="connsiteY11" fmla="*/ 209394 h 517772"/>
                <a:gd name="connsiteX12" fmla="*/ 14784 w 531601"/>
                <a:gd name="connsiteY12" fmla="*/ 190705 h 517772"/>
                <a:gd name="connsiteX13" fmla="*/ 58520 w 531601"/>
                <a:gd name="connsiteY13" fmla="*/ 41971 h 517772"/>
                <a:gd name="connsiteX14" fmla="*/ 145992 w 531601"/>
                <a:gd name="connsiteY14" fmla="*/ 914 h 51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601" h="517772">
                  <a:moveTo>
                    <a:pt x="145992" y="914"/>
                  </a:moveTo>
                  <a:cubicBezTo>
                    <a:pt x="174108" y="-2650"/>
                    <a:pt x="199100" y="4167"/>
                    <a:pt x="214720" y="22139"/>
                  </a:cubicBezTo>
                  <a:cubicBezTo>
                    <a:pt x="222530" y="31125"/>
                    <a:pt x="227216" y="41970"/>
                    <a:pt x="228974" y="53919"/>
                  </a:cubicBezTo>
                  <a:lnTo>
                    <a:pt x="227610" y="69702"/>
                  </a:lnTo>
                  <a:lnTo>
                    <a:pt x="252085" y="62261"/>
                  </a:lnTo>
                  <a:cubicBezTo>
                    <a:pt x="267344" y="59208"/>
                    <a:pt x="283164" y="57606"/>
                    <a:pt x="299394" y="57606"/>
                  </a:cubicBezTo>
                  <a:cubicBezTo>
                    <a:pt x="426733" y="57606"/>
                    <a:pt x="531601" y="160143"/>
                    <a:pt x="531601" y="287689"/>
                  </a:cubicBezTo>
                  <a:cubicBezTo>
                    <a:pt x="531601" y="415235"/>
                    <a:pt x="426733" y="517772"/>
                    <a:pt x="299394" y="517772"/>
                  </a:cubicBezTo>
                  <a:cubicBezTo>
                    <a:pt x="169557" y="517772"/>
                    <a:pt x="65938" y="415235"/>
                    <a:pt x="65938" y="287689"/>
                  </a:cubicBezTo>
                  <a:cubicBezTo>
                    <a:pt x="65938" y="271746"/>
                    <a:pt x="67557" y="256193"/>
                    <a:pt x="70644" y="241183"/>
                  </a:cubicBezTo>
                  <a:lnTo>
                    <a:pt x="79866" y="211666"/>
                  </a:lnTo>
                  <a:lnTo>
                    <a:pt x="44638" y="209394"/>
                  </a:lnTo>
                  <a:cubicBezTo>
                    <a:pt x="32825" y="205889"/>
                    <a:pt x="22594" y="199691"/>
                    <a:pt x="14784" y="190705"/>
                  </a:cubicBezTo>
                  <a:cubicBezTo>
                    <a:pt x="-16456" y="154761"/>
                    <a:pt x="3538" y="89070"/>
                    <a:pt x="58520" y="41971"/>
                  </a:cubicBezTo>
                  <a:cubicBezTo>
                    <a:pt x="86636" y="18421"/>
                    <a:pt x="117876" y="4477"/>
                    <a:pt x="145992" y="914"/>
                  </a:cubicBez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150">
              <a:extLst>
                <a:ext uri="{FF2B5EF4-FFF2-40B4-BE49-F238E27FC236}">
                  <a16:creationId xmlns:a16="http://schemas.microsoft.com/office/drawing/2014/main" id="{4B6AEE2A-A0F4-C74B-A8D0-5F727CA53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732" y="11230465"/>
              <a:ext cx="285638" cy="241694"/>
            </a:xfrm>
            <a:custGeom>
              <a:avLst/>
              <a:gdLst>
                <a:gd name="T0" fmla="*/ 227 w 228"/>
                <a:gd name="T1" fmla="*/ 7 h 192"/>
                <a:gd name="T2" fmla="*/ 227 w 228"/>
                <a:gd name="T3" fmla="*/ 7 h 192"/>
                <a:gd name="T4" fmla="*/ 227 w 228"/>
                <a:gd name="T5" fmla="*/ 4 h 192"/>
                <a:gd name="T6" fmla="*/ 227 w 228"/>
                <a:gd name="T7" fmla="*/ 4 h 192"/>
                <a:gd name="T8" fmla="*/ 187 w 228"/>
                <a:gd name="T9" fmla="*/ 0 h 192"/>
                <a:gd name="T10" fmla="*/ 187 w 228"/>
                <a:gd name="T11" fmla="*/ 0 h 192"/>
                <a:gd name="T12" fmla="*/ 0 w 228"/>
                <a:gd name="T13" fmla="*/ 184 h 192"/>
                <a:gd name="T14" fmla="*/ 0 w 228"/>
                <a:gd name="T15" fmla="*/ 184 h 192"/>
                <a:gd name="T16" fmla="*/ 0 w 228"/>
                <a:gd name="T17" fmla="*/ 187 h 192"/>
                <a:gd name="T18" fmla="*/ 0 w 228"/>
                <a:gd name="T19" fmla="*/ 187 h 192"/>
                <a:gd name="T20" fmla="*/ 41 w 228"/>
                <a:gd name="T21" fmla="*/ 191 h 192"/>
                <a:gd name="T22" fmla="*/ 41 w 228"/>
                <a:gd name="T23" fmla="*/ 191 h 192"/>
                <a:gd name="T24" fmla="*/ 227 w 228"/>
                <a:gd name="T2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192">
                  <a:moveTo>
                    <a:pt x="227" y="7"/>
                  </a:moveTo>
                  <a:lnTo>
                    <a:pt x="227" y="7"/>
                  </a:lnTo>
                  <a:cubicBezTo>
                    <a:pt x="227" y="6"/>
                    <a:pt x="227" y="5"/>
                    <a:pt x="227" y="4"/>
                  </a:cubicBezTo>
                  <a:lnTo>
                    <a:pt x="227" y="4"/>
                  </a:lnTo>
                  <a:cubicBezTo>
                    <a:pt x="214" y="1"/>
                    <a:pt x="200" y="0"/>
                    <a:pt x="187" y="0"/>
                  </a:cubicBezTo>
                  <a:lnTo>
                    <a:pt x="187" y="0"/>
                  </a:lnTo>
                  <a:cubicBezTo>
                    <a:pt x="84" y="0"/>
                    <a:pt x="0" y="82"/>
                    <a:pt x="0" y="184"/>
                  </a:cubicBezTo>
                  <a:lnTo>
                    <a:pt x="0" y="184"/>
                  </a:lnTo>
                  <a:cubicBezTo>
                    <a:pt x="0" y="185"/>
                    <a:pt x="0" y="186"/>
                    <a:pt x="0" y="187"/>
                  </a:cubicBezTo>
                  <a:lnTo>
                    <a:pt x="0" y="187"/>
                  </a:lnTo>
                  <a:cubicBezTo>
                    <a:pt x="13" y="190"/>
                    <a:pt x="27" y="191"/>
                    <a:pt x="41" y="191"/>
                  </a:cubicBezTo>
                  <a:lnTo>
                    <a:pt x="41" y="191"/>
                  </a:lnTo>
                  <a:cubicBezTo>
                    <a:pt x="143" y="191"/>
                    <a:pt x="227" y="109"/>
                    <a:pt x="227" y="7"/>
                  </a:cubicBez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445F75A-2A08-B446-91DF-892B50011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281" y="10115382"/>
              <a:ext cx="563491" cy="591991"/>
            </a:xfrm>
            <a:custGeom>
              <a:avLst/>
              <a:gdLst>
                <a:gd name="connsiteX0" fmla="*/ 329580 w 563491"/>
                <a:gd name="connsiteY0" fmla="*/ 429715 h 591991"/>
                <a:gd name="connsiteX1" fmla="*/ 343007 w 563491"/>
                <a:gd name="connsiteY1" fmla="*/ 437263 h 591991"/>
                <a:gd name="connsiteX2" fmla="*/ 338124 w 563491"/>
                <a:gd name="connsiteY2" fmla="*/ 571864 h 591991"/>
                <a:gd name="connsiteX3" fmla="*/ 296621 w 563491"/>
                <a:gd name="connsiteY3" fmla="*/ 591991 h 591991"/>
                <a:gd name="connsiteX4" fmla="*/ 245353 w 563491"/>
                <a:gd name="connsiteY4" fmla="*/ 570606 h 591991"/>
                <a:gd name="connsiteX5" fmla="*/ 245353 w 563491"/>
                <a:gd name="connsiteY5" fmla="*/ 556768 h 591991"/>
                <a:gd name="connsiteX6" fmla="*/ 260001 w 563491"/>
                <a:gd name="connsiteY6" fmla="*/ 556768 h 591991"/>
                <a:gd name="connsiteX7" fmla="*/ 295401 w 563491"/>
                <a:gd name="connsiteY7" fmla="*/ 573122 h 591991"/>
                <a:gd name="connsiteX8" fmla="*/ 324697 w 563491"/>
                <a:gd name="connsiteY8" fmla="*/ 558026 h 591991"/>
                <a:gd name="connsiteX9" fmla="*/ 323476 w 563491"/>
                <a:gd name="connsiteY9" fmla="*/ 443552 h 591991"/>
                <a:gd name="connsiteX10" fmla="*/ 329580 w 563491"/>
                <a:gd name="connsiteY10" fmla="*/ 429715 h 591991"/>
                <a:gd name="connsiteX11" fmla="*/ 223465 w 563491"/>
                <a:gd name="connsiteY11" fmla="*/ 417468 h 591991"/>
                <a:gd name="connsiteX12" fmla="*/ 224713 w 563491"/>
                <a:gd name="connsiteY12" fmla="*/ 417468 h 591991"/>
                <a:gd name="connsiteX13" fmla="*/ 235949 w 563491"/>
                <a:gd name="connsiteY13" fmla="*/ 426221 h 591991"/>
                <a:gd name="connsiteX14" fmla="*/ 205986 w 563491"/>
                <a:gd name="connsiteY14" fmla="*/ 556268 h 591991"/>
                <a:gd name="connsiteX15" fmla="*/ 159794 w 563491"/>
                <a:gd name="connsiteY15" fmla="*/ 568772 h 591991"/>
                <a:gd name="connsiteX16" fmla="*/ 112354 w 563491"/>
                <a:gd name="connsiteY16" fmla="*/ 537511 h 591991"/>
                <a:gd name="connsiteX17" fmla="*/ 114851 w 563491"/>
                <a:gd name="connsiteY17" fmla="*/ 523756 h 591991"/>
                <a:gd name="connsiteX18" fmla="*/ 129832 w 563491"/>
                <a:gd name="connsiteY18" fmla="*/ 525006 h 591991"/>
                <a:gd name="connsiteX19" fmla="*/ 163540 w 563491"/>
                <a:gd name="connsiteY19" fmla="*/ 548765 h 591991"/>
                <a:gd name="connsiteX20" fmla="*/ 194751 w 563491"/>
                <a:gd name="connsiteY20" fmla="*/ 540012 h 591991"/>
                <a:gd name="connsiteX21" fmla="*/ 215974 w 563491"/>
                <a:gd name="connsiteY21" fmla="*/ 428722 h 591991"/>
                <a:gd name="connsiteX22" fmla="*/ 223465 w 563491"/>
                <a:gd name="connsiteY22" fmla="*/ 417468 h 591991"/>
                <a:gd name="connsiteX23" fmla="*/ 478861 w 563491"/>
                <a:gd name="connsiteY23" fmla="*/ 411973 h 591991"/>
                <a:gd name="connsiteX24" fmla="*/ 480154 w 563491"/>
                <a:gd name="connsiteY24" fmla="*/ 411973 h 591991"/>
                <a:gd name="connsiteX25" fmla="*/ 493079 w 563491"/>
                <a:gd name="connsiteY25" fmla="*/ 420625 h 591991"/>
                <a:gd name="connsiteX26" fmla="*/ 525390 w 563491"/>
                <a:gd name="connsiteY26" fmla="*/ 437928 h 591991"/>
                <a:gd name="connsiteX27" fmla="*/ 535730 w 563491"/>
                <a:gd name="connsiteY27" fmla="*/ 446580 h 591991"/>
                <a:gd name="connsiteX28" fmla="*/ 526683 w 563491"/>
                <a:gd name="connsiteY28" fmla="*/ 457704 h 591991"/>
                <a:gd name="connsiteX29" fmla="*/ 472399 w 563491"/>
                <a:gd name="connsiteY29" fmla="*/ 424333 h 591991"/>
                <a:gd name="connsiteX30" fmla="*/ 478861 w 563491"/>
                <a:gd name="connsiteY30" fmla="*/ 411973 h 591991"/>
                <a:gd name="connsiteX31" fmla="*/ 161521 w 563491"/>
                <a:gd name="connsiteY31" fmla="*/ 370584 h 591991"/>
                <a:gd name="connsiteX32" fmla="*/ 165277 w 563491"/>
                <a:gd name="connsiteY32" fmla="*/ 384636 h 591991"/>
                <a:gd name="connsiteX33" fmla="*/ 65109 w 563491"/>
                <a:gd name="connsiteY33" fmla="*/ 476613 h 591991"/>
                <a:gd name="connsiteX34" fmla="*/ 21286 w 563491"/>
                <a:gd name="connsiteY34" fmla="*/ 458728 h 591991"/>
                <a:gd name="connsiteX35" fmla="*/ 0 w 563491"/>
                <a:gd name="connsiteY35" fmla="*/ 406353 h 591991"/>
                <a:gd name="connsiteX36" fmla="*/ 7512 w 563491"/>
                <a:gd name="connsiteY36" fmla="*/ 396133 h 591991"/>
                <a:gd name="connsiteX37" fmla="*/ 10017 w 563491"/>
                <a:gd name="connsiteY37" fmla="*/ 396133 h 591991"/>
                <a:gd name="connsiteX38" fmla="*/ 20034 w 563491"/>
                <a:gd name="connsiteY38" fmla="*/ 406353 h 591991"/>
                <a:gd name="connsiteX39" fmla="*/ 35059 w 563491"/>
                <a:gd name="connsiteY39" fmla="*/ 444676 h 591991"/>
                <a:gd name="connsiteX40" fmla="*/ 65109 w 563491"/>
                <a:gd name="connsiteY40" fmla="*/ 456173 h 591991"/>
                <a:gd name="connsiteX41" fmla="*/ 147748 w 563491"/>
                <a:gd name="connsiteY41" fmla="*/ 374416 h 591991"/>
                <a:gd name="connsiteX42" fmla="*/ 161521 w 563491"/>
                <a:gd name="connsiteY42" fmla="*/ 370584 h 591991"/>
                <a:gd name="connsiteX43" fmla="*/ 508738 w 563491"/>
                <a:gd name="connsiteY43" fmla="*/ 364211 h 591991"/>
                <a:gd name="connsiteX44" fmla="*/ 563246 w 563491"/>
                <a:gd name="connsiteY44" fmla="*/ 397647 h 591991"/>
                <a:gd name="connsiteX45" fmla="*/ 555640 w 563491"/>
                <a:gd name="connsiteY45" fmla="*/ 409589 h 591991"/>
                <a:gd name="connsiteX46" fmla="*/ 542964 w 563491"/>
                <a:gd name="connsiteY46" fmla="*/ 402424 h 591991"/>
                <a:gd name="connsiteX47" fmla="*/ 513809 w 563491"/>
                <a:gd name="connsiteY47" fmla="*/ 383317 h 591991"/>
                <a:gd name="connsiteX48" fmla="*/ 502400 w 563491"/>
                <a:gd name="connsiteY48" fmla="*/ 374958 h 591991"/>
                <a:gd name="connsiteX49" fmla="*/ 508738 w 563491"/>
                <a:gd name="connsiteY49" fmla="*/ 364211 h 591991"/>
                <a:gd name="connsiteX50" fmla="*/ 459626 w 563491"/>
                <a:gd name="connsiteY50" fmla="*/ 82394 h 591991"/>
                <a:gd name="connsiteX51" fmla="*/ 509779 w 563491"/>
                <a:gd name="connsiteY51" fmla="*/ 104697 h 591991"/>
                <a:gd name="connsiteX52" fmla="*/ 524824 w 563491"/>
                <a:gd name="connsiteY52" fmla="*/ 150541 h 591991"/>
                <a:gd name="connsiteX53" fmla="*/ 427026 w 563491"/>
                <a:gd name="connsiteY53" fmla="*/ 242230 h 591991"/>
                <a:gd name="connsiteX54" fmla="*/ 414488 w 563491"/>
                <a:gd name="connsiteY54" fmla="*/ 237274 h 591991"/>
                <a:gd name="connsiteX55" fmla="*/ 418249 w 563491"/>
                <a:gd name="connsiteY55" fmla="*/ 224883 h 591991"/>
                <a:gd name="connsiteX56" fmla="*/ 504763 w 563491"/>
                <a:gd name="connsiteY56" fmla="*/ 149302 h 591991"/>
                <a:gd name="connsiteX57" fmla="*/ 494733 w 563491"/>
                <a:gd name="connsiteY57" fmla="*/ 118326 h 591991"/>
                <a:gd name="connsiteX58" fmla="*/ 457118 w 563491"/>
                <a:gd name="connsiteY58" fmla="*/ 102219 h 591991"/>
                <a:gd name="connsiteX59" fmla="*/ 448341 w 563491"/>
                <a:gd name="connsiteY59" fmla="*/ 91067 h 591991"/>
                <a:gd name="connsiteX60" fmla="*/ 455864 w 563491"/>
                <a:gd name="connsiteY60" fmla="*/ 83633 h 591991"/>
                <a:gd name="connsiteX61" fmla="*/ 459626 w 563491"/>
                <a:gd name="connsiteY61" fmla="*/ 82394 h 591991"/>
                <a:gd name="connsiteX62" fmla="*/ 346151 w 563491"/>
                <a:gd name="connsiteY62" fmla="*/ 9499 h 591991"/>
                <a:gd name="connsiteX63" fmla="*/ 395431 w 563491"/>
                <a:gd name="connsiteY63" fmla="*/ 23192 h 591991"/>
                <a:gd name="connsiteX64" fmla="*/ 417960 w 563491"/>
                <a:gd name="connsiteY64" fmla="*/ 64923 h 591991"/>
                <a:gd name="connsiteX65" fmla="*/ 341614 w 563491"/>
                <a:gd name="connsiteY65" fmla="*/ 176207 h 591991"/>
                <a:gd name="connsiteX66" fmla="*/ 327847 w 563491"/>
                <a:gd name="connsiteY66" fmla="*/ 174942 h 591991"/>
                <a:gd name="connsiteX67" fmla="*/ 330350 w 563491"/>
                <a:gd name="connsiteY67" fmla="*/ 161032 h 591991"/>
                <a:gd name="connsiteX68" fmla="*/ 397934 w 563491"/>
                <a:gd name="connsiteY68" fmla="*/ 67453 h 591991"/>
                <a:gd name="connsiteX69" fmla="*/ 382916 w 563491"/>
                <a:gd name="connsiteY69" fmla="*/ 39632 h 591991"/>
                <a:gd name="connsiteX70" fmla="*/ 342865 w 563491"/>
                <a:gd name="connsiteY70" fmla="*/ 29515 h 591991"/>
                <a:gd name="connsiteX71" fmla="*/ 331601 w 563491"/>
                <a:gd name="connsiteY71" fmla="*/ 20663 h 591991"/>
                <a:gd name="connsiteX72" fmla="*/ 337859 w 563491"/>
                <a:gd name="connsiteY72" fmla="*/ 10546 h 591991"/>
                <a:gd name="connsiteX73" fmla="*/ 340362 w 563491"/>
                <a:gd name="connsiteY73" fmla="*/ 10546 h 591991"/>
                <a:gd name="connsiteX74" fmla="*/ 346151 w 563491"/>
                <a:gd name="connsiteY74" fmla="*/ 9499 h 591991"/>
                <a:gd name="connsiteX75" fmla="*/ 215448 w 563491"/>
                <a:gd name="connsiteY75" fmla="*/ 0 h 591991"/>
                <a:gd name="connsiteX76" fmla="*/ 256951 w 563491"/>
                <a:gd name="connsiteY76" fmla="*/ 21223 h 591991"/>
                <a:gd name="connsiteX77" fmla="*/ 258172 w 563491"/>
                <a:gd name="connsiteY77" fmla="*/ 154805 h 591991"/>
                <a:gd name="connsiteX78" fmla="*/ 245965 w 563491"/>
                <a:gd name="connsiteY78" fmla="*/ 161047 h 591991"/>
                <a:gd name="connsiteX79" fmla="*/ 239861 w 563491"/>
                <a:gd name="connsiteY79" fmla="*/ 148562 h 591991"/>
                <a:gd name="connsiteX80" fmla="*/ 242303 w 563491"/>
                <a:gd name="connsiteY80" fmla="*/ 34956 h 591991"/>
                <a:gd name="connsiteX81" fmla="*/ 214227 w 563491"/>
                <a:gd name="connsiteY81" fmla="*/ 19975 h 591991"/>
                <a:gd name="connsiteX82" fmla="*/ 176386 w 563491"/>
                <a:gd name="connsiteY82" fmla="*/ 34956 h 591991"/>
                <a:gd name="connsiteX83" fmla="*/ 162959 w 563491"/>
                <a:gd name="connsiteY83" fmla="*/ 33707 h 591991"/>
                <a:gd name="connsiteX84" fmla="*/ 164180 w 563491"/>
                <a:gd name="connsiteY84" fmla="*/ 19975 h 591991"/>
                <a:gd name="connsiteX85" fmla="*/ 191034 w 563491"/>
                <a:gd name="connsiteY85" fmla="*/ 3745 h 591991"/>
                <a:gd name="connsiteX86" fmla="*/ 215448 w 563491"/>
                <a:gd name="connsiteY86" fmla="*/ 0 h 59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63491" h="591991">
                  <a:moveTo>
                    <a:pt x="329580" y="429715"/>
                  </a:moveTo>
                  <a:cubicBezTo>
                    <a:pt x="334462" y="428457"/>
                    <a:pt x="340566" y="432231"/>
                    <a:pt x="343007" y="437263"/>
                  </a:cubicBezTo>
                  <a:cubicBezTo>
                    <a:pt x="345448" y="447326"/>
                    <a:pt x="372303" y="535383"/>
                    <a:pt x="338124" y="571864"/>
                  </a:cubicBezTo>
                  <a:cubicBezTo>
                    <a:pt x="327138" y="584443"/>
                    <a:pt x="312490" y="591991"/>
                    <a:pt x="296621" y="591991"/>
                  </a:cubicBezTo>
                  <a:cubicBezTo>
                    <a:pt x="268546" y="591991"/>
                    <a:pt x="246574" y="571864"/>
                    <a:pt x="245353" y="570606"/>
                  </a:cubicBezTo>
                  <a:cubicBezTo>
                    <a:pt x="241691" y="566832"/>
                    <a:pt x="241691" y="560542"/>
                    <a:pt x="245353" y="556768"/>
                  </a:cubicBezTo>
                  <a:cubicBezTo>
                    <a:pt x="250236" y="552994"/>
                    <a:pt x="255118" y="552994"/>
                    <a:pt x="260001" y="556768"/>
                  </a:cubicBezTo>
                  <a:cubicBezTo>
                    <a:pt x="260001" y="556768"/>
                    <a:pt x="275870" y="573122"/>
                    <a:pt x="295401" y="573122"/>
                  </a:cubicBezTo>
                  <a:cubicBezTo>
                    <a:pt x="306387" y="571864"/>
                    <a:pt x="316152" y="566832"/>
                    <a:pt x="324697" y="558026"/>
                  </a:cubicBezTo>
                  <a:cubicBezTo>
                    <a:pt x="345448" y="534125"/>
                    <a:pt x="330800" y="467454"/>
                    <a:pt x="323476" y="443552"/>
                  </a:cubicBezTo>
                  <a:cubicBezTo>
                    <a:pt x="322255" y="438521"/>
                    <a:pt x="324697" y="432231"/>
                    <a:pt x="329580" y="429715"/>
                  </a:cubicBezTo>
                  <a:close/>
                  <a:moveTo>
                    <a:pt x="223465" y="417468"/>
                  </a:moveTo>
                  <a:lnTo>
                    <a:pt x="224713" y="417468"/>
                  </a:lnTo>
                  <a:cubicBezTo>
                    <a:pt x="230955" y="417468"/>
                    <a:pt x="234701" y="421219"/>
                    <a:pt x="235949" y="426221"/>
                  </a:cubicBezTo>
                  <a:cubicBezTo>
                    <a:pt x="237197" y="436225"/>
                    <a:pt x="245936" y="527507"/>
                    <a:pt x="205986" y="556268"/>
                  </a:cubicBezTo>
                  <a:cubicBezTo>
                    <a:pt x="191005" y="567522"/>
                    <a:pt x="176024" y="570023"/>
                    <a:pt x="159794" y="568772"/>
                  </a:cubicBezTo>
                  <a:cubicBezTo>
                    <a:pt x="131080" y="562520"/>
                    <a:pt x="113602" y="537511"/>
                    <a:pt x="112354" y="537511"/>
                  </a:cubicBezTo>
                  <a:cubicBezTo>
                    <a:pt x="109857" y="532509"/>
                    <a:pt x="111105" y="526257"/>
                    <a:pt x="114851" y="523756"/>
                  </a:cubicBezTo>
                  <a:cubicBezTo>
                    <a:pt x="119844" y="520005"/>
                    <a:pt x="126087" y="521255"/>
                    <a:pt x="129832" y="525006"/>
                  </a:cubicBezTo>
                  <a:cubicBezTo>
                    <a:pt x="129832" y="526257"/>
                    <a:pt x="143565" y="545014"/>
                    <a:pt x="163540" y="548765"/>
                  </a:cubicBezTo>
                  <a:cubicBezTo>
                    <a:pt x="173527" y="551266"/>
                    <a:pt x="183515" y="547515"/>
                    <a:pt x="194751" y="540012"/>
                  </a:cubicBezTo>
                  <a:cubicBezTo>
                    <a:pt x="220968" y="521255"/>
                    <a:pt x="218471" y="452481"/>
                    <a:pt x="215974" y="428722"/>
                  </a:cubicBezTo>
                  <a:cubicBezTo>
                    <a:pt x="215974" y="423720"/>
                    <a:pt x="218471" y="418718"/>
                    <a:pt x="223465" y="417468"/>
                  </a:cubicBezTo>
                  <a:close/>
                  <a:moveTo>
                    <a:pt x="478861" y="411973"/>
                  </a:moveTo>
                  <a:cubicBezTo>
                    <a:pt x="480154" y="411973"/>
                    <a:pt x="480154" y="411973"/>
                    <a:pt x="480154" y="411973"/>
                  </a:cubicBezTo>
                  <a:cubicBezTo>
                    <a:pt x="486616" y="411973"/>
                    <a:pt x="491786" y="414445"/>
                    <a:pt x="493079" y="420625"/>
                  </a:cubicBezTo>
                  <a:cubicBezTo>
                    <a:pt x="496956" y="440400"/>
                    <a:pt x="521513" y="437928"/>
                    <a:pt x="525390" y="437928"/>
                  </a:cubicBezTo>
                  <a:cubicBezTo>
                    <a:pt x="530560" y="437928"/>
                    <a:pt x="535730" y="441636"/>
                    <a:pt x="535730" y="446580"/>
                  </a:cubicBezTo>
                  <a:cubicBezTo>
                    <a:pt x="537023" y="451524"/>
                    <a:pt x="533145" y="457704"/>
                    <a:pt x="526683" y="457704"/>
                  </a:cubicBezTo>
                  <a:cubicBezTo>
                    <a:pt x="511173" y="460176"/>
                    <a:pt x="478861" y="453996"/>
                    <a:pt x="472399" y="424333"/>
                  </a:cubicBezTo>
                  <a:cubicBezTo>
                    <a:pt x="472399" y="418153"/>
                    <a:pt x="474984" y="414445"/>
                    <a:pt x="478861" y="411973"/>
                  </a:cubicBezTo>
                  <a:close/>
                  <a:moveTo>
                    <a:pt x="161521" y="370584"/>
                  </a:moveTo>
                  <a:cubicBezTo>
                    <a:pt x="166530" y="373139"/>
                    <a:pt x="169034" y="379526"/>
                    <a:pt x="165277" y="384636"/>
                  </a:cubicBezTo>
                  <a:cubicBezTo>
                    <a:pt x="161521" y="393578"/>
                    <a:pt x="116445" y="475335"/>
                    <a:pt x="65109" y="476613"/>
                  </a:cubicBezTo>
                  <a:cubicBezTo>
                    <a:pt x="46328" y="476613"/>
                    <a:pt x="32555" y="470225"/>
                    <a:pt x="21286" y="458728"/>
                  </a:cubicBezTo>
                  <a:cubicBezTo>
                    <a:pt x="0" y="438289"/>
                    <a:pt x="0" y="407630"/>
                    <a:pt x="0" y="406353"/>
                  </a:cubicBezTo>
                  <a:cubicBezTo>
                    <a:pt x="0" y="401243"/>
                    <a:pt x="3756" y="398688"/>
                    <a:pt x="7512" y="396133"/>
                  </a:cubicBezTo>
                  <a:cubicBezTo>
                    <a:pt x="7512" y="396133"/>
                    <a:pt x="8765" y="396133"/>
                    <a:pt x="10017" y="396133"/>
                  </a:cubicBezTo>
                  <a:cubicBezTo>
                    <a:pt x="15025" y="396133"/>
                    <a:pt x="20034" y="399965"/>
                    <a:pt x="20034" y="406353"/>
                  </a:cubicBezTo>
                  <a:cubicBezTo>
                    <a:pt x="20034" y="406353"/>
                    <a:pt x="20034" y="430624"/>
                    <a:pt x="35059" y="444676"/>
                  </a:cubicBezTo>
                  <a:cubicBezTo>
                    <a:pt x="42571" y="452341"/>
                    <a:pt x="52588" y="456173"/>
                    <a:pt x="65109" y="456173"/>
                  </a:cubicBezTo>
                  <a:cubicBezTo>
                    <a:pt x="97664" y="456173"/>
                    <a:pt x="136479" y="397410"/>
                    <a:pt x="147748" y="374416"/>
                  </a:cubicBezTo>
                  <a:cubicBezTo>
                    <a:pt x="151504" y="369306"/>
                    <a:pt x="157765" y="368029"/>
                    <a:pt x="161521" y="370584"/>
                  </a:cubicBezTo>
                  <a:close/>
                  <a:moveTo>
                    <a:pt x="508738" y="364211"/>
                  </a:moveTo>
                  <a:cubicBezTo>
                    <a:pt x="540429" y="357046"/>
                    <a:pt x="558175" y="383317"/>
                    <a:pt x="563246" y="397647"/>
                  </a:cubicBezTo>
                  <a:cubicBezTo>
                    <a:pt x="564514" y="402424"/>
                    <a:pt x="560711" y="407200"/>
                    <a:pt x="555640" y="409589"/>
                  </a:cubicBezTo>
                  <a:cubicBezTo>
                    <a:pt x="550570" y="410783"/>
                    <a:pt x="544232" y="407200"/>
                    <a:pt x="542964" y="402424"/>
                  </a:cubicBezTo>
                  <a:cubicBezTo>
                    <a:pt x="541696" y="400035"/>
                    <a:pt x="534091" y="378541"/>
                    <a:pt x="513809" y="383317"/>
                  </a:cubicBezTo>
                  <a:cubicBezTo>
                    <a:pt x="508738" y="383317"/>
                    <a:pt x="502400" y="380929"/>
                    <a:pt x="502400" y="374958"/>
                  </a:cubicBezTo>
                  <a:cubicBezTo>
                    <a:pt x="499865" y="371376"/>
                    <a:pt x="503668" y="365405"/>
                    <a:pt x="508738" y="364211"/>
                  </a:cubicBezTo>
                  <a:close/>
                  <a:moveTo>
                    <a:pt x="459626" y="82394"/>
                  </a:moveTo>
                  <a:cubicBezTo>
                    <a:pt x="459626" y="82394"/>
                    <a:pt x="490971" y="84872"/>
                    <a:pt x="509779" y="104697"/>
                  </a:cubicBezTo>
                  <a:cubicBezTo>
                    <a:pt x="521063" y="117087"/>
                    <a:pt x="526078" y="131956"/>
                    <a:pt x="524824" y="150541"/>
                  </a:cubicBezTo>
                  <a:cubicBezTo>
                    <a:pt x="523571" y="155497"/>
                    <a:pt x="518555" y="201342"/>
                    <a:pt x="427026" y="242230"/>
                  </a:cubicBezTo>
                  <a:cubicBezTo>
                    <a:pt x="422011" y="245947"/>
                    <a:pt x="415742" y="242230"/>
                    <a:pt x="414488" y="237274"/>
                  </a:cubicBezTo>
                  <a:cubicBezTo>
                    <a:pt x="411980" y="233557"/>
                    <a:pt x="414488" y="227361"/>
                    <a:pt x="418249" y="224883"/>
                  </a:cubicBezTo>
                  <a:cubicBezTo>
                    <a:pt x="442072" y="214971"/>
                    <a:pt x="502256" y="181517"/>
                    <a:pt x="504763" y="149302"/>
                  </a:cubicBezTo>
                  <a:cubicBezTo>
                    <a:pt x="504763" y="135673"/>
                    <a:pt x="502256" y="125760"/>
                    <a:pt x="494733" y="118326"/>
                  </a:cubicBezTo>
                  <a:cubicBezTo>
                    <a:pt x="482194" y="103458"/>
                    <a:pt x="457118" y="102219"/>
                    <a:pt x="457118" y="102219"/>
                  </a:cubicBezTo>
                  <a:cubicBezTo>
                    <a:pt x="452103" y="100980"/>
                    <a:pt x="448341" y="97262"/>
                    <a:pt x="448341" y="91067"/>
                  </a:cubicBezTo>
                  <a:cubicBezTo>
                    <a:pt x="448341" y="87350"/>
                    <a:pt x="450849" y="83633"/>
                    <a:pt x="455864" y="83633"/>
                  </a:cubicBezTo>
                  <a:cubicBezTo>
                    <a:pt x="455864" y="82394"/>
                    <a:pt x="457118" y="82394"/>
                    <a:pt x="459626" y="82394"/>
                  </a:cubicBezTo>
                  <a:close/>
                  <a:moveTo>
                    <a:pt x="346151" y="9499"/>
                  </a:moveTo>
                  <a:cubicBezTo>
                    <a:pt x="356242" y="8729"/>
                    <a:pt x="377597" y="9914"/>
                    <a:pt x="395431" y="23192"/>
                  </a:cubicBezTo>
                  <a:cubicBezTo>
                    <a:pt x="407947" y="33309"/>
                    <a:pt x="415457" y="47219"/>
                    <a:pt x="417960" y="64923"/>
                  </a:cubicBezTo>
                  <a:cubicBezTo>
                    <a:pt x="419211" y="69982"/>
                    <a:pt x="421715" y="118036"/>
                    <a:pt x="341614" y="176207"/>
                  </a:cubicBezTo>
                  <a:cubicBezTo>
                    <a:pt x="336608" y="180000"/>
                    <a:pt x="330350" y="178736"/>
                    <a:pt x="327847" y="174942"/>
                  </a:cubicBezTo>
                  <a:cubicBezTo>
                    <a:pt x="324092" y="171148"/>
                    <a:pt x="325343" y="164825"/>
                    <a:pt x="330350" y="161032"/>
                  </a:cubicBezTo>
                  <a:cubicBezTo>
                    <a:pt x="349123" y="145857"/>
                    <a:pt x="402941" y="100332"/>
                    <a:pt x="397934" y="67453"/>
                  </a:cubicBezTo>
                  <a:cubicBezTo>
                    <a:pt x="396683" y="54807"/>
                    <a:pt x="390425" y="44690"/>
                    <a:pt x="382916" y="39632"/>
                  </a:cubicBezTo>
                  <a:cubicBezTo>
                    <a:pt x="366645" y="26986"/>
                    <a:pt x="342865" y="29515"/>
                    <a:pt x="342865" y="29515"/>
                  </a:cubicBezTo>
                  <a:cubicBezTo>
                    <a:pt x="337859" y="30780"/>
                    <a:pt x="332853" y="26986"/>
                    <a:pt x="331601" y="20663"/>
                  </a:cubicBezTo>
                  <a:cubicBezTo>
                    <a:pt x="331601" y="16869"/>
                    <a:pt x="334104" y="11811"/>
                    <a:pt x="337859" y="10546"/>
                  </a:cubicBezTo>
                  <a:cubicBezTo>
                    <a:pt x="339111" y="10546"/>
                    <a:pt x="340362" y="10546"/>
                    <a:pt x="340362" y="10546"/>
                  </a:cubicBezTo>
                  <a:cubicBezTo>
                    <a:pt x="340675" y="10230"/>
                    <a:pt x="342787" y="9756"/>
                    <a:pt x="346151" y="9499"/>
                  </a:cubicBezTo>
                  <a:close/>
                  <a:moveTo>
                    <a:pt x="215448" y="0"/>
                  </a:moveTo>
                  <a:cubicBezTo>
                    <a:pt x="230096" y="0"/>
                    <a:pt x="244744" y="7491"/>
                    <a:pt x="256951" y="21223"/>
                  </a:cubicBezTo>
                  <a:cubicBezTo>
                    <a:pt x="260613" y="24968"/>
                    <a:pt x="289909" y="61173"/>
                    <a:pt x="258172" y="154805"/>
                  </a:cubicBezTo>
                  <a:cubicBezTo>
                    <a:pt x="255730" y="159798"/>
                    <a:pt x="250848" y="163544"/>
                    <a:pt x="245965" y="161047"/>
                  </a:cubicBezTo>
                  <a:cubicBezTo>
                    <a:pt x="239861" y="158550"/>
                    <a:pt x="238641" y="153556"/>
                    <a:pt x="239861" y="148562"/>
                  </a:cubicBezTo>
                  <a:cubicBezTo>
                    <a:pt x="248406" y="124842"/>
                    <a:pt x="264275" y="58676"/>
                    <a:pt x="242303" y="34956"/>
                  </a:cubicBezTo>
                  <a:cubicBezTo>
                    <a:pt x="233758" y="24968"/>
                    <a:pt x="223993" y="19975"/>
                    <a:pt x="214227" y="19975"/>
                  </a:cubicBezTo>
                  <a:cubicBezTo>
                    <a:pt x="194696" y="18726"/>
                    <a:pt x="177607" y="34956"/>
                    <a:pt x="176386" y="34956"/>
                  </a:cubicBezTo>
                  <a:cubicBezTo>
                    <a:pt x="172724" y="38701"/>
                    <a:pt x="166621" y="38701"/>
                    <a:pt x="162959" y="33707"/>
                  </a:cubicBezTo>
                  <a:cubicBezTo>
                    <a:pt x="159297" y="29962"/>
                    <a:pt x="160518" y="23720"/>
                    <a:pt x="164180" y="19975"/>
                  </a:cubicBezTo>
                  <a:cubicBezTo>
                    <a:pt x="165400" y="19975"/>
                    <a:pt x="175166" y="9987"/>
                    <a:pt x="191034" y="3745"/>
                  </a:cubicBezTo>
                  <a:cubicBezTo>
                    <a:pt x="198359" y="1248"/>
                    <a:pt x="206903" y="0"/>
                    <a:pt x="215448" y="0"/>
                  </a:cubicBezTo>
                  <a:close/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747F059-0A27-944D-9418-06C4E15AF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756" y="10226191"/>
              <a:ext cx="443980" cy="359532"/>
            </a:xfrm>
            <a:custGeom>
              <a:avLst/>
              <a:gdLst>
                <a:gd name="connsiteX0" fmla="*/ 191124 w 443980"/>
                <a:gd name="connsiteY0" fmla="*/ 270 h 359532"/>
                <a:gd name="connsiteX1" fmla="*/ 352326 w 443980"/>
                <a:gd name="connsiteY1" fmla="*/ 118789 h 359532"/>
                <a:gd name="connsiteX2" fmla="*/ 361845 w 443980"/>
                <a:gd name="connsiteY2" fmla="*/ 179366 h 359532"/>
                <a:gd name="connsiteX3" fmla="*/ 390151 w 443980"/>
                <a:gd name="connsiteY3" fmla="*/ 171003 h 359532"/>
                <a:gd name="connsiteX4" fmla="*/ 416935 w 443980"/>
                <a:gd name="connsiteY4" fmla="*/ 176924 h 359532"/>
                <a:gd name="connsiteX5" fmla="*/ 425661 w 443980"/>
                <a:gd name="connsiteY5" fmla="*/ 298280 h 359532"/>
                <a:gd name="connsiteX6" fmla="*/ 315956 w 443980"/>
                <a:gd name="connsiteY6" fmla="*/ 354004 h 359532"/>
                <a:gd name="connsiteX7" fmla="*/ 296361 w 443980"/>
                <a:gd name="connsiteY7" fmla="*/ 334171 h 359532"/>
                <a:gd name="connsiteX8" fmla="*/ 292361 w 443980"/>
                <a:gd name="connsiteY8" fmla="*/ 319809 h 359532"/>
                <a:gd name="connsiteX9" fmla="*/ 244041 w 443980"/>
                <a:gd name="connsiteY9" fmla="*/ 348758 h 359532"/>
                <a:gd name="connsiteX10" fmla="*/ 11291 w 443980"/>
                <a:gd name="connsiteY10" fmla="*/ 240611 h 359532"/>
                <a:gd name="connsiteX11" fmla="*/ 119576 w 443980"/>
                <a:gd name="connsiteY11" fmla="*/ 10642 h 359532"/>
                <a:gd name="connsiteX12" fmla="*/ 191124 w 443980"/>
                <a:gd name="connsiteY12" fmla="*/ 270 h 3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980" h="359532">
                  <a:moveTo>
                    <a:pt x="191124" y="270"/>
                  </a:moveTo>
                  <a:cubicBezTo>
                    <a:pt x="262011" y="4116"/>
                    <a:pt x="327122" y="48867"/>
                    <a:pt x="352326" y="118789"/>
                  </a:cubicBezTo>
                  <a:lnTo>
                    <a:pt x="361845" y="179366"/>
                  </a:lnTo>
                  <a:lnTo>
                    <a:pt x="390151" y="171003"/>
                  </a:lnTo>
                  <a:cubicBezTo>
                    <a:pt x="399715" y="170423"/>
                    <a:pt x="408832" y="172280"/>
                    <a:pt x="416935" y="176924"/>
                  </a:cubicBezTo>
                  <a:cubicBezTo>
                    <a:pt x="449348" y="195499"/>
                    <a:pt x="453087" y="249985"/>
                    <a:pt x="425661" y="298280"/>
                  </a:cubicBezTo>
                  <a:cubicBezTo>
                    <a:pt x="396988" y="346574"/>
                    <a:pt x="348369" y="371341"/>
                    <a:pt x="315956" y="354004"/>
                  </a:cubicBezTo>
                  <a:cubicBezTo>
                    <a:pt x="307542" y="349360"/>
                    <a:pt x="300997" y="342549"/>
                    <a:pt x="296361" y="334171"/>
                  </a:cubicBezTo>
                  <a:lnTo>
                    <a:pt x="292361" y="319809"/>
                  </a:lnTo>
                  <a:lnTo>
                    <a:pt x="244041" y="348758"/>
                  </a:lnTo>
                  <a:cubicBezTo>
                    <a:pt x="149448" y="382321"/>
                    <a:pt x="44897" y="333841"/>
                    <a:pt x="11291" y="240611"/>
                  </a:cubicBezTo>
                  <a:cubicBezTo>
                    <a:pt x="-23559" y="147380"/>
                    <a:pt x="24983" y="44205"/>
                    <a:pt x="119576" y="10642"/>
                  </a:cubicBezTo>
                  <a:cubicBezTo>
                    <a:pt x="143225" y="2251"/>
                    <a:pt x="167495" y="-1012"/>
                    <a:pt x="191124" y="270"/>
                  </a:cubicBez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161">
              <a:extLst>
                <a:ext uri="{FF2B5EF4-FFF2-40B4-BE49-F238E27FC236}">
                  <a16:creationId xmlns:a16="http://schemas.microsoft.com/office/drawing/2014/main" id="{A9BD1375-2705-604F-8440-CE632515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94" y="10230731"/>
              <a:ext cx="219722" cy="241694"/>
            </a:xfrm>
            <a:custGeom>
              <a:avLst/>
              <a:gdLst>
                <a:gd name="T0" fmla="*/ 28 w 175"/>
                <a:gd name="T1" fmla="*/ 192 h 195"/>
                <a:gd name="T2" fmla="*/ 28 w 175"/>
                <a:gd name="T3" fmla="*/ 192 h 195"/>
                <a:gd name="T4" fmla="*/ 28 w 175"/>
                <a:gd name="T5" fmla="*/ 194 h 195"/>
                <a:gd name="T6" fmla="*/ 28 w 175"/>
                <a:gd name="T7" fmla="*/ 194 h 195"/>
                <a:gd name="T8" fmla="*/ 59 w 175"/>
                <a:gd name="T9" fmla="*/ 187 h 195"/>
                <a:gd name="T10" fmla="*/ 59 w 175"/>
                <a:gd name="T11" fmla="*/ 187 h 195"/>
                <a:gd name="T12" fmla="*/ 147 w 175"/>
                <a:gd name="T13" fmla="*/ 2 h 195"/>
                <a:gd name="T14" fmla="*/ 147 w 175"/>
                <a:gd name="T15" fmla="*/ 2 h 195"/>
                <a:gd name="T16" fmla="*/ 146 w 175"/>
                <a:gd name="T17" fmla="*/ 0 h 195"/>
                <a:gd name="T18" fmla="*/ 146 w 175"/>
                <a:gd name="T19" fmla="*/ 0 h 195"/>
                <a:gd name="T20" fmla="*/ 115 w 175"/>
                <a:gd name="T21" fmla="*/ 7 h 195"/>
                <a:gd name="T22" fmla="*/ 115 w 175"/>
                <a:gd name="T23" fmla="*/ 7 h 195"/>
                <a:gd name="T24" fmla="*/ 28 w 175"/>
                <a:gd name="T25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95">
                  <a:moveTo>
                    <a:pt x="28" y="192"/>
                  </a:moveTo>
                  <a:lnTo>
                    <a:pt x="28" y="192"/>
                  </a:lnTo>
                  <a:cubicBezTo>
                    <a:pt x="28" y="193"/>
                    <a:pt x="28" y="194"/>
                    <a:pt x="28" y="194"/>
                  </a:cubicBezTo>
                  <a:lnTo>
                    <a:pt x="28" y="194"/>
                  </a:lnTo>
                  <a:cubicBezTo>
                    <a:pt x="39" y="193"/>
                    <a:pt x="49" y="191"/>
                    <a:pt x="59" y="187"/>
                  </a:cubicBezTo>
                  <a:lnTo>
                    <a:pt x="59" y="187"/>
                  </a:lnTo>
                  <a:cubicBezTo>
                    <a:pt x="135" y="160"/>
                    <a:pt x="174" y="77"/>
                    <a:pt x="147" y="2"/>
                  </a:cubicBezTo>
                  <a:lnTo>
                    <a:pt x="147" y="2"/>
                  </a:lnTo>
                  <a:cubicBezTo>
                    <a:pt x="146" y="1"/>
                    <a:pt x="146" y="1"/>
                    <a:pt x="146" y="0"/>
                  </a:cubicBezTo>
                  <a:lnTo>
                    <a:pt x="146" y="0"/>
                  </a:lnTo>
                  <a:cubicBezTo>
                    <a:pt x="135" y="1"/>
                    <a:pt x="125" y="3"/>
                    <a:pt x="115" y="7"/>
                  </a:cubicBezTo>
                  <a:lnTo>
                    <a:pt x="115" y="7"/>
                  </a:lnTo>
                  <a:cubicBezTo>
                    <a:pt x="39" y="34"/>
                    <a:pt x="0" y="117"/>
                    <a:pt x="28" y="192"/>
                  </a:cubicBez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03EF00-2D29-3748-A55A-A6242161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164" y="10869896"/>
              <a:ext cx="595468" cy="572197"/>
            </a:xfrm>
            <a:custGeom>
              <a:avLst/>
              <a:gdLst>
                <a:gd name="connsiteX0" fmla="*/ 235729 w 595468"/>
                <a:gd name="connsiteY0" fmla="*/ 408219 h 572197"/>
                <a:gd name="connsiteX1" fmla="*/ 249156 w 595468"/>
                <a:gd name="connsiteY1" fmla="*/ 409453 h 572197"/>
                <a:gd name="connsiteX2" fmla="*/ 249156 w 595468"/>
                <a:gd name="connsiteY2" fmla="*/ 423026 h 572197"/>
                <a:gd name="connsiteX3" fmla="*/ 190564 w 595468"/>
                <a:gd name="connsiteY3" fmla="*/ 520509 h 572197"/>
                <a:gd name="connsiteX4" fmla="*/ 208874 w 595468"/>
                <a:gd name="connsiteY4" fmla="*/ 546422 h 572197"/>
                <a:gd name="connsiteX5" fmla="*/ 247936 w 595468"/>
                <a:gd name="connsiteY5" fmla="*/ 551358 h 572197"/>
                <a:gd name="connsiteX6" fmla="*/ 260142 w 595468"/>
                <a:gd name="connsiteY6" fmla="*/ 558762 h 572197"/>
                <a:gd name="connsiteX7" fmla="*/ 252818 w 595468"/>
                <a:gd name="connsiteY7" fmla="*/ 571101 h 572197"/>
                <a:gd name="connsiteX8" fmla="*/ 221081 w 595468"/>
                <a:gd name="connsiteY8" fmla="*/ 571101 h 572197"/>
                <a:gd name="connsiteX9" fmla="*/ 197888 w 595468"/>
                <a:gd name="connsiteY9" fmla="*/ 562463 h 572197"/>
                <a:gd name="connsiteX10" fmla="*/ 172254 w 595468"/>
                <a:gd name="connsiteY10" fmla="*/ 524211 h 572197"/>
                <a:gd name="connsiteX11" fmla="*/ 235729 w 595468"/>
                <a:gd name="connsiteY11" fmla="*/ 408219 h 572197"/>
                <a:gd name="connsiteX12" fmla="*/ 182808 w 595468"/>
                <a:gd name="connsiteY12" fmla="*/ 356335 h 572197"/>
                <a:gd name="connsiteX13" fmla="*/ 192919 w 595468"/>
                <a:gd name="connsiteY13" fmla="*/ 365133 h 572197"/>
                <a:gd name="connsiteX14" fmla="*/ 184072 w 595468"/>
                <a:gd name="connsiteY14" fmla="*/ 376445 h 572197"/>
                <a:gd name="connsiteX15" fmla="*/ 77906 w 595468"/>
                <a:gd name="connsiteY15" fmla="*/ 422949 h 572197"/>
                <a:gd name="connsiteX16" fmla="*/ 76642 w 595468"/>
                <a:gd name="connsiteY16" fmla="*/ 455627 h 572197"/>
                <a:gd name="connsiteX17" fmla="*/ 108239 w 595468"/>
                <a:gd name="connsiteY17" fmla="*/ 483278 h 572197"/>
                <a:gd name="connsiteX18" fmla="*/ 113295 w 595468"/>
                <a:gd name="connsiteY18" fmla="*/ 495847 h 572197"/>
                <a:gd name="connsiteX19" fmla="*/ 103184 w 595468"/>
                <a:gd name="connsiteY19" fmla="*/ 502131 h 572197"/>
                <a:gd name="connsiteX20" fmla="*/ 100656 w 595468"/>
                <a:gd name="connsiteY20" fmla="*/ 502131 h 572197"/>
                <a:gd name="connsiteX21" fmla="*/ 58947 w 595468"/>
                <a:gd name="connsiteY21" fmla="*/ 463168 h 572197"/>
                <a:gd name="connsiteX22" fmla="*/ 58947 w 595468"/>
                <a:gd name="connsiteY22" fmla="*/ 416664 h 572197"/>
                <a:gd name="connsiteX23" fmla="*/ 182808 w 595468"/>
                <a:gd name="connsiteY23" fmla="*/ 356335 h 572197"/>
                <a:gd name="connsiteX24" fmla="*/ 140336 w 595468"/>
                <a:gd name="connsiteY24" fmla="*/ 252710 h 572197"/>
                <a:gd name="connsiteX25" fmla="*/ 150259 w 595468"/>
                <a:gd name="connsiteY25" fmla="*/ 263946 h 572197"/>
                <a:gd name="connsiteX26" fmla="*/ 139096 w 595468"/>
                <a:gd name="connsiteY26" fmla="*/ 272685 h 572197"/>
                <a:gd name="connsiteX27" fmla="*/ 27463 w 595468"/>
                <a:gd name="connsiteY27" fmla="*/ 298901 h 572197"/>
                <a:gd name="connsiteX28" fmla="*/ 20020 w 595468"/>
                <a:gd name="connsiteY28" fmla="*/ 330111 h 572197"/>
                <a:gd name="connsiteX29" fmla="*/ 44828 w 595468"/>
                <a:gd name="connsiteY29" fmla="*/ 362570 h 572197"/>
                <a:gd name="connsiteX30" fmla="*/ 47308 w 595468"/>
                <a:gd name="connsiteY30" fmla="*/ 376302 h 572197"/>
                <a:gd name="connsiteX31" fmla="*/ 37385 w 595468"/>
                <a:gd name="connsiteY31" fmla="*/ 380047 h 572197"/>
                <a:gd name="connsiteX32" fmla="*/ 33664 w 595468"/>
                <a:gd name="connsiteY32" fmla="*/ 380047 h 572197"/>
                <a:gd name="connsiteX33" fmla="*/ 1415 w 595468"/>
                <a:gd name="connsiteY33" fmla="*/ 333856 h 572197"/>
                <a:gd name="connsiteX34" fmla="*/ 11338 w 595468"/>
                <a:gd name="connsiteY34" fmla="*/ 287666 h 572197"/>
                <a:gd name="connsiteX35" fmla="*/ 140336 w 595468"/>
                <a:gd name="connsiteY35" fmla="*/ 252710 h 572197"/>
                <a:gd name="connsiteX36" fmla="*/ 525994 w 595468"/>
                <a:gd name="connsiteY36" fmla="*/ 218757 h 572197"/>
                <a:gd name="connsiteX37" fmla="*/ 563555 w 595468"/>
                <a:gd name="connsiteY37" fmla="*/ 224947 h 572197"/>
                <a:gd name="connsiteX38" fmla="*/ 593264 w 595468"/>
                <a:gd name="connsiteY38" fmla="*/ 259831 h 572197"/>
                <a:gd name="connsiteX39" fmla="*/ 585837 w 595468"/>
                <a:gd name="connsiteY39" fmla="*/ 314648 h 572197"/>
                <a:gd name="connsiteX40" fmla="*/ 574696 w 595468"/>
                <a:gd name="connsiteY40" fmla="*/ 320877 h 572197"/>
                <a:gd name="connsiteX41" fmla="*/ 572220 w 595468"/>
                <a:gd name="connsiteY41" fmla="*/ 318385 h 572197"/>
                <a:gd name="connsiteX42" fmla="*/ 568507 w 595468"/>
                <a:gd name="connsiteY42" fmla="*/ 305927 h 572197"/>
                <a:gd name="connsiteX43" fmla="*/ 574696 w 595468"/>
                <a:gd name="connsiteY43" fmla="*/ 264814 h 572197"/>
                <a:gd name="connsiteX44" fmla="*/ 553652 w 595468"/>
                <a:gd name="connsiteY44" fmla="*/ 242389 h 572197"/>
                <a:gd name="connsiteX45" fmla="*/ 442245 w 595468"/>
                <a:gd name="connsiteY45" fmla="*/ 271043 h 572197"/>
                <a:gd name="connsiteX46" fmla="*/ 428628 w 595468"/>
                <a:gd name="connsiteY46" fmla="*/ 267306 h 572197"/>
                <a:gd name="connsiteX47" fmla="*/ 432342 w 595468"/>
                <a:gd name="connsiteY47" fmla="*/ 254847 h 572197"/>
                <a:gd name="connsiteX48" fmla="*/ 525994 w 595468"/>
                <a:gd name="connsiteY48" fmla="*/ 218757 h 572197"/>
                <a:gd name="connsiteX49" fmla="*/ 484886 w 595468"/>
                <a:gd name="connsiteY49" fmla="*/ 82883 h 572197"/>
                <a:gd name="connsiteX50" fmla="*/ 531969 w 595468"/>
                <a:gd name="connsiteY50" fmla="*/ 95155 h 572197"/>
                <a:gd name="connsiteX51" fmla="*/ 556750 w 595468"/>
                <a:gd name="connsiteY51" fmla="*/ 144241 h 572197"/>
                <a:gd name="connsiteX52" fmla="*/ 546838 w 595468"/>
                <a:gd name="connsiteY52" fmla="*/ 154058 h 572197"/>
                <a:gd name="connsiteX53" fmla="*/ 536926 w 595468"/>
                <a:gd name="connsiteY53" fmla="*/ 145468 h 572197"/>
                <a:gd name="connsiteX54" fmla="*/ 518340 w 595468"/>
                <a:gd name="connsiteY54" fmla="*/ 108653 h 572197"/>
                <a:gd name="connsiteX55" fmla="*/ 487364 w 595468"/>
                <a:gd name="connsiteY55" fmla="*/ 101291 h 572197"/>
                <a:gd name="connsiteX56" fmla="*/ 413022 w 595468"/>
                <a:gd name="connsiteY56" fmla="*/ 187191 h 572197"/>
                <a:gd name="connsiteX57" fmla="*/ 403110 w 595468"/>
                <a:gd name="connsiteY57" fmla="*/ 193327 h 572197"/>
                <a:gd name="connsiteX58" fmla="*/ 400631 w 595468"/>
                <a:gd name="connsiteY58" fmla="*/ 192100 h 572197"/>
                <a:gd name="connsiteX59" fmla="*/ 395675 w 595468"/>
                <a:gd name="connsiteY59" fmla="*/ 179828 h 572197"/>
                <a:gd name="connsiteX60" fmla="*/ 484886 w 595468"/>
                <a:gd name="connsiteY60" fmla="*/ 82883 h 572197"/>
                <a:gd name="connsiteX61" fmla="*/ 110822 w 595468"/>
                <a:gd name="connsiteY61" fmla="*/ 43194 h 572197"/>
                <a:gd name="connsiteX62" fmla="*/ 117948 w 595468"/>
                <a:gd name="connsiteY62" fmla="*/ 55400 h 572197"/>
                <a:gd name="connsiteX63" fmla="*/ 132200 w 595468"/>
                <a:gd name="connsiteY63" fmla="*/ 85917 h 572197"/>
                <a:gd name="connsiteX64" fmla="*/ 138139 w 595468"/>
                <a:gd name="connsiteY64" fmla="*/ 98124 h 572197"/>
                <a:gd name="connsiteX65" fmla="*/ 127449 w 595468"/>
                <a:gd name="connsiteY65" fmla="*/ 105448 h 572197"/>
                <a:gd name="connsiteX66" fmla="*/ 126262 w 595468"/>
                <a:gd name="connsiteY66" fmla="*/ 105448 h 572197"/>
                <a:gd name="connsiteX67" fmla="*/ 100132 w 595468"/>
                <a:gd name="connsiteY67" fmla="*/ 50518 h 572197"/>
                <a:gd name="connsiteX68" fmla="*/ 110822 w 595468"/>
                <a:gd name="connsiteY68" fmla="*/ 43194 h 572197"/>
                <a:gd name="connsiteX69" fmla="*/ 160659 w 595468"/>
                <a:gd name="connsiteY69" fmla="*/ 16996 h 572197"/>
                <a:gd name="connsiteX70" fmla="*/ 188735 w 595468"/>
                <a:gd name="connsiteY70" fmla="*/ 71719 h 572197"/>
                <a:gd name="connsiteX71" fmla="*/ 178970 w 595468"/>
                <a:gd name="connsiteY71" fmla="*/ 79181 h 572197"/>
                <a:gd name="connsiteX72" fmla="*/ 176528 w 595468"/>
                <a:gd name="connsiteY72" fmla="*/ 77938 h 572197"/>
                <a:gd name="connsiteX73" fmla="*/ 170425 w 595468"/>
                <a:gd name="connsiteY73" fmla="*/ 65501 h 572197"/>
                <a:gd name="connsiteX74" fmla="*/ 153335 w 595468"/>
                <a:gd name="connsiteY74" fmla="*/ 35652 h 572197"/>
                <a:gd name="connsiteX75" fmla="*/ 148453 w 595468"/>
                <a:gd name="connsiteY75" fmla="*/ 21971 h 572197"/>
                <a:gd name="connsiteX76" fmla="*/ 160659 w 595468"/>
                <a:gd name="connsiteY76" fmla="*/ 16996 h 572197"/>
                <a:gd name="connsiteX77" fmla="*/ 399727 w 595468"/>
                <a:gd name="connsiteY77" fmla="*/ 184 h 572197"/>
                <a:gd name="connsiteX78" fmla="*/ 421898 w 595468"/>
                <a:gd name="connsiteY78" fmla="*/ 6653 h 572197"/>
                <a:gd name="connsiteX79" fmla="*/ 455388 w 595468"/>
                <a:gd name="connsiteY79" fmla="*/ 49776 h 572197"/>
                <a:gd name="connsiteX80" fmla="*/ 450427 w 595468"/>
                <a:gd name="connsiteY80" fmla="*/ 62096 h 572197"/>
                <a:gd name="connsiteX81" fmla="*/ 438023 w 595468"/>
                <a:gd name="connsiteY81" fmla="*/ 54704 h 572197"/>
                <a:gd name="connsiteX82" fmla="*/ 411975 w 595468"/>
                <a:gd name="connsiteY82" fmla="*/ 23902 h 572197"/>
                <a:gd name="connsiteX83" fmla="*/ 379726 w 595468"/>
                <a:gd name="connsiteY83" fmla="*/ 21438 h 572197"/>
                <a:gd name="connsiteX84" fmla="*/ 323910 w 595468"/>
                <a:gd name="connsiteY84" fmla="*/ 121236 h 572197"/>
                <a:gd name="connsiteX85" fmla="*/ 313987 w 595468"/>
                <a:gd name="connsiteY85" fmla="*/ 128629 h 572197"/>
                <a:gd name="connsiteX86" fmla="*/ 312746 w 595468"/>
                <a:gd name="connsiteY86" fmla="*/ 128629 h 572197"/>
                <a:gd name="connsiteX87" fmla="*/ 305304 w 595468"/>
                <a:gd name="connsiteY87" fmla="*/ 117540 h 572197"/>
                <a:gd name="connsiteX88" fmla="*/ 374765 w 595468"/>
                <a:gd name="connsiteY88" fmla="*/ 2956 h 572197"/>
                <a:gd name="connsiteX89" fmla="*/ 399727 w 595468"/>
                <a:gd name="connsiteY89" fmla="*/ 184 h 57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95468" h="572197">
                  <a:moveTo>
                    <a:pt x="235729" y="408219"/>
                  </a:moveTo>
                  <a:cubicBezTo>
                    <a:pt x="239391" y="404517"/>
                    <a:pt x="245494" y="405751"/>
                    <a:pt x="249156" y="409453"/>
                  </a:cubicBezTo>
                  <a:cubicBezTo>
                    <a:pt x="252818" y="413155"/>
                    <a:pt x="252818" y="419324"/>
                    <a:pt x="249156" y="423026"/>
                  </a:cubicBezTo>
                  <a:cubicBezTo>
                    <a:pt x="229626" y="439068"/>
                    <a:pt x="183240" y="489660"/>
                    <a:pt x="190564" y="520509"/>
                  </a:cubicBezTo>
                  <a:cubicBezTo>
                    <a:pt x="193006" y="532848"/>
                    <a:pt x="199109" y="541486"/>
                    <a:pt x="208874" y="546422"/>
                  </a:cubicBezTo>
                  <a:cubicBezTo>
                    <a:pt x="224743" y="556294"/>
                    <a:pt x="247936" y="551358"/>
                    <a:pt x="247936" y="551358"/>
                  </a:cubicBezTo>
                  <a:cubicBezTo>
                    <a:pt x="252818" y="550124"/>
                    <a:pt x="258922" y="553826"/>
                    <a:pt x="260142" y="558762"/>
                  </a:cubicBezTo>
                  <a:cubicBezTo>
                    <a:pt x="260142" y="563697"/>
                    <a:pt x="257701" y="568633"/>
                    <a:pt x="252818" y="571101"/>
                  </a:cubicBezTo>
                  <a:cubicBezTo>
                    <a:pt x="251598" y="571101"/>
                    <a:pt x="236950" y="573569"/>
                    <a:pt x="221081" y="571101"/>
                  </a:cubicBezTo>
                  <a:cubicBezTo>
                    <a:pt x="213757" y="569867"/>
                    <a:pt x="205212" y="567399"/>
                    <a:pt x="197888" y="562463"/>
                  </a:cubicBezTo>
                  <a:cubicBezTo>
                    <a:pt x="184461" y="555060"/>
                    <a:pt x="175916" y="541486"/>
                    <a:pt x="172254" y="524211"/>
                  </a:cubicBezTo>
                  <a:cubicBezTo>
                    <a:pt x="171034" y="519275"/>
                    <a:pt x="162489" y="473619"/>
                    <a:pt x="235729" y="408219"/>
                  </a:cubicBezTo>
                  <a:close/>
                  <a:moveTo>
                    <a:pt x="182808" y="356335"/>
                  </a:moveTo>
                  <a:cubicBezTo>
                    <a:pt x="187864" y="355078"/>
                    <a:pt x="191655" y="358849"/>
                    <a:pt x="192919" y="365133"/>
                  </a:cubicBezTo>
                  <a:cubicBezTo>
                    <a:pt x="194183" y="370160"/>
                    <a:pt x="190392" y="375188"/>
                    <a:pt x="184072" y="376445"/>
                  </a:cubicBezTo>
                  <a:cubicBezTo>
                    <a:pt x="158794" y="378958"/>
                    <a:pt x="90544" y="392784"/>
                    <a:pt x="77906" y="422949"/>
                  </a:cubicBezTo>
                  <a:cubicBezTo>
                    <a:pt x="72850" y="435517"/>
                    <a:pt x="72850" y="446829"/>
                    <a:pt x="76642" y="455627"/>
                  </a:cubicBezTo>
                  <a:cubicBezTo>
                    <a:pt x="85489" y="474480"/>
                    <a:pt x="106975" y="483278"/>
                    <a:pt x="108239" y="483278"/>
                  </a:cubicBezTo>
                  <a:cubicBezTo>
                    <a:pt x="112031" y="484535"/>
                    <a:pt x="115822" y="490819"/>
                    <a:pt x="113295" y="495847"/>
                  </a:cubicBezTo>
                  <a:cubicBezTo>
                    <a:pt x="112031" y="499617"/>
                    <a:pt x="106975" y="502131"/>
                    <a:pt x="103184" y="502131"/>
                  </a:cubicBezTo>
                  <a:cubicBezTo>
                    <a:pt x="101920" y="502131"/>
                    <a:pt x="100656" y="502131"/>
                    <a:pt x="100656" y="502131"/>
                  </a:cubicBezTo>
                  <a:cubicBezTo>
                    <a:pt x="99392" y="500874"/>
                    <a:pt x="70322" y="489562"/>
                    <a:pt x="58947" y="463168"/>
                  </a:cubicBezTo>
                  <a:cubicBezTo>
                    <a:pt x="52628" y="449343"/>
                    <a:pt x="52628" y="433004"/>
                    <a:pt x="58947" y="416664"/>
                  </a:cubicBezTo>
                  <a:cubicBezTo>
                    <a:pt x="61475" y="410380"/>
                    <a:pt x="81697" y="368904"/>
                    <a:pt x="182808" y="356335"/>
                  </a:cubicBezTo>
                  <a:close/>
                  <a:moveTo>
                    <a:pt x="140336" y="252710"/>
                  </a:moveTo>
                  <a:cubicBezTo>
                    <a:pt x="146538" y="253959"/>
                    <a:pt x="150259" y="258952"/>
                    <a:pt x="150259" y="263946"/>
                  </a:cubicBezTo>
                  <a:cubicBezTo>
                    <a:pt x="149018" y="268940"/>
                    <a:pt x="144057" y="272685"/>
                    <a:pt x="139096" y="272685"/>
                  </a:cubicBezTo>
                  <a:cubicBezTo>
                    <a:pt x="114288" y="271436"/>
                    <a:pt x="44828" y="271436"/>
                    <a:pt x="27463" y="298901"/>
                  </a:cubicBezTo>
                  <a:cubicBezTo>
                    <a:pt x="20020" y="308888"/>
                    <a:pt x="17540" y="320124"/>
                    <a:pt x="20020" y="330111"/>
                  </a:cubicBezTo>
                  <a:cubicBezTo>
                    <a:pt x="24982" y="350086"/>
                    <a:pt x="44828" y="362570"/>
                    <a:pt x="44828" y="362570"/>
                  </a:cubicBezTo>
                  <a:cubicBezTo>
                    <a:pt x="48549" y="365066"/>
                    <a:pt x="49789" y="371308"/>
                    <a:pt x="47308" y="376302"/>
                  </a:cubicBezTo>
                  <a:cubicBezTo>
                    <a:pt x="44828" y="380047"/>
                    <a:pt x="41107" y="381296"/>
                    <a:pt x="37385" y="380047"/>
                  </a:cubicBezTo>
                  <a:cubicBezTo>
                    <a:pt x="36145" y="380047"/>
                    <a:pt x="34905" y="380047"/>
                    <a:pt x="33664" y="380047"/>
                  </a:cubicBezTo>
                  <a:cubicBezTo>
                    <a:pt x="32424" y="378799"/>
                    <a:pt x="7617" y="361321"/>
                    <a:pt x="1415" y="333856"/>
                  </a:cubicBezTo>
                  <a:cubicBezTo>
                    <a:pt x="-2306" y="318876"/>
                    <a:pt x="1415" y="302646"/>
                    <a:pt x="11338" y="287666"/>
                  </a:cubicBezTo>
                  <a:cubicBezTo>
                    <a:pt x="13819" y="283920"/>
                    <a:pt x="41107" y="245220"/>
                    <a:pt x="140336" y="252710"/>
                  </a:cubicBezTo>
                  <a:close/>
                  <a:moveTo>
                    <a:pt x="525994" y="218757"/>
                  </a:moveTo>
                  <a:cubicBezTo>
                    <a:pt x="539649" y="217550"/>
                    <a:pt x="552724" y="219029"/>
                    <a:pt x="563555" y="224947"/>
                  </a:cubicBezTo>
                  <a:cubicBezTo>
                    <a:pt x="579648" y="233668"/>
                    <a:pt x="588313" y="246126"/>
                    <a:pt x="593264" y="259831"/>
                  </a:cubicBezTo>
                  <a:cubicBezTo>
                    <a:pt x="600691" y="287239"/>
                    <a:pt x="587075" y="314648"/>
                    <a:pt x="585837" y="314648"/>
                  </a:cubicBezTo>
                  <a:cubicBezTo>
                    <a:pt x="583361" y="318385"/>
                    <a:pt x="579648" y="320877"/>
                    <a:pt x="574696" y="320877"/>
                  </a:cubicBezTo>
                  <a:cubicBezTo>
                    <a:pt x="574696" y="320877"/>
                    <a:pt x="573458" y="319631"/>
                    <a:pt x="572220" y="318385"/>
                  </a:cubicBezTo>
                  <a:cubicBezTo>
                    <a:pt x="567269" y="315894"/>
                    <a:pt x="566031" y="310910"/>
                    <a:pt x="568507" y="305927"/>
                  </a:cubicBezTo>
                  <a:cubicBezTo>
                    <a:pt x="568507" y="305927"/>
                    <a:pt x="579648" y="284748"/>
                    <a:pt x="574696" y="264814"/>
                  </a:cubicBezTo>
                  <a:cubicBezTo>
                    <a:pt x="570983" y="256093"/>
                    <a:pt x="564793" y="248618"/>
                    <a:pt x="553652" y="242389"/>
                  </a:cubicBezTo>
                  <a:cubicBezTo>
                    <a:pt x="525182" y="226193"/>
                    <a:pt x="464526" y="257339"/>
                    <a:pt x="442245" y="271043"/>
                  </a:cubicBezTo>
                  <a:cubicBezTo>
                    <a:pt x="438531" y="273535"/>
                    <a:pt x="432342" y="272289"/>
                    <a:pt x="428628" y="267306"/>
                  </a:cubicBezTo>
                  <a:cubicBezTo>
                    <a:pt x="426152" y="263568"/>
                    <a:pt x="427390" y="257339"/>
                    <a:pt x="432342" y="254847"/>
                  </a:cubicBezTo>
                  <a:cubicBezTo>
                    <a:pt x="438841" y="250175"/>
                    <a:pt x="485028" y="222377"/>
                    <a:pt x="525994" y="218757"/>
                  </a:cubicBezTo>
                  <a:close/>
                  <a:moveTo>
                    <a:pt x="484886" y="82883"/>
                  </a:moveTo>
                  <a:cubicBezTo>
                    <a:pt x="503472" y="80429"/>
                    <a:pt x="518340" y="85338"/>
                    <a:pt x="531969" y="95155"/>
                  </a:cubicBezTo>
                  <a:cubicBezTo>
                    <a:pt x="553033" y="112335"/>
                    <a:pt x="556750" y="141786"/>
                    <a:pt x="556750" y="144241"/>
                  </a:cubicBezTo>
                  <a:cubicBezTo>
                    <a:pt x="556750" y="149149"/>
                    <a:pt x="553033" y="154058"/>
                    <a:pt x="546838" y="154058"/>
                  </a:cubicBezTo>
                  <a:cubicBezTo>
                    <a:pt x="541882" y="154058"/>
                    <a:pt x="538165" y="150376"/>
                    <a:pt x="536926" y="145468"/>
                  </a:cubicBezTo>
                  <a:cubicBezTo>
                    <a:pt x="536926" y="145468"/>
                    <a:pt x="534448" y="122152"/>
                    <a:pt x="518340" y="108653"/>
                  </a:cubicBezTo>
                  <a:cubicBezTo>
                    <a:pt x="510906" y="103745"/>
                    <a:pt x="500994" y="101291"/>
                    <a:pt x="487364" y="101291"/>
                  </a:cubicBezTo>
                  <a:cubicBezTo>
                    <a:pt x="455149" y="104972"/>
                    <a:pt x="422934" y="165102"/>
                    <a:pt x="413022" y="187191"/>
                  </a:cubicBezTo>
                  <a:cubicBezTo>
                    <a:pt x="411783" y="192100"/>
                    <a:pt x="406827" y="194554"/>
                    <a:pt x="403110" y="193327"/>
                  </a:cubicBezTo>
                  <a:cubicBezTo>
                    <a:pt x="401871" y="193327"/>
                    <a:pt x="400631" y="193327"/>
                    <a:pt x="400631" y="192100"/>
                  </a:cubicBezTo>
                  <a:cubicBezTo>
                    <a:pt x="395675" y="189645"/>
                    <a:pt x="393197" y="184737"/>
                    <a:pt x="395675" y="179828"/>
                  </a:cubicBezTo>
                  <a:cubicBezTo>
                    <a:pt x="399392" y="170011"/>
                    <a:pt x="436564" y="87792"/>
                    <a:pt x="484886" y="82883"/>
                  </a:cubicBezTo>
                  <a:close/>
                  <a:moveTo>
                    <a:pt x="110822" y="43194"/>
                  </a:moveTo>
                  <a:cubicBezTo>
                    <a:pt x="116760" y="44414"/>
                    <a:pt x="119135" y="49297"/>
                    <a:pt x="117948" y="55400"/>
                  </a:cubicBezTo>
                  <a:cubicBezTo>
                    <a:pt x="116760" y="57842"/>
                    <a:pt x="113197" y="81034"/>
                    <a:pt x="132200" y="85917"/>
                  </a:cubicBezTo>
                  <a:cubicBezTo>
                    <a:pt x="136951" y="88358"/>
                    <a:pt x="139326" y="93241"/>
                    <a:pt x="138139" y="98124"/>
                  </a:cubicBezTo>
                  <a:cubicBezTo>
                    <a:pt x="136951" y="104227"/>
                    <a:pt x="132200" y="106668"/>
                    <a:pt x="127449" y="105448"/>
                  </a:cubicBezTo>
                  <a:lnTo>
                    <a:pt x="126262" y="105448"/>
                  </a:lnTo>
                  <a:cubicBezTo>
                    <a:pt x="97757" y="96903"/>
                    <a:pt x="96569" y="66386"/>
                    <a:pt x="100132" y="50518"/>
                  </a:cubicBezTo>
                  <a:cubicBezTo>
                    <a:pt x="101320" y="45635"/>
                    <a:pt x="106071" y="41973"/>
                    <a:pt x="110822" y="43194"/>
                  </a:cubicBezTo>
                  <a:close/>
                  <a:moveTo>
                    <a:pt x="160659" y="16996"/>
                  </a:moveTo>
                  <a:cubicBezTo>
                    <a:pt x="175308" y="23215"/>
                    <a:pt x="199721" y="43114"/>
                    <a:pt x="188735" y="71719"/>
                  </a:cubicBezTo>
                  <a:cubicBezTo>
                    <a:pt x="187515" y="76694"/>
                    <a:pt x="182632" y="79181"/>
                    <a:pt x="178970" y="79181"/>
                  </a:cubicBezTo>
                  <a:cubicBezTo>
                    <a:pt x="177749" y="79181"/>
                    <a:pt x="176528" y="77938"/>
                    <a:pt x="176528" y="77938"/>
                  </a:cubicBezTo>
                  <a:cubicBezTo>
                    <a:pt x="171646" y="76694"/>
                    <a:pt x="167984" y="70475"/>
                    <a:pt x="170425" y="65501"/>
                  </a:cubicBezTo>
                  <a:cubicBezTo>
                    <a:pt x="177749" y="46845"/>
                    <a:pt x="155777" y="35652"/>
                    <a:pt x="153335" y="35652"/>
                  </a:cubicBezTo>
                  <a:cubicBezTo>
                    <a:pt x="148453" y="33164"/>
                    <a:pt x="146011" y="26946"/>
                    <a:pt x="148453" y="21971"/>
                  </a:cubicBezTo>
                  <a:cubicBezTo>
                    <a:pt x="149673" y="16996"/>
                    <a:pt x="155777" y="14509"/>
                    <a:pt x="160659" y="16996"/>
                  </a:cubicBezTo>
                  <a:close/>
                  <a:moveTo>
                    <a:pt x="399727" y="184"/>
                  </a:moveTo>
                  <a:cubicBezTo>
                    <a:pt x="407634" y="800"/>
                    <a:pt x="415076" y="2957"/>
                    <a:pt x="421898" y="6653"/>
                  </a:cubicBezTo>
                  <a:cubicBezTo>
                    <a:pt x="446706" y="20206"/>
                    <a:pt x="455388" y="48543"/>
                    <a:pt x="455388" y="49776"/>
                  </a:cubicBezTo>
                  <a:cubicBezTo>
                    <a:pt x="457869" y="54704"/>
                    <a:pt x="455388" y="60864"/>
                    <a:pt x="450427" y="62096"/>
                  </a:cubicBezTo>
                  <a:cubicBezTo>
                    <a:pt x="444225" y="63328"/>
                    <a:pt x="439263" y="60864"/>
                    <a:pt x="438023" y="54704"/>
                  </a:cubicBezTo>
                  <a:cubicBezTo>
                    <a:pt x="436783" y="54704"/>
                    <a:pt x="430581" y="32526"/>
                    <a:pt x="411975" y="23902"/>
                  </a:cubicBezTo>
                  <a:cubicBezTo>
                    <a:pt x="402053" y="18973"/>
                    <a:pt x="393370" y="18973"/>
                    <a:pt x="379726" y="21438"/>
                  </a:cubicBezTo>
                  <a:cubicBezTo>
                    <a:pt x="349957" y="32526"/>
                    <a:pt x="330112" y="96595"/>
                    <a:pt x="323910" y="121236"/>
                  </a:cubicBezTo>
                  <a:cubicBezTo>
                    <a:pt x="323910" y="126165"/>
                    <a:pt x="318948" y="128629"/>
                    <a:pt x="313987" y="128629"/>
                  </a:cubicBezTo>
                  <a:cubicBezTo>
                    <a:pt x="312746" y="128629"/>
                    <a:pt x="312746" y="128629"/>
                    <a:pt x="312746" y="128629"/>
                  </a:cubicBezTo>
                  <a:cubicBezTo>
                    <a:pt x="307785" y="126165"/>
                    <a:pt x="305304" y="122468"/>
                    <a:pt x="305304" y="117540"/>
                  </a:cubicBezTo>
                  <a:cubicBezTo>
                    <a:pt x="307785" y="106451"/>
                    <a:pt x="326390" y="18973"/>
                    <a:pt x="374765" y="2956"/>
                  </a:cubicBezTo>
                  <a:cubicBezTo>
                    <a:pt x="383447" y="492"/>
                    <a:pt x="391820" y="-432"/>
                    <a:pt x="399727" y="184"/>
                  </a:cubicBezTo>
                  <a:close/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421638D-76C9-7F40-9549-9A02CD7F3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837" y="10910338"/>
              <a:ext cx="401275" cy="425924"/>
            </a:xfrm>
            <a:custGeom>
              <a:avLst/>
              <a:gdLst>
                <a:gd name="connsiteX0" fmla="*/ 131729 w 401275"/>
                <a:gd name="connsiteY0" fmla="*/ 118 h 425924"/>
                <a:gd name="connsiteX1" fmla="*/ 182345 w 401275"/>
                <a:gd name="connsiteY1" fmla="*/ 25699 h 425924"/>
                <a:gd name="connsiteX2" fmla="*/ 188653 w 401275"/>
                <a:gd name="connsiteY2" fmla="*/ 52144 h 425924"/>
                <a:gd name="connsiteX3" fmla="*/ 184130 w 401275"/>
                <a:gd name="connsiteY3" fmla="*/ 69268 h 425924"/>
                <a:gd name="connsiteX4" fmla="*/ 210716 w 401275"/>
                <a:gd name="connsiteY4" fmla="*/ 65783 h 425924"/>
                <a:gd name="connsiteX5" fmla="*/ 247418 w 401275"/>
                <a:gd name="connsiteY5" fmla="*/ 68468 h 425924"/>
                <a:gd name="connsiteX6" fmla="*/ 398859 w 401275"/>
                <a:gd name="connsiteY6" fmla="*/ 275971 h 425924"/>
                <a:gd name="connsiteX7" fmla="*/ 187342 w 401275"/>
                <a:gd name="connsiteY7" fmla="*/ 423473 h 425924"/>
                <a:gd name="connsiteX8" fmla="*/ 38404 w 401275"/>
                <a:gd name="connsiteY8" fmla="*/ 215970 h 425924"/>
                <a:gd name="connsiteX9" fmla="*/ 61326 w 401275"/>
                <a:gd name="connsiteY9" fmla="*/ 156342 h 425924"/>
                <a:gd name="connsiteX10" fmla="*/ 57119 w 401275"/>
                <a:gd name="connsiteY10" fmla="*/ 156904 h 425924"/>
                <a:gd name="connsiteX11" fmla="*/ 6503 w 401275"/>
                <a:gd name="connsiteY11" fmla="*/ 132421 h 425924"/>
                <a:gd name="connsiteX12" fmla="*/ 59751 w 401275"/>
                <a:gd name="connsiteY12" fmla="*/ 20677 h 425924"/>
                <a:gd name="connsiteX13" fmla="*/ 131729 w 401275"/>
                <a:gd name="connsiteY13" fmla="*/ 118 h 42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275" h="425924">
                  <a:moveTo>
                    <a:pt x="131729" y="118"/>
                  </a:moveTo>
                  <a:cubicBezTo>
                    <a:pt x="153864" y="1216"/>
                    <a:pt x="172438" y="10005"/>
                    <a:pt x="182345" y="25699"/>
                  </a:cubicBezTo>
                  <a:cubicBezTo>
                    <a:pt x="186989" y="33546"/>
                    <a:pt x="189001" y="42571"/>
                    <a:pt x="188653" y="52144"/>
                  </a:cubicBezTo>
                  <a:lnTo>
                    <a:pt x="184130" y="69268"/>
                  </a:lnTo>
                  <a:lnTo>
                    <a:pt x="210716" y="65783"/>
                  </a:lnTo>
                  <a:cubicBezTo>
                    <a:pt x="222778" y="65421"/>
                    <a:pt x="235059" y="66281"/>
                    <a:pt x="247418" y="68468"/>
                  </a:cubicBezTo>
                  <a:cubicBezTo>
                    <a:pt x="347544" y="84718"/>
                    <a:pt x="415130" y="177220"/>
                    <a:pt x="398859" y="275971"/>
                  </a:cubicBezTo>
                  <a:cubicBezTo>
                    <a:pt x="381337" y="373472"/>
                    <a:pt x="287469" y="439723"/>
                    <a:pt x="187342" y="423473"/>
                  </a:cubicBezTo>
                  <a:cubicBezTo>
                    <a:pt x="88467" y="407223"/>
                    <a:pt x="20882" y="314721"/>
                    <a:pt x="38404" y="215970"/>
                  </a:cubicBezTo>
                  <a:lnTo>
                    <a:pt x="61326" y="156342"/>
                  </a:lnTo>
                  <a:lnTo>
                    <a:pt x="57119" y="156904"/>
                  </a:lnTo>
                  <a:cubicBezTo>
                    <a:pt x="34984" y="156277"/>
                    <a:pt x="16410" y="148116"/>
                    <a:pt x="6503" y="132421"/>
                  </a:cubicBezTo>
                  <a:cubicBezTo>
                    <a:pt x="-12072" y="99777"/>
                    <a:pt x="10218" y="50810"/>
                    <a:pt x="59751" y="20677"/>
                  </a:cubicBezTo>
                  <a:cubicBezTo>
                    <a:pt x="83898" y="5611"/>
                    <a:pt x="109594" y="-981"/>
                    <a:pt x="131729" y="118"/>
                  </a:cubicBez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172">
              <a:extLst>
                <a:ext uri="{FF2B5EF4-FFF2-40B4-BE49-F238E27FC236}">
                  <a16:creationId xmlns:a16="http://schemas.microsoft.com/office/drawing/2014/main" id="{2C8D773A-F5F1-F543-821B-79836A3A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65" y="11153566"/>
              <a:ext cx="247185" cy="192258"/>
            </a:xfrm>
            <a:custGeom>
              <a:avLst/>
              <a:gdLst>
                <a:gd name="T0" fmla="*/ 199 w 200"/>
                <a:gd name="T1" fmla="*/ 24 h 156"/>
                <a:gd name="T2" fmla="*/ 199 w 200"/>
                <a:gd name="T3" fmla="*/ 24 h 156"/>
                <a:gd name="T4" fmla="*/ 199 w 200"/>
                <a:gd name="T5" fmla="*/ 21 h 156"/>
                <a:gd name="T6" fmla="*/ 199 w 200"/>
                <a:gd name="T7" fmla="*/ 21 h 156"/>
                <a:gd name="T8" fmla="*/ 169 w 200"/>
                <a:gd name="T9" fmla="*/ 13 h 156"/>
                <a:gd name="T10" fmla="*/ 169 w 200"/>
                <a:gd name="T11" fmla="*/ 13 h 156"/>
                <a:gd name="T12" fmla="*/ 0 w 200"/>
                <a:gd name="T13" fmla="*/ 132 h 156"/>
                <a:gd name="T14" fmla="*/ 0 w 200"/>
                <a:gd name="T15" fmla="*/ 132 h 156"/>
                <a:gd name="T16" fmla="*/ 0 w 200"/>
                <a:gd name="T17" fmla="*/ 134 h 156"/>
                <a:gd name="T18" fmla="*/ 0 w 200"/>
                <a:gd name="T19" fmla="*/ 134 h 156"/>
                <a:gd name="T20" fmla="*/ 30 w 200"/>
                <a:gd name="T21" fmla="*/ 142 h 156"/>
                <a:gd name="T22" fmla="*/ 30 w 200"/>
                <a:gd name="T23" fmla="*/ 142 h 156"/>
                <a:gd name="T24" fmla="*/ 199 w 200"/>
                <a:gd name="T25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56">
                  <a:moveTo>
                    <a:pt x="199" y="24"/>
                  </a:moveTo>
                  <a:lnTo>
                    <a:pt x="199" y="24"/>
                  </a:lnTo>
                  <a:cubicBezTo>
                    <a:pt x="199" y="23"/>
                    <a:pt x="199" y="22"/>
                    <a:pt x="199" y="21"/>
                  </a:cubicBezTo>
                  <a:lnTo>
                    <a:pt x="199" y="21"/>
                  </a:lnTo>
                  <a:cubicBezTo>
                    <a:pt x="189" y="18"/>
                    <a:pt x="179" y="14"/>
                    <a:pt x="169" y="13"/>
                  </a:cubicBezTo>
                  <a:lnTo>
                    <a:pt x="169" y="13"/>
                  </a:lnTo>
                  <a:cubicBezTo>
                    <a:pt x="89" y="0"/>
                    <a:pt x="14" y="53"/>
                    <a:pt x="0" y="132"/>
                  </a:cubicBezTo>
                  <a:lnTo>
                    <a:pt x="0" y="132"/>
                  </a:lnTo>
                  <a:cubicBezTo>
                    <a:pt x="0" y="132"/>
                    <a:pt x="0" y="133"/>
                    <a:pt x="0" y="134"/>
                  </a:cubicBezTo>
                  <a:lnTo>
                    <a:pt x="0" y="134"/>
                  </a:lnTo>
                  <a:cubicBezTo>
                    <a:pt x="10" y="138"/>
                    <a:pt x="20" y="140"/>
                    <a:pt x="30" y="142"/>
                  </a:cubicBezTo>
                  <a:lnTo>
                    <a:pt x="30" y="142"/>
                  </a:lnTo>
                  <a:cubicBezTo>
                    <a:pt x="110" y="155"/>
                    <a:pt x="185" y="102"/>
                    <a:pt x="199" y="24"/>
                  </a:cubicBezTo>
                </a:path>
              </a:pathLst>
            </a:custGeom>
            <a:solidFill>
              <a:srgbClr val="3838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173">
              <a:extLst>
                <a:ext uri="{FF2B5EF4-FFF2-40B4-BE49-F238E27FC236}">
                  <a16:creationId xmlns:a16="http://schemas.microsoft.com/office/drawing/2014/main" id="{014A2BD2-302E-F14A-B9C1-3B72B9C3E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4261" y="7659989"/>
              <a:ext cx="1823691" cy="2235671"/>
            </a:xfrm>
            <a:custGeom>
              <a:avLst/>
              <a:gdLst>
                <a:gd name="T0" fmla="*/ 1463 w 1464"/>
                <a:gd name="T1" fmla="*/ 1239 h 1794"/>
                <a:gd name="T2" fmla="*/ 1463 w 1464"/>
                <a:gd name="T3" fmla="*/ 1239 h 1794"/>
                <a:gd name="T4" fmla="*/ 732 w 1464"/>
                <a:gd name="T5" fmla="*/ 1793 h 1794"/>
                <a:gd name="T6" fmla="*/ 732 w 1464"/>
                <a:gd name="T7" fmla="*/ 1793 h 1794"/>
                <a:gd name="T8" fmla="*/ 0 w 1464"/>
                <a:gd name="T9" fmla="*/ 1239 h 1794"/>
                <a:gd name="T10" fmla="*/ 0 w 1464"/>
                <a:gd name="T11" fmla="*/ 254 h 1794"/>
                <a:gd name="T12" fmla="*/ 732 w 1464"/>
                <a:gd name="T13" fmla="*/ 0 h 1794"/>
                <a:gd name="T14" fmla="*/ 1463 w 1464"/>
                <a:gd name="T15" fmla="*/ 254 h 1794"/>
                <a:gd name="T16" fmla="*/ 1463 w 1464"/>
                <a:gd name="T17" fmla="*/ 1239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1794">
                  <a:moveTo>
                    <a:pt x="1463" y="1239"/>
                  </a:moveTo>
                  <a:lnTo>
                    <a:pt x="1463" y="1239"/>
                  </a:lnTo>
                  <a:cubicBezTo>
                    <a:pt x="1463" y="1239"/>
                    <a:pt x="1197" y="1793"/>
                    <a:pt x="732" y="1793"/>
                  </a:cubicBezTo>
                  <a:lnTo>
                    <a:pt x="732" y="1793"/>
                  </a:lnTo>
                  <a:cubicBezTo>
                    <a:pt x="266" y="1793"/>
                    <a:pt x="0" y="1239"/>
                    <a:pt x="0" y="1239"/>
                  </a:cubicBezTo>
                  <a:lnTo>
                    <a:pt x="0" y="254"/>
                  </a:lnTo>
                  <a:lnTo>
                    <a:pt x="732" y="0"/>
                  </a:lnTo>
                  <a:lnTo>
                    <a:pt x="1463" y="254"/>
                  </a:lnTo>
                  <a:lnTo>
                    <a:pt x="1463" y="1239"/>
                  </a:lnTo>
                </a:path>
              </a:pathLst>
            </a:custGeom>
            <a:solidFill>
              <a:srgbClr val="F488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174">
              <a:extLst>
                <a:ext uri="{FF2B5EF4-FFF2-40B4-BE49-F238E27FC236}">
                  <a16:creationId xmlns:a16="http://schemas.microsoft.com/office/drawing/2014/main" id="{7CF9ADC2-1F12-A048-AB86-D4F12B37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6810" y="7797316"/>
              <a:ext cx="1071145" cy="2098343"/>
            </a:xfrm>
            <a:custGeom>
              <a:avLst/>
              <a:gdLst>
                <a:gd name="T0" fmla="*/ 448 w 859"/>
                <a:gd name="T1" fmla="*/ 0 h 1683"/>
                <a:gd name="T2" fmla="*/ 448 w 859"/>
                <a:gd name="T3" fmla="*/ 0 h 1683"/>
                <a:gd name="T4" fmla="*/ 0 w 859"/>
                <a:gd name="T5" fmla="*/ 1668 h 1683"/>
                <a:gd name="T6" fmla="*/ 0 w 859"/>
                <a:gd name="T7" fmla="*/ 1668 h 1683"/>
                <a:gd name="T8" fmla="*/ 127 w 859"/>
                <a:gd name="T9" fmla="*/ 1682 h 1683"/>
                <a:gd name="T10" fmla="*/ 127 w 859"/>
                <a:gd name="T11" fmla="*/ 1682 h 1683"/>
                <a:gd name="T12" fmla="*/ 858 w 859"/>
                <a:gd name="T13" fmla="*/ 1128 h 1683"/>
                <a:gd name="T14" fmla="*/ 858 w 859"/>
                <a:gd name="T15" fmla="*/ 143 h 1683"/>
                <a:gd name="T16" fmla="*/ 448 w 859"/>
                <a:gd name="T17" fmla="*/ 0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9" h="1683">
                  <a:moveTo>
                    <a:pt x="448" y="0"/>
                  </a:moveTo>
                  <a:lnTo>
                    <a:pt x="448" y="0"/>
                  </a:lnTo>
                  <a:cubicBezTo>
                    <a:pt x="490" y="399"/>
                    <a:pt x="512" y="1255"/>
                    <a:pt x="0" y="1668"/>
                  </a:cubicBezTo>
                  <a:lnTo>
                    <a:pt x="0" y="1668"/>
                  </a:lnTo>
                  <a:cubicBezTo>
                    <a:pt x="41" y="1677"/>
                    <a:pt x="83" y="1682"/>
                    <a:pt x="127" y="1682"/>
                  </a:cubicBezTo>
                  <a:lnTo>
                    <a:pt x="127" y="1682"/>
                  </a:lnTo>
                  <a:cubicBezTo>
                    <a:pt x="592" y="1682"/>
                    <a:pt x="858" y="1128"/>
                    <a:pt x="858" y="1128"/>
                  </a:cubicBezTo>
                  <a:lnTo>
                    <a:pt x="858" y="143"/>
                  </a:lnTo>
                  <a:lnTo>
                    <a:pt x="448" y="0"/>
                  </a:lnTo>
                </a:path>
              </a:pathLst>
            </a:custGeom>
            <a:solidFill>
              <a:srgbClr val="DB63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175">
              <a:extLst>
                <a:ext uri="{FF2B5EF4-FFF2-40B4-BE49-F238E27FC236}">
                  <a16:creationId xmlns:a16="http://schemas.microsoft.com/office/drawing/2014/main" id="{BF071CC8-4D63-7F48-8BD5-3C6F8ED9B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4261" y="7659989"/>
              <a:ext cx="1823691" cy="2235671"/>
            </a:xfrm>
            <a:custGeom>
              <a:avLst/>
              <a:gdLst>
                <a:gd name="T0" fmla="*/ 732 w 1464"/>
                <a:gd name="T1" fmla="*/ 0 h 1794"/>
                <a:gd name="T2" fmla="*/ 0 w 1464"/>
                <a:gd name="T3" fmla="*/ 254 h 1794"/>
                <a:gd name="T4" fmla="*/ 0 w 1464"/>
                <a:gd name="T5" fmla="*/ 1239 h 1794"/>
                <a:gd name="T6" fmla="*/ 0 w 1464"/>
                <a:gd name="T7" fmla="*/ 1239 h 1794"/>
                <a:gd name="T8" fmla="*/ 732 w 1464"/>
                <a:gd name="T9" fmla="*/ 1793 h 1794"/>
                <a:gd name="T10" fmla="*/ 732 w 1464"/>
                <a:gd name="T11" fmla="*/ 1793 h 1794"/>
                <a:gd name="T12" fmla="*/ 1463 w 1464"/>
                <a:gd name="T13" fmla="*/ 1239 h 1794"/>
                <a:gd name="T14" fmla="*/ 1463 w 1464"/>
                <a:gd name="T15" fmla="*/ 254 h 1794"/>
                <a:gd name="T16" fmla="*/ 732 w 1464"/>
                <a:gd name="T17" fmla="*/ 0 h 1794"/>
                <a:gd name="T18" fmla="*/ 732 w 1464"/>
                <a:gd name="T19" fmla="*/ 142 h 1794"/>
                <a:gd name="T20" fmla="*/ 1328 w 1464"/>
                <a:gd name="T21" fmla="*/ 348 h 1794"/>
                <a:gd name="T22" fmla="*/ 1328 w 1464"/>
                <a:gd name="T23" fmla="*/ 1206 h 1794"/>
                <a:gd name="T24" fmla="*/ 1328 w 1464"/>
                <a:gd name="T25" fmla="*/ 1206 h 1794"/>
                <a:gd name="T26" fmla="*/ 1167 w 1464"/>
                <a:gd name="T27" fmla="*/ 1431 h 1794"/>
                <a:gd name="T28" fmla="*/ 1167 w 1464"/>
                <a:gd name="T29" fmla="*/ 1431 h 1794"/>
                <a:gd name="T30" fmla="*/ 732 w 1464"/>
                <a:gd name="T31" fmla="*/ 1659 h 1794"/>
                <a:gd name="T32" fmla="*/ 732 w 1464"/>
                <a:gd name="T33" fmla="*/ 1659 h 1794"/>
                <a:gd name="T34" fmla="*/ 296 w 1464"/>
                <a:gd name="T35" fmla="*/ 1431 h 1794"/>
                <a:gd name="T36" fmla="*/ 296 w 1464"/>
                <a:gd name="T37" fmla="*/ 1431 h 1794"/>
                <a:gd name="T38" fmla="*/ 135 w 1464"/>
                <a:gd name="T39" fmla="*/ 1206 h 1794"/>
                <a:gd name="T40" fmla="*/ 135 w 1464"/>
                <a:gd name="T41" fmla="*/ 348 h 1794"/>
                <a:gd name="T42" fmla="*/ 732 w 1464"/>
                <a:gd name="T43" fmla="*/ 142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4" h="1794">
                  <a:moveTo>
                    <a:pt x="732" y="0"/>
                  </a:moveTo>
                  <a:lnTo>
                    <a:pt x="0" y="254"/>
                  </a:lnTo>
                  <a:lnTo>
                    <a:pt x="0" y="1239"/>
                  </a:lnTo>
                  <a:lnTo>
                    <a:pt x="0" y="1239"/>
                  </a:lnTo>
                  <a:cubicBezTo>
                    <a:pt x="0" y="1239"/>
                    <a:pt x="266" y="1793"/>
                    <a:pt x="732" y="1793"/>
                  </a:cubicBezTo>
                  <a:lnTo>
                    <a:pt x="732" y="1793"/>
                  </a:lnTo>
                  <a:cubicBezTo>
                    <a:pt x="1197" y="1793"/>
                    <a:pt x="1463" y="1239"/>
                    <a:pt x="1463" y="1239"/>
                  </a:cubicBezTo>
                  <a:lnTo>
                    <a:pt x="1463" y="254"/>
                  </a:lnTo>
                  <a:lnTo>
                    <a:pt x="732" y="0"/>
                  </a:lnTo>
                  <a:close/>
                  <a:moveTo>
                    <a:pt x="732" y="142"/>
                  </a:moveTo>
                  <a:lnTo>
                    <a:pt x="1328" y="348"/>
                  </a:lnTo>
                  <a:lnTo>
                    <a:pt x="1328" y="1206"/>
                  </a:lnTo>
                  <a:lnTo>
                    <a:pt x="1328" y="1206"/>
                  </a:lnTo>
                  <a:cubicBezTo>
                    <a:pt x="1304" y="1249"/>
                    <a:pt x="1249" y="1341"/>
                    <a:pt x="1167" y="1431"/>
                  </a:cubicBezTo>
                  <a:lnTo>
                    <a:pt x="1167" y="1431"/>
                  </a:lnTo>
                  <a:cubicBezTo>
                    <a:pt x="1029" y="1582"/>
                    <a:pt x="883" y="1659"/>
                    <a:pt x="732" y="1659"/>
                  </a:cubicBezTo>
                  <a:lnTo>
                    <a:pt x="732" y="1659"/>
                  </a:lnTo>
                  <a:cubicBezTo>
                    <a:pt x="581" y="1659"/>
                    <a:pt x="434" y="1582"/>
                    <a:pt x="296" y="1431"/>
                  </a:cubicBezTo>
                  <a:lnTo>
                    <a:pt x="296" y="1431"/>
                  </a:lnTo>
                  <a:cubicBezTo>
                    <a:pt x="215" y="1341"/>
                    <a:pt x="159" y="1248"/>
                    <a:pt x="135" y="1206"/>
                  </a:cubicBezTo>
                  <a:lnTo>
                    <a:pt x="135" y="348"/>
                  </a:lnTo>
                  <a:lnTo>
                    <a:pt x="732" y="142"/>
                  </a:lnTo>
                  <a:close/>
                </a:path>
              </a:pathLst>
            </a:custGeom>
            <a:solidFill>
              <a:srgbClr val="6060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76">
              <a:extLst>
                <a:ext uri="{FF2B5EF4-FFF2-40B4-BE49-F238E27FC236}">
                  <a16:creationId xmlns:a16="http://schemas.microsoft.com/office/drawing/2014/main" id="{466CAB07-12B5-2549-9293-9761E90A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4261" y="7659989"/>
              <a:ext cx="1823691" cy="2235671"/>
            </a:xfrm>
            <a:custGeom>
              <a:avLst/>
              <a:gdLst>
                <a:gd name="T0" fmla="*/ 732 w 1464"/>
                <a:gd name="T1" fmla="*/ 0 h 1794"/>
                <a:gd name="T2" fmla="*/ 0 w 1464"/>
                <a:gd name="T3" fmla="*/ 254 h 1794"/>
                <a:gd name="T4" fmla="*/ 0 w 1464"/>
                <a:gd name="T5" fmla="*/ 1239 h 1794"/>
                <a:gd name="T6" fmla="*/ 0 w 1464"/>
                <a:gd name="T7" fmla="*/ 1239 h 1794"/>
                <a:gd name="T8" fmla="*/ 732 w 1464"/>
                <a:gd name="T9" fmla="*/ 1793 h 1794"/>
                <a:gd name="T10" fmla="*/ 732 w 1464"/>
                <a:gd name="T11" fmla="*/ 1793 h 1794"/>
                <a:gd name="T12" fmla="*/ 1463 w 1464"/>
                <a:gd name="T13" fmla="*/ 1239 h 1794"/>
                <a:gd name="T14" fmla="*/ 1463 w 1464"/>
                <a:gd name="T15" fmla="*/ 254 h 1794"/>
                <a:gd name="T16" fmla="*/ 732 w 1464"/>
                <a:gd name="T17" fmla="*/ 0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1794">
                  <a:moveTo>
                    <a:pt x="732" y="0"/>
                  </a:moveTo>
                  <a:lnTo>
                    <a:pt x="0" y="254"/>
                  </a:lnTo>
                  <a:lnTo>
                    <a:pt x="0" y="1239"/>
                  </a:lnTo>
                  <a:lnTo>
                    <a:pt x="0" y="1239"/>
                  </a:lnTo>
                  <a:cubicBezTo>
                    <a:pt x="0" y="1239"/>
                    <a:pt x="266" y="1793"/>
                    <a:pt x="732" y="1793"/>
                  </a:cubicBezTo>
                  <a:lnTo>
                    <a:pt x="732" y="1793"/>
                  </a:lnTo>
                  <a:cubicBezTo>
                    <a:pt x="1197" y="1793"/>
                    <a:pt x="1463" y="1239"/>
                    <a:pt x="1463" y="1239"/>
                  </a:cubicBezTo>
                  <a:lnTo>
                    <a:pt x="1463" y="254"/>
                  </a:lnTo>
                  <a:lnTo>
                    <a:pt x="732" y="0"/>
                  </a:lnTo>
                </a:path>
              </a:pathLst>
            </a:custGeom>
            <a:noFill/>
            <a:ln w="3600" cap="flat">
              <a:solidFill>
                <a:srgbClr val="60605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177">
              <a:extLst>
                <a:ext uri="{FF2B5EF4-FFF2-40B4-BE49-F238E27FC236}">
                  <a16:creationId xmlns:a16="http://schemas.microsoft.com/office/drawing/2014/main" id="{B992BC91-7E6F-E94D-89BC-7707FE8C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4547" y="7835762"/>
              <a:ext cx="1488617" cy="1889608"/>
            </a:xfrm>
            <a:custGeom>
              <a:avLst/>
              <a:gdLst>
                <a:gd name="T0" fmla="*/ 597 w 1194"/>
                <a:gd name="T1" fmla="*/ 0 h 1518"/>
                <a:gd name="T2" fmla="*/ 1193 w 1194"/>
                <a:gd name="T3" fmla="*/ 206 h 1518"/>
                <a:gd name="T4" fmla="*/ 1193 w 1194"/>
                <a:gd name="T5" fmla="*/ 1064 h 1518"/>
                <a:gd name="T6" fmla="*/ 1193 w 1194"/>
                <a:gd name="T7" fmla="*/ 1064 h 1518"/>
                <a:gd name="T8" fmla="*/ 1032 w 1194"/>
                <a:gd name="T9" fmla="*/ 1289 h 1518"/>
                <a:gd name="T10" fmla="*/ 1032 w 1194"/>
                <a:gd name="T11" fmla="*/ 1289 h 1518"/>
                <a:gd name="T12" fmla="*/ 597 w 1194"/>
                <a:gd name="T13" fmla="*/ 1517 h 1518"/>
                <a:gd name="T14" fmla="*/ 597 w 1194"/>
                <a:gd name="T15" fmla="*/ 1517 h 1518"/>
                <a:gd name="T16" fmla="*/ 161 w 1194"/>
                <a:gd name="T17" fmla="*/ 1289 h 1518"/>
                <a:gd name="T18" fmla="*/ 161 w 1194"/>
                <a:gd name="T19" fmla="*/ 1289 h 1518"/>
                <a:gd name="T20" fmla="*/ 0 w 1194"/>
                <a:gd name="T21" fmla="*/ 1064 h 1518"/>
                <a:gd name="T22" fmla="*/ 0 w 1194"/>
                <a:gd name="T23" fmla="*/ 206 h 1518"/>
                <a:gd name="T24" fmla="*/ 597 w 1194"/>
                <a:gd name="T25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4" h="1518">
                  <a:moveTo>
                    <a:pt x="597" y="0"/>
                  </a:moveTo>
                  <a:lnTo>
                    <a:pt x="1193" y="206"/>
                  </a:lnTo>
                  <a:lnTo>
                    <a:pt x="1193" y="1064"/>
                  </a:lnTo>
                  <a:lnTo>
                    <a:pt x="1193" y="1064"/>
                  </a:lnTo>
                  <a:cubicBezTo>
                    <a:pt x="1169" y="1107"/>
                    <a:pt x="1114" y="1199"/>
                    <a:pt x="1032" y="1289"/>
                  </a:cubicBezTo>
                  <a:lnTo>
                    <a:pt x="1032" y="1289"/>
                  </a:lnTo>
                  <a:cubicBezTo>
                    <a:pt x="894" y="1440"/>
                    <a:pt x="748" y="1517"/>
                    <a:pt x="597" y="1517"/>
                  </a:cubicBezTo>
                  <a:lnTo>
                    <a:pt x="597" y="1517"/>
                  </a:lnTo>
                  <a:cubicBezTo>
                    <a:pt x="446" y="1517"/>
                    <a:pt x="299" y="1440"/>
                    <a:pt x="161" y="1289"/>
                  </a:cubicBezTo>
                  <a:lnTo>
                    <a:pt x="161" y="1289"/>
                  </a:lnTo>
                  <a:cubicBezTo>
                    <a:pt x="80" y="1199"/>
                    <a:pt x="24" y="1106"/>
                    <a:pt x="0" y="1064"/>
                  </a:cubicBezTo>
                  <a:lnTo>
                    <a:pt x="0" y="206"/>
                  </a:lnTo>
                  <a:lnTo>
                    <a:pt x="597" y="0"/>
                  </a:lnTo>
                </a:path>
              </a:pathLst>
            </a:custGeom>
            <a:noFill/>
            <a:ln w="3600" cap="flat">
              <a:solidFill>
                <a:srgbClr val="60605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178">
              <a:extLst>
                <a:ext uri="{FF2B5EF4-FFF2-40B4-BE49-F238E27FC236}">
                  <a16:creationId xmlns:a16="http://schemas.microsoft.com/office/drawing/2014/main" id="{F33803C6-245A-AC41-901B-7650FFDB4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736" y="8291687"/>
              <a:ext cx="972267" cy="961281"/>
            </a:xfrm>
            <a:custGeom>
              <a:avLst/>
              <a:gdLst>
                <a:gd name="T0" fmla="*/ 778 w 779"/>
                <a:gd name="T1" fmla="*/ 196 h 770"/>
                <a:gd name="T2" fmla="*/ 602 w 779"/>
                <a:gd name="T3" fmla="*/ 11 h 770"/>
                <a:gd name="T4" fmla="*/ 394 w 779"/>
                <a:gd name="T5" fmla="*/ 205 h 770"/>
                <a:gd name="T6" fmla="*/ 199 w 779"/>
                <a:gd name="T7" fmla="*/ 0 h 770"/>
                <a:gd name="T8" fmla="*/ 12 w 779"/>
                <a:gd name="T9" fmla="*/ 174 h 770"/>
                <a:gd name="T10" fmla="*/ 207 w 779"/>
                <a:gd name="T11" fmla="*/ 379 h 770"/>
                <a:gd name="T12" fmla="*/ 0 w 779"/>
                <a:gd name="T13" fmla="*/ 573 h 770"/>
                <a:gd name="T14" fmla="*/ 177 w 779"/>
                <a:gd name="T15" fmla="*/ 758 h 770"/>
                <a:gd name="T16" fmla="*/ 384 w 779"/>
                <a:gd name="T17" fmla="*/ 564 h 770"/>
                <a:gd name="T18" fmla="*/ 580 w 779"/>
                <a:gd name="T19" fmla="*/ 769 h 770"/>
                <a:gd name="T20" fmla="*/ 767 w 779"/>
                <a:gd name="T21" fmla="*/ 594 h 770"/>
                <a:gd name="T22" fmla="*/ 571 w 779"/>
                <a:gd name="T23" fmla="*/ 390 h 770"/>
                <a:gd name="T24" fmla="*/ 778 w 779"/>
                <a:gd name="T25" fmla="*/ 19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9" h="770">
                  <a:moveTo>
                    <a:pt x="778" y="196"/>
                  </a:moveTo>
                  <a:lnTo>
                    <a:pt x="602" y="11"/>
                  </a:lnTo>
                  <a:lnTo>
                    <a:pt x="394" y="205"/>
                  </a:lnTo>
                  <a:lnTo>
                    <a:pt x="199" y="0"/>
                  </a:lnTo>
                  <a:lnTo>
                    <a:pt x="12" y="174"/>
                  </a:lnTo>
                  <a:lnTo>
                    <a:pt x="207" y="379"/>
                  </a:lnTo>
                  <a:lnTo>
                    <a:pt x="0" y="573"/>
                  </a:lnTo>
                  <a:lnTo>
                    <a:pt x="177" y="758"/>
                  </a:lnTo>
                  <a:lnTo>
                    <a:pt x="384" y="564"/>
                  </a:lnTo>
                  <a:lnTo>
                    <a:pt x="580" y="769"/>
                  </a:lnTo>
                  <a:lnTo>
                    <a:pt x="767" y="594"/>
                  </a:lnTo>
                  <a:lnTo>
                    <a:pt x="571" y="390"/>
                  </a:lnTo>
                  <a:lnTo>
                    <a:pt x="778" y="1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60605E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71" name="Freeform 179">
            <a:extLst>
              <a:ext uri="{FF2B5EF4-FFF2-40B4-BE49-F238E27FC236}">
                <a16:creationId xmlns:a16="http://schemas.microsoft.com/office/drawing/2014/main" id="{D8F34BBD-386A-D44E-B2C7-4FE3BC681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615" y="4068754"/>
            <a:ext cx="1950033" cy="1741294"/>
          </a:xfrm>
          <a:custGeom>
            <a:avLst/>
            <a:gdLst>
              <a:gd name="T0" fmla="*/ 503 w 1565"/>
              <a:gd name="T1" fmla="*/ 1396 h 1397"/>
              <a:gd name="T2" fmla="*/ 1060 w 1565"/>
              <a:gd name="T3" fmla="*/ 1396 h 1397"/>
              <a:gd name="T4" fmla="*/ 1060 w 1565"/>
              <a:gd name="T5" fmla="*/ 1396 h 1397"/>
              <a:gd name="T6" fmla="*/ 1247 w 1565"/>
              <a:gd name="T7" fmla="*/ 1288 h 1397"/>
              <a:gd name="T8" fmla="*/ 1525 w 1565"/>
              <a:gd name="T9" fmla="*/ 805 h 1397"/>
              <a:gd name="T10" fmla="*/ 1525 w 1565"/>
              <a:gd name="T11" fmla="*/ 805 h 1397"/>
              <a:gd name="T12" fmla="*/ 1525 w 1565"/>
              <a:gd name="T13" fmla="*/ 590 h 1397"/>
              <a:gd name="T14" fmla="*/ 1247 w 1565"/>
              <a:gd name="T15" fmla="*/ 107 h 1397"/>
              <a:gd name="T16" fmla="*/ 1247 w 1565"/>
              <a:gd name="T17" fmla="*/ 107 h 1397"/>
              <a:gd name="T18" fmla="*/ 1060 w 1565"/>
              <a:gd name="T19" fmla="*/ 0 h 1397"/>
              <a:gd name="T20" fmla="*/ 503 w 1565"/>
              <a:gd name="T21" fmla="*/ 0 h 1397"/>
              <a:gd name="T22" fmla="*/ 503 w 1565"/>
              <a:gd name="T23" fmla="*/ 0 h 1397"/>
              <a:gd name="T24" fmla="*/ 317 w 1565"/>
              <a:gd name="T25" fmla="*/ 107 h 1397"/>
              <a:gd name="T26" fmla="*/ 38 w 1565"/>
              <a:gd name="T27" fmla="*/ 590 h 1397"/>
              <a:gd name="T28" fmla="*/ 38 w 1565"/>
              <a:gd name="T29" fmla="*/ 590 h 1397"/>
              <a:gd name="T30" fmla="*/ 38 w 1565"/>
              <a:gd name="T31" fmla="*/ 805 h 1397"/>
              <a:gd name="T32" fmla="*/ 317 w 1565"/>
              <a:gd name="T33" fmla="*/ 1288 h 1397"/>
              <a:gd name="T34" fmla="*/ 317 w 1565"/>
              <a:gd name="T35" fmla="*/ 1288 h 1397"/>
              <a:gd name="T36" fmla="*/ 503 w 1565"/>
              <a:gd name="T37" fmla="*/ 1396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65" h="1397">
                <a:moveTo>
                  <a:pt x="503" y="1396"/>
                </a:moveTo>
                <a:lnTo>
                  <a:pt x="1060" y="1396"/>
                </a:lnTo>
                <a:lnTo>
                  <a:pt x="1060" y="1396"/>
                </a:lnTo>
                <a:cubicBezTo>
                  <a:pt x="1137" y="1396"/>
                  <a:pt x="1208" y="1355"/>
                  <a:pt x="1247" y="1288"/>
                </a:cubicBezTo>
                <a:lnTo>
                  <a:pt x="1525" y="805"/>
                </a:lnTo>
                <a:lnTo>
                  <a:pt x="1525" y="805"/>
                </a:lnTo>
                <a:cubicBezTo>
                  <a:pt x="1564" y="739"/>
                  <a:pt x="1564" y="657"/>
                  <a:pt x="1525" y="590"/>
                </a:cubicBezTo>
                <a:lnTo>
                  <a:pt x="1247" y="107"/>
                </a:lnTo>
                <a:lnTo>
                  <a:pt x="1247" y="107"/>
                </a:lnTo>
                <a:cubicBezTo>
                  <a:pt x="1208" y="41"/>
                  <a:pt x="1137" y="0"/>
                  <a:pt x="1060" y="0"/>
                </a:cubicBezTo>
                <a:lnTo>
                  <a:pt x="503" y="0"/>
                </a:lnTo>
                <a:lnTo>
                  <a:pt x="503" y="0"/>
                </a:lnTo>
                <a:cubicBezTo>
                  <a:pt x="426" y="0"/>
                  <a:pt x="355" y="41"/>
                  <a:pt x="317" y="107"/>
                </a:cubicBezTo>
                <a:lnTo>
                  <a:pt x="38" y="590"/>
                </a:lnTo>
                <a:lnTo>
                  <a:pt x="38" y="590"/>
                </a:lnTo>
                <a:cubicBezTo>
                  <a:pt x="0" y="657"/>
                  <a:pt x="0" y="739"/>
                  <a:pt x="38" y="805"/>
                </a:cubicBezTo>
                <a:lnTo>
                  <a:pt x="317" y="1288"/>
                </a:lnTo>
                <a:lnTo>
                  <a:pt x="317" y="1288"/>
                </a:lnTo>
                <a:cubicBezTo>
                  <a:pt x="355" y="1355"/>
                  <a:pt x="426" y="1396"/>
                  <a:pt x="503" y="1396"/>
                </a:cubicBezTo>
              </a:path>
            </a:pathLst>
          </a:custGeom>
          <a:solidFill>
            <a:srgbClr val="F488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60605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180">
            <a:extLst>
              <a:ext uri="{FF2B5EF4-FFF2-40B4-BE49-F238E27FC236}">
                <a16:creationId xmlns:a16="http://schemas.microsoft.com/office/drawing/2014/main" id="{69F4D12C-5CF8-B94F-88F5-F9989D4A3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0390" y="3820209"/>
            <a:ext cx="8821865" cy="2238385"/>
          </a:xfrm>
          <a:custGeom>
            <a:avLst/>
            <a:gdLst>
              <a:gd name="T0" fmla="*/ 6401 w 6794"/>
              <a:gd name="T1" fmla="*/ 134 h 1726"/>
              <a:gd name="T2" fmla="*/ 6171 w 6794"/>
              <a:gd name="T3" fmla="*/ 0 h 1726"/>
              <a:gd name="T4" fmla="*/ 5483 w 6794"/>
              <a:gd name="T5" fmla="*/ 0 h 1726"/>
              <a:gd name="T6" fmla="*/ 5480 w 6794"/>
              <a:gd name="T7" fmla="*/ 1 h 1726"/>
              <a:gd name="T8" fmla="*/ 4788 w 6794"/>
              <a:gd name="T9" fmla="*/ 0 h 1726"/>
              <a:gd name="T10" fmla="*/ 4786 w 6794"/>
              <a:gd name="T11" fmla="*/ 1 h 1726"/>
              <a:gd name="T12" fmla="*/ 4782 w 6794"/>
              <a:gd name="T13" fmla="*/ 0 h 1726"/>
              <a:gd name="T14" fmla="*/ 4094 w 6794"/>
              <a:gd name="T15" fmla="*/ 0 h 1726"/>
              <a:gd name="T16" fmla="*/ 4091 w 6794"/>
              <a:gd name="T17" fmla="*/ 1 h 1726"/>
              <a:gd name="T18" fmla="*/ 3400 w 6794"/>
              <a:gd name="T19" fmla="*/ 0 h 1726"/>
              <a:gd name="T20" fmla="*/ 3397 w 6794"/>
              <a:gd name="T21" fmla="*/ 1 h 1726"/>
              <a:gd name="T22" fmla="*/ 3393 w 6794"/>
              <a:gd name="T23" fmla="*/ 0 h 1726"/>
              <a:gd name="T24" fmla="*/ 2705 w 6794"/>
              <a:gd name="T25" fmla="*/ 0 h 1726"/>
              <a:gd name="T26" fmla="*/ 2703 w 6794"/>
              <a:gd name="T27" fmla="*/ 1 h 1726"/>
              <a:gd name="T28" fmla="*/ 2011 w 6794"/>
              <a:gd name="T29" fmla="*/ 0 h 1726"/>
              <a:gd name="T30" fmla="*/ 2008 w 6794"/>
              <a:gd name="T31" fmla="*/ 1 h 1726"/>
              <a:gd name="T32" fmla="*/ 2005 w 6794"/>
              <a:gd name="T33" fmla="*/ 0 h 1726"/>
              <a:gd name="T34" fmla="*/ 1317 w 6794"/>
              <a:gd name="T35" fmla="*/ 0 h 1726"/>
              <a:gd name="T36" fmla="*/ 1314 w 6794"/>
              <a:gd name="T37" fmla="*/ 1 h 1726"/>
              <a:gd name="T38" fmla="*/ 622 w 6794"/>
              <a:gd name="T39" fmla="*/ 0 h 1726"/>
              <a:gd name="T40" fmla="*/ 392 w 6794"/>
              <a:gd name="T41" fmla="*/ 134 h 1726"/>
              <a:gd name="T42" fmla="*/ 48 w 6794"/>
              <a:gd name="T43" fmla="*/ 730 h 1726"/>
              <a:gd name="T44" fmla="*/ 392 w 6794"/>
              <a:gd name="T45" fmla="*/ 1592 h 1726"/>
              <a:gd name="T46" fmla="*/ 622 w 6794"/>
              <a:gd name="T47" fmla="*/ 1725 h 1726"/>
              <a:gd name="T48" fmla="*/ 1310 w 6794"/>
              <a:gd name="T49" fmla="*/ 1725 h 1726"/>
              <a:gd name="T50" fmla="*/ 1314 w 6794"/>
              <a:gd name="T51" fmla="*/ 1725 h 1726"/>
              <a:gd name="T52" fmla="*/ 2005 w 6794"/>
              <a:gd name="T53" fmla="*/ 1725 h 1726"/>
              <a:gd name="T54" fmla="*/ 2008 w 6794"/>
              <a:gd name="T55" fmla="*/ 1725 h 1726"/>
              <a:gd name="T56" fmla="*/ 2011 w 6794"/>
              <a:gd name="T57" fmla="*/ 1725 h 1726"/>
              <a:gd name="T58" fmla="*/ 2699 w 6794"/>
              <a:gd name="T59" fmla="*/ 1725 h 1726"/>
              <a:gd name="T60" fmla="*/ 2703 w 6794"/>
              <a:gd name="T61" fmla="*/ 1725 h 1726"/>
              <a:gd name="T62" fmla="*/ 3393 w 6794"/>
              <a:gd name="T63" fmla="*/ 1725 h 1726"/>
              <a:gd name="T64" fmla="*/ 3397 w 6794"/>
              <a:gd name="T65" fmla="*/ 1725 h 1726"/>
              <a:gd name="T66" fmla="*/ 3400 w 6794"/>
              <a:gd name="T67" fmla="*/ 1725 h 1726"/>
              <a:gd name="T68" fmla="*/ 4088 w 6794"/>
              <a:gd name="T69" fmla="*/ 1725 h 1726"/>
              <a:gd name="T70" fmla="*/ 4091 w 6794"/>
              <a:gd name="T71" fmla="*/ 1725 h 1726"/>
              <a:gd name="T72" fmla="*/ 4782 w 6794"/>
              <a:gd name="T73" fmla="*/ 1725 h 1726"/>
              <a:gd name="T74" fmla="*/ 4786 w 6794"/>
              <a:gd name="T75" fmla="*/ 1725 h 1726"/>
              <a:gd name="T76" fmla="*/ 4788 w 6794"/>
              <a:gd name="T77" fmla="*/ 1725 h 1726"/>
              <a:gd name="T78" fmla="*/ 5477 w 6794"/>
              <a:gd name="T79" fmla="*/ 1725 h 1726"/>
              <a:gd name="T80" fmla="*/ 5480 w 6794"/>
              <a:gd name="T81" fmla="*/ 1725 h 1726"/>
              <a:gd name="T82" fmla="*/ 6171 w 6794"/>
              <a:gd name="T83" fmla="*/ 1725 h 1726"/>
              <a:gd name="T84" fmla="*/ 6401 w 6794"/>
              <a:gd name="T85" fmla="*/ 1592 h 1726"/>
              <a:gd name="T86" fmla="*/ 6745 w 6794"/>
              <a:gd name="T87" fmla="*/ 996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94" h="1726">
                <a:moveTo>
                  <a:pt x="6745" y="730"/>
                </a:moveTo>
                <a:lnTo>
                  <a:pt x="6401" y="134"/>
                </a:lnTo>
                <a:lnTo>
                  <a:pt x="6401" y="134"/>
                </a:lnTo>
                <a:cubicBezTo>
                  <a:pt x="6354" y="51"/>
                  <a:pt x="6266" y="0"/>
                  <a:pt x="6171" y="0"/>
                </a:cubicBezTo>
                <a:lnTo>
                  <a:pt x="5483" y="0"/>
                </a:lnTo>
                <a:lnTo>
                  <a:pt x="5483" y="0"/>
                </a:lnTo>
                <a:cubicBezTo>
                  <a:pt x="5481" y="0"/>
                  <a:pt x="5481" y="1"/>
                  <a:pt x="5480" y="1"/>
                </a:cubicBezTo>
                <a:lnTo>
                  <a:pt x="5480" y="1"/>
                </a:lnTo>
                <a:cubicBezTo>
                  <a:pt x="5478" y="1"/>
                  <a:pt x="5478" y="0"/>
                  <a:pt x="5477" y="0"/>
                </a:cubicBezTo>
                <a:lnTo>
                  <a:pt x="4788" y="0"/>
                </a:lnTo>
                <a:lnTo>
                  <a:pt x="4788" y="0"/>
                </a:lnTo>
                <a:cubicBezTo>
                  <a:pt x="4787" y="0"/>
                  <a:pt x="4786" y="1"/>
                  <a:pt x="4786" y="1"/>
                </a:cubicBezTo>
                <a:lnTo>
                  <a:pt x="4786" y="1"/>
                </a:lnTo>
                <a:cubicBezTo>
                  <a:pt x="4784" y="1"/>
                  <a:pt x="4783" y="0"/>
                  <a:pt x="4782" y="0"/>
                </a:cubicBezTo>
                <a:lnTo>
                  <a:pt x="4094" y="0"/>
                </a:lnTo>
                <a:lnTo>
                  <a:pt x="4094" y="0"/>
                </a:lnTo>
                <a:cubicBezTo>
                  <a:pt x="4093" y="0"/>
                  <a:pt x="4092" y="1"/>
                  <a:pt x="4091" y="1"/>
                </a:cubicBezTo>
                <a:lnTo>
                  <a:pt x="4091" y="1"/>
                </a:lnTo>
                <a:cubicBezTo>
                  <a:pt x="4090" y="1"/>
                  <a:pt x="4089" y="0"/>
                  <a:pt x="4088" y="0"/>
                </a:cubicBezTo>
                <a:lnTo>
                  <a:pt x="3400" y="0"/>
                </a:lnTo>
                <a:lnTo>
                  <a:pt x="3400" y="0"/>
                </a:lnTo>
                <a:cubicBezTo>
                  <a:pt x="3398" y="0"/>
                  <a:pt x="3398" y="1"/>
                  <a:pt x="3397" y="1"/>
                </a:cubicBezTo>
                <a:lnTo>
                  <a:pt x="3397" y="1"/>
                </a:lnTo>
                <a:cubicBezTo>
                  <a:pt x="3395" y="1"/>
                  <a:pt x="3395" y="0"/>
                  <a:pt x="3393" y="0"/>
                </a:cubicBezTo>
                <a:lnTo>
                  <a:pt x="2705" y="0"/>
                </a:lnTo>
                <a:lnTo>
                  <a:pt x="2705" y="0"/>
                </a:lnTo>
                <a:cubicBezTo>
                  <a:pt x="2704" y="0"/>
                  <a:pt x="2703" y="1"/>
                  <a:pt x="2703" y="1"/>
                </a:cubicBezTo>
                <a:lnTo>
                  <a:pt x="2703" y="1"/>
                </a:lnTo>
                <a:cubicBezTo>
                  <a:pt x="2701" y="1"/>
                  <a:pt x="2700" y="0"/>
                  <a:pt x="2699" y="0"/>
                </a:cubicBezTo>
                <a:lnTo>
                  <a:pt x="2011" y="0"/>
                </a:lnTo>
                <a:lnTo>
                  <a:pt x="2011" y="0"/>
                </a:lnTo>
                <a:cubicBezTo>
                  <a:pt x="2009" y="0"/>
                  <a:pt x="2009" y="1"/>
                  <a:pt x="2008" y="1"/>
                </a:cubicBezTo>
                <a:lnTo>
                  <a:pt x="2008" y="1"/>
                </a:lnTo>
                <a:cubicBezTo>
                  <a:pt x="2007" y="1"/>
                  <a:pt x="2006" y="0"/>
                  <a:pt x="2005" y="0"/>
                </a:cubicBezTo>
                <a:lnTo>
                  <a:pt x="1317" y="0"/>
                </a:lnTo>
                <a:lnTo>
                  <a:pt x="1317" y="0"/>
                </a:lnTo>
                <a:cubicBezTo>
                  <a:pt x="1315" y="0"/>
                  <a:pt x="1315" y="1"/>
                  <a:pt x="1314" y="1"/>
                </a:cubicBezTo>
                <a:lnTo>
                  <a:pt x="1314" y="1"/>
                </a:lnTo>
                <a:cubicBezTo>
                  <a:pt x="1312" y="1"/>
                  <a:pt x="1312" y="0"/>
                  <a:pt x="1310" y="0"/>
                </a:cubicBezTo>
                <a:lnTo>
                  <a:pt x="622" y="0"/>
                </a:lnTo>
                <a:lnTo>
                  <a:pt x="622" y="0"/>
                </a:lnTo>
                <a:cubicBezTo>
                  <a:pt x="527" y="0"/>
                  <a:pt x="439" y="51"/>
                  <a:pt x="392" y="134"/>
                </a:cubicBezTo>
                <a:lnTo>
                  <a:pt x="48" y="730"/>
                </a:lnTo>
                <a:lnTo>
                  <a:pt x="48" y="730"/>
                </a:lnTo>
                <a:cubicBezTo>
                  <a:pt x="0" y="812"/>
                  <a:pt x="0" y="913"/>
                  <a:pt x="48" y="996"/>
                </a:cubicBezTo>
                <a:lnTo>
                  <a:pt x="392" y="1592"/>
                </a:lnTo>
                <a:lnTo>
                  <a:pt x="392" y="1592"/>
                </a:lnTo>
                <a:cubicBezTo>
                  <a:pt x="439" y="1674"/>
                  <a:pt x="527" y="1725"/>
                  <a:pt x="622" y="1725"/>
                </a:cubicBezTo>
                <a:lnTo>
                  <a:pt x="1310" y="1725"/>
                </a:lnTo>
                <a:lnTo>
                  <a:pt x="1310" y="1725"/>
                </a:lnTo>
                <a:cubicBezTo>
                  <a:pt x="1312" y="1725"/>
                  <a:pt x="1312" y="1725"/>
                  <a:pt x="1314" y="1725"/>
                </a:cubicBezTo>
                <a:lnTo>
                  <a:pt x="1314" y="1725"/>
                </a:lnTo>
                <a:cubicBezTo>
                  <a:pt x="1315" y="1725"/>
                  <a:pt x="1315" y="1725"/>
                  <a:pt x="1317" y="1725"/>
                </a:cubicBezTo>
                <a:lnTo>
                  <a:pt x="2005" y="1725"/>
                </a:lnTo>
                <a:lnTo>
                  <a:pt x="2005" y="1725"/>
                </a:lnTo>
                <a:cubicBezTo>
                  <a:pt x="2006" y="1725"/>
                  <a:pt x="2007" y="1725"/>
                  <a:pt x="2008" y="1725"/>
                </a:cubicBezTo>
                <a:lnTo>
                  <a:pt x="2008" y="1725"/>
                </a:lnTo>
                <a:cubicBezTo>
                  <a:pt x="2009" y="1725"/>
                  <a:pt x="2009" y="1725"/>
                  <a:pt x="2011" y="1725"/>
                </a:cubicBezTo>
                <a:lnTo>
                  <a:pt x="2699" y="1725"/>
                </a:lnTo>
                <a:lnTo>
                  <a:pt x="2699" y="1725"/>
                </a:lnTo>
                <a:cubicBezTo>
                  <a:pt x="2700" y="1725"/>
                  <a:pt x="2701" y="1725"/>
                  <a:pt x="2703" y="1725"/>
                </a:cubicBezTo>
                <a:lnTo>
                  <a:pt x="2703" y="1725"/>
                </a:lnTo>
                <a:cubicBezTo>
                  <a:pt x="2703" y="1725"/>
                  <a:pt x="2704" y="1725"/>
                  <a:pt x="2705" y="1725"/>
                </a:cubicBezTo>
                <a:lnTo>
                  <a:pt x="3393" y="1725"/>
                </a:lnTo>
                <a:lnTo>
                  <a:pt x="3393" y="1725"/>
                </a:lnTo>
                <a:cubicBezTo>
                  <a:pt x="3395" y="1725"/>
                  <a:pt x="3395" y="1725"/>
                  <a:pt x="3397" y="1725"/>
                </a:cubicBezTo>
                <a:lnTo>
                  <a:pt x="3397" y="1725"/>
                </a:lnTo>
                <a:cubicBezTo>
                  <a:pt x="3398" y="1725"/>
                  <a:pt x="3398" y="1725"/>
                  <a:pt x="3400" y="1725"/>
                </a:cubicBezTo>
                <a:lnTo>
                  <a:pt x="4088" y="1725"/>
                </a:lnTo>
                <a:lnTo>
                  <a:pt x="4088" y="1725"/>
                </a:lnTo>
                <a:cubicBezTo>
                  <a:pt x="4089" y="1725"/>
                  <a:pt x="4090" y="1725"/>
                  <a:pt x="4091" y="1725"/>
                </a:cubicBezTo>
                <a:lnTo>
                  <a:pt x="4091" y="1725"/>
                </a:lnTo>
                <a:cubicBezTo>
                  <a:pt x="4092" y="1725"/>
                  <a:pt x="4093" y="1725"/>
                  <a:pt x="4094" y="1725"/>
                </a:cubicBezTo>
                <a:lnTo>
                  <a:pt x="4782" y="1725"/>
                </a:lnTo>
                <a:lnTo>
                  <a:pt x="4782" y="1725"/>
                </a:lnTo>
                <a:cubicBezTo>
                  <a:pt x="4783" y="1725"/>
                  <a:pt x="4784" y="1725"/>
                  <a:pt x="4786" y="1725"/>
                </a:cubicBezTo>
                <a:lnTo>
                  <a:pt x="4786" y="1725"/>
                </a:lnTo>
                <a:cubicBezTo>
                  <a:pt x="4786" y="1725"/>
                  <a:pt x="4787" y="1725"/>
                  <a:pt x="4788" y="1725"/>
                </a:cubicBezTo>
                <a:lnTo>
                  <a:pt x="5477" y="1725"/>
                </a:lnTo>
                <a:lnTo>
                  <a:pt x="5477" y="1725"/>
                </a:lnTo>
                <a:cubicBezTo>
                  <a:pt x="5478" y="1725"/>
                  <a:pt x="5478" y="1725"/>
                  <a:pt x="5480" y="1725"/>
                </a:cubicBezTo>
                <a:lnTo>
                  <a:pt x="5480" y="1725"/>
                </a:lnTo>
                <a:cubicBezTo>
                  <a:pt x="5481" y="1725"/>
                  <a:pt x="5481" y="1725"/>
                  <a:pt x="5483" y="1725"/>
                </a:cubicBezTo>
                <a:lnTo>
                  <a:pt x="6171" y="1725"/>
                </a:lnTo>
                <a:lnTo>
                  <a:pt x="6171" y="1725"/>
                </a:lnTo>
                <a:cubicBezTo>
                  <a:pt x="6266" y="1725"/>
                  <a:pt x="6354" y="1674"/>
                  <a:pt x="6401" y="1592"/>
                </a:cubicBezTo>
                <a:lnTo>
                  <a:pt x="6745" y="996"/>
                </a:lnTo>
                <a:lnTo>
                  <a:pt x="6745" y="996"/>
                </a:lnTo>
                <a:cubicBezTo>
                  <a:pt x="6793" y="913"/>
                  <a:pt x="6793" y="812"/>
                  <a:pt x="6745" y="730"/>
                </a:cubicBezTo>
              </a:path>
            </a:pathLst>
          </a:custGeom>
          <a:noFill/>
          <a:ln w="12700" cap="flat">
            <a:solidFill>
              <a:srgbClr val="F488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5B5AAA87-5ECF-4142-9666-8D11D816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0616" y="4426424"/>
            <a:ext cx="960031" cy="1025954"/>
          </a:xfrm>
          <a:custGeom>
            <a:avLst/>
            <a:gdLst>
              <a:gd name="connsiteX0" fmla="*/ 257647 w 960406"/>
              <a:gd name="connsiteY0" fmla="*/ 895714 h 1026355"/>
              <a:gd name="connsiteX1" fmla="*/ 289996 w 960406"/>
              <a:gd name="connsiteY1" fmla="*/ 928685 h 1026355"/>
              <a:gd name="connsiteX2" fmla="*/ 257647 w 960406"/>
              <a:gd name="connsiteY2" fmla="*/ 960388 h 1026355"/>
              <a:gd name="connsiteX3" fmla="*/ 225298 w 960406"/>
              <a:gd name="connsiteY3" fmla="*/ 928685 h 1026355"/>
              <a:gd name="connsiteX4" fmla="*/ 257647 w 960406"/>
              <a:gd name="connsiteY4" fmla="*/ 895714 h 1026355"/>
              <a:gd name="connsiteX5" fmla="*/ 29842 w 960406"/>
              <a:gd name="connsiteY5" fmla="*/ 866533 h 1026355"/>
              <a:gd name="connsiteX6" fmla="*/ 29842 w 960406"/>
              <a:gd name="connsiteY6" fmla="*/ 958930 h 1026355"/>
              <a:gd name="connsiteX7" fmla="*/ 67145 w 960406"/>
              <a:gd name="connsiteY7" fmla="*/ 996388 h 1026355"/>
              <a:gd name="connsiteX8" fmla="*/ 442662 w 960406"/>
              <a:gd name="connsiteY8" fmla="*/ 996388 h 1026355"/>
              <a:gd name="connsiteX9" fmla="*/ 479965 w 960406"/>
              <a:gd name="connsiteY9" fmla="*/ 958930 h 1026355"/>
              <a:gd name="connsiteX10" fmla="*/ 479965 w 960406"/>
              <a:gd name="connsiteY10" fmla="*/ 866533 h 1026355"/>
              <a:gd name="connsiteX11" fmla="*/ 814892 w 960406"/>
              <a:gd name="connsiteY11" fmla="*/ 832181 h 1026355"/>
              <a:gd name="connsiteX12" fmla="*/ 766398 w 960406"/>
              <a:gd name="connsiteY12" fmla="*/ 881207 h 1026355"/>
              <a:gd name="connsiteX13" fmla="*/ 814892 w 960406"/>
              <a:gd name="connsiteY13" fmla="*/ 930233 h 1026355"/>
              <a:gd name="connsiteX14" fmla="*/ 863386 w 960406"/>
              <a:gd name="connsiteY14" fmla="*/ 881207 h 1026355"/>
              <a:gd name="connsiteX15" fmla="*/ 814892 w 960406"/>
              <a:gd name="connsiteY15" fmla="*/ 832181 h 1026355"/>
              <a:gd name="connsiteX16" fmla="*/ 399585 w 960406"/>
              <a:gd name="connsiteY16" fmla="*/ 769327 h 1026355"/>
              <a:gd name="connsiteX17" fmla="*/ 504034 w 960406"/>
              <a:gd name="connsiteY17" fmla="*/ 769327 h 1026355"/>
              <a:gd name="connsiteX18" fmla="*/ 555014 w 960406"/>
              <a:gd name="connsiteY18" fmla="*/ 789441 h 1026355"/>
              <a:gd name="connsiteX19" fmla="*/ 617186 w 960406"/>
              <a:gd name="connsiteY19" fmla="*/ 853552 h 1026355"/>
              <a:gd name="connsiteX20" fmla="*/ 647028 w 960406"/>
              <a:gd name="connsiteY20" fmla="*/ 866122 h 1026355"/>
              <a:gd name="connsiteX21" fmla="*/ 739042 w 960406"/>
              <a:gd name="connsiteY21" fmla="*/ 866122 h 1026355"/>
              <a:gd name="connsiteX22" fmla="*/ 814892 w 960406"/>
              <a:gd name="connsiteY22" fmla="*/ 802011 h 1026355"/>
              <a:gd name="connsiteX23" fmla="*/ 894472 w 960406"/>
              <a:gd name="connsiteY23" fmla="*/ 881207 h 1026355"/>
              <a:gd name="connsiteX24" fmla="*/ 814892 w 960406"/>
              <a:gd name="connsiteY24" fmla="*/ 960403 h 1026355"/>
              <a:gd name="connsiteX25" fmla="*/ 739042 w 960406"/>
              <a:gd name="connsiteY25" fmla="*/ 896292 h 1026355"/>
              <a:gd name="connsiteX26" fmla="*/ 647028 w 960406"/>
              <a:gd name="connsiteY26" fmla="*/ 896292 h 1026355"/>
              <a:gd name="connsiteX27" fmla="*/ 597291 w 960406"/>
              <a:gd name="connsiteY27" fmla="*/ 874922 h 1026355"/>
              <a:gd name="connsiteX28" fmla="*/ 533876 w 960406"/>
              <a:gd name="connsiteY28" fmla="*/ 812068 h 1026355"/>
              <a:gd name="connsiteX29" fmla="*/ 504034 w 960406"/>
              <a:gd name="connsiteY29" fmla="*/ 799497 h 1026355"/>
              <a:gd name="connsiteX30" fmla="*/ 399585 w 960406"/>
              <a:gd name="connsiteY30" fmla="*/ 799497 h 1026355"/>
              <a:gd name="connsiteX31" fmla="*/ 384664 w 960406"/>
              <a:gd name="connsiteY31" fmla="*/ 784412 h 1026355"/>
              <a:gd name="connsiteX32" fmla="*/ 399585 w 960406"/>
              <a:gd name="connsiteY32" fmla="*/ 769327 h 1026355"/>
              <a:gd name="connsiteX33" fmla="*/ 881603 w 960406"/>
              <a:gd name="connsiteY33" fmla="*/ 624204 h 1026355"/>
              <a:gd name="connsiteX34" fmla="*/ 832820 w 960406"/>
              <a:gd name="connsiteY34" fmla="*/ 672912 h 1026355"/>
              <a:gd name="connsiteX35" fmla="*/ 881603 w 960406"/>
              <a:gd name="connsiteY35" fmla="*/ 721619 h 1026355"/>
              <a:gd name="connsiteX36" fmla="*/ 930386 w 960406"/>
              <a:gd name="connsiteY36" fmla="*/ 672912 h 1026355"/>
              <a:gd name="connsiteX37" fmla="*/ 881603 w 960406"/>
              <a:gd name="connsiteY37" fmla="*/ 624204 h 1026355"/>
              <a:gd name="connsiteX38" fmla="*/ 333731 w 960406"/>
              <a:gd name="connsiteY38" fmla="*/ 560509 h 1026355"/>
              <a:gd name="connsiteX39" fmla="*/ 627681 w 960406"/>
              <a:gd name="connsiteY39" fmla="*/ 560509 h 1026355"/>
              <a:gd name="connsiteX40" fmla="*/ 685220 w 960406"/>
              <a:gd name="connsiteY40" fmla="*/ 591732 h 1026355"/>
              <a:gd name="connsiteX41" fmla="*/ 716491 w 960406"/>
              <a:gd name="connsiteY41" fmla="*/ 639191 h 1026355"/>
              <a:gd name="connsiteX42" fmla="*/ 750264 w 960406"/>
              <a:gd name="connsiteY42" fmla="*/ 656676 h 1026355"/>
              <a:gd name="connsiteX43" fmla="*/ 804050 w 960406"/>
              <a:gd name="connsiteY43" fmla="*/ 656676 h 1026355"/>
              <a:gd name="connsiteX44" fmla="*/ 881603 w 960406"/>
              <a:gd name="connsiteY44" fmla="*/ 594230 h 1026355"/>
              <a:gd name="connsiteX45" fmla="*/ 960406 w 960406"/>
              <a:gd name="connsiteY45" fmla="*/ 672912 h 1026355"/>
              <a:gd name="connsiteX46" fmla="*/ 881603 w 960406"/>
              <a:gd name="connsiteY46" fmla="*/ 751593 h 1026355"/>
              <a:gd name="connsiteX47" fmla="*/ 804050 w 960406"/>
              <a:gd name="connsiteY47" fmla="*/ 687899 h 1026355"/>
              <a:gd name="connsiteX48" fmla="*/ 750264 w 960406"/>
              <a:gd name="connsiteY48" fmla="*/ 687899 h 1026355"/>
              <a:gd name="connsiteX49" fmla="*/ 692725 w 960406"/>
              <a:gd name="connsiteY49" fmla="*/ 656676 h 1026355"/>
              <a:gd name="connsiteX50" fmla="*/ 660203 w 960406"/>
              <a:gd name="connsiteY50" fmla="*/ 609217 h 1026355"/>
              <a:gd name="connsiteX51" fmla="*/ 627681 w 960406"/>
              <a:gd name="connsiteY51" fmla="*/ 590483 h 1026355"/>
              <a:gd name="connsiteX52" fmla="*/ 333731 w 960406"/>
              <a:gd name="connsiteY52" fmla="*/ 590483 h 1026355"/>
              <a:gd name="connsiteX53" fmla="*/ 318721 w 960406"/>
              <a:gd name="connsiteY53" fmla="*/ 575496 h 1026355"/>
              <a:gd name="connsiteX54" fmla="*/ 333731 w 960406"/>
              <a:gd name="connsiteY54" fmla="*/ 560509 h 1026355"/>
              <a:gd name="connsiteX55" fmla="*/ 881724 w 960406"/>
              <a:gd name="connsiteY55" fmla="*/ 304929 h 1026355"/>
              <a:gd name="connsiteX56" fmla="*/ 833016 w 960406"/>
              <a:gd name="connsiteY56" fmla="*/ 353955 h 1026355"/>
              <a:gd name="connsiteX57" fmla="*/ 881724 w 960406"/>
              <a:gd name="connsiteY57" fmla="*/ 402981 h 1026355"/>
              <a:gd name="connsiteX58" fmla="*/ 930431 w 960406"/>
              <a:gd name="connsiteY58" fmla="*/ 353955 h 1026355"/>
              <a:gd name="connsiteX59" fmla="*/ 881724 w 960406"/>
              <a:gd name="connsiteY59" fmla="*/ 304929 h 1026355"/>
              <a:gd name="connsiteX60" fmla="*/ 881724 w 960406"/>
              <a:gd name="connsiteY60" fmla="*/ 274759 h 1026355"/>
              <a:gd name="connsiteX61" fmla="*/ 960405 w 960406"/>
              <a:gd name="connsiteY61" fmla="*/ 353955 h 1026355"/>
              <a:gd name="connsiteX62" fmla="*/ 881724 w 960406"/>
              <a:gd name="connsiteY62" fmla="*/ 433151 h 1026355"/>
              <a:gd name="connsiteX63" fmla="*/ 804292 w 960406"/>
              <a:gd name="connsiteY63" fmla="*/ 369040 h 1026355"/>
              <a:gd name="connsiteX64" fmla="*/ 750589 w 960406"/>
              <a:gd name="connsiteY64" fmla="*/ 369040 h 1026355"/>
              <a:gd name="connsiteX65" fmla="*/ 716868 w 960406"/>
              <a:gd name="connsiteY65" fmla="*/ 386639 h 1026355"/>
              <a:gd name="connsiteX66" fmla="*/ 685645 w 960406"/>
              <a:gd name="connsiteY66" fmla="*/ 434408 h 1026355"/>
              <a:gd name="connsiteX67" fmla="*/ 628196 w 960406"/>
              <a:gd name="connsiteY67" fmla="*/ 465835 h 1026355"/>
              <a:gd name="connsiteX68" fmla="*/ 207314 w 960406"/>
              <a:gd name="connsiteY68" fmla="*/ 465835 h 1026355"/>
              <a:gd name="connsiteX69" fmla="*/ 192327 w 960406"/>
              <a:gd name="connsiteY69" fmla="*/ 450750 h 1026355"/>
              <a:gd name="connsiteX70" fmla="*/ 207314 w 960406"/>
              <a:gd name="connsiteY70" fmla="*/ 435665 h 1026355"/>
              <a:gd name="connsiteX71" fmla="*/ 628196 w 960406"/>
              <a:gd name="connsiteY71" fmla="*/ 435665 h 1026355"/>
              <a:gd name="connsiteX72" fmla="*/ 660667 w 960406"/>
              <a:gd name="connsiteY72" fmla="*/ 418066 h 1026355"/>
              <a:gd name="connsiteX73" fmla="*/ 693139 w 960406"/>
              <a:gd name="connsiteY73" fmla="*/ 370297 h 1026355"/>
              <a:gd name="connsiteX74" fmla="*/ 750589 w 960406"/>
              <a:gd name="connsiteY74" fmla="*/ 338870 h 1026355"/>
              <a:gd name="connsiteX75" fmla="*/ 804292 w 960406"/>
              <a:gd name="connsiteY75" fmla="*/ 338870 h 1026355"/>
              <a:gd name="connsiteX76" fmla="*/ 881724 w 960406"/>
              <a:gd name="connsiteY76" fmla="*/ 274759 h 1026355"/>
              <a:gd name="connsiteX77" fmla="*/ 814892 w 960406"/>
              <a:gd name="connsiteY77" fmla="*/ 63141 h 1026355"/>
              <a:gd name="connsiteX78" fmla="*/ 766398 w 960406"/>
              <a:gd name="connsiteY78" fmla="*/ 112167 h 1026355"/>
              <a:gd name="connsiteX79" fmla="*/ 814892 w 960406"/>
              <a:gd name="connsiteY79" fmla="*/ 161193 h 1026355"/>
              <a:gd name="connsiteX80" fmla="*/ 863386 w 960406"/>
              <a:gd name="connsiteY80" fmla="*/ 112167 h 1026355"/>
              <a:gd name="connsiteX81" fmla="*/ 814892 w 960406"/>
              <a:gd name="connsiteY81" fmla="*/ 63141 h 1026355"/>
              <a:gd name="connsiteX82" fmla="*/ 814892 w 960406"/>
              <a:gd name="connsiteY82" fmla="*/ 32971 h 1026355"/>
              <a:gd name="connsiteX83" fmla="*/ 894472 w 960406"/>
              <a:gd name="connsiteY83" fmla="*/ 112167 h 1026355"/>
              <a:gd name="connsiteX84" fmla="*/ 814892 w 960406"/>
              <a:gd name="connsiteY84" fmla="*/ 191363 h 1026355"/>
              <a:gd name="connsiteX85" fmla="*/ 739042 w 960406"/>
              <a:gd name="connsiteY85" fmla="*/ 125995 h 1026355"/>
              <a:gd name="connsiteX86" fmla="*/ 647028 w 960406"/>
              <a:gd name="connsiteY86" fmla="*/ 125995 h 1026355"/>
              <a:gd name="connsiteX87" fmla="*/ 617186 w 960406"/>
              <a:gd name="connsiteY87" fmla="*/ 138565 h 1026355"/>
              <a:gd name="connsiteX88" fmla="*/ 555014 w 960406"/>
              <a:gd name="connsiteY88" fmla="*/ 202676 h 1026355"/>
              <a:gd name="connsiteX89" fmla="*/ 504034 w 960406"/>
              <a:gd name="connsiteY89" fmla="*/ 224047 h 1026355"/>
              <a:gd name="connsiteX90" fmla="*/ 399585 w 960406"/>
              <a:gd name="connsiteY90" fmla="*/ 224047 h 1026355"/>
              <a:gd name="connsiteX91" fmla="*/ 384664 w 960406"/>
              <a:gd name="connsiteY91" fmla="*/ 208962 h 1026355"/>
              <a:gd name="connsiteX92" fmla="*/ 399585 w 960406"/>
              <a:gd name="connsiteY92" fmla="*/ 193877 h 1026355"/>
              <a:gd name="connsiteX93" fmla="*/ 504034 w 960406"/>
              <a:gd name="connsiteY93" fmla="*/ 193877 h 1026355"/>
              <a:gd name="connsiteX94" fmla="*/ 533876 w 960406"/>
              <a:gd name="connsiteY94" fmla="*/ 181306 h 1026355"/>
              <a:gd name="connsiteX95" fmla="*/ 597291 w 960406"/>
              <a:gd name="connsiteY95" fmla="*/ 117195 h 1026355"/>
              <a:gd name="connsiteX96" fmla="*/ 647028 w 960406"/>
              <a:gd name="connsiteY96" fmla="*/ 97082 h 1026355"/>
              <a:gd name="connsiteX97" fmla="*/ 739042 w 960406"/>
              <a:gd name="connsiteY97" fmla="*/ 97082 h 1026355"/>
              <a:gd name="connsiteX98" fmla="*/ 814892 w 960406"/>
              <a:gd name="connsiteY98" fmla="*/ 32971 h 1026355"/>
              <a:gd name="connsiteX99" fmla="*/ 67145 w 960406"/>
              <a:gd name="connsiteY99" fmla="*/ 29966 h 1026355"/>
              <a:gd name="connsiteX100" fmla="*/ 29842 w 960406"/>
              <a:gd name="connsiteY100" fmla="*/ 67424 h 1026355"/>
              <a:gd name="connsiteX101" fmla="*/ 29842 w 960406"/>
              <a:gd name="connsiteY101" fmla="*/ 127358 h 1026355"/>
              <a:gd name="connsiteX102" fmla="*/ 479965 w 960406"/>
              <a:gd name="connsiteY102" fmla="*/ 127358 h 1026355"/>
              <a:gd name="connsiteX103" fmla="*/ 479965 w 960406"/>
              <a:gd name="connsiteY103" fmla="*/ 67424 h 1026355"/>
              <a:gd name="connsiteX104" fmla="*/ 442662 w 960406"/>
              <a:gd name="connsiteY104" fmla="*/ 29966 h 1026355"/>
              <a:gd name="connsiteX105" fmla="*/ 67145 w 960406"/>
              <a:gd name="connsiteY105" fmla="*/ 0 h 1026355"/>
              <a:gd name="connsiteX106" fmla="*/ 442662 w 960406"/>
              <a:gd name="connsiteY106" fmla="*/ 0 h 1026355"/>
              <a:gd name="connsiteX107" fmla="*/ 509808 w 960406"/>
              <a:gd name="connsiteY107" fmla="*/ 67424 h 1026355"/>
              <a:gd name="connsiteX108" fmla="*/ 509808 w 960406"/>
              <a:gd name="connsiteY108" fmla="*/ 142341 h 1026355"/>
              <a:gd name="connsiteX109" fmla="*/ 506077 w 960406"/>
              <a:gd name="connsiteY109" fmla="*/ 153578 h 1026355"/>
              <a:gd name="connsiteX110" fmla="*/ 494886 w 960406"/>
              <a:gd name="connsiteY110" fmla="*/ 157324 h 1026355"/>
              <a:gd name="connsiteX111" fmla="*/ 29842 w 960406"/>
              <a:gd name="connsiteY111" fmla="*/ 157324 h 1026355"/>
              <a:gd name="connsiteX112" fmla="*/ 29842 w 960406"/>
              <a:gd name="connsiteY112" fmla="*/ 835318 h 1026355"/>
              <a:gd name="connsiteX113" fmla="*/ 494886 w 960406"/>
              <a:gd name="connsiteY113" fmla="*/ 835318 h 1026355"/>
              <a:gd name="connsiteX114" fmla="*/ 509808 w 960406"/>
              <a:gd name="connsiteY114" fmla="*/ 850301 h 1026355"/>
              <a:gd name="connsiteX115" fmla="*/ 509808 w 960406"/>
              <a:gd name="connsiteY115" fmla="*/ 958930 h 1026355"/>
              <a:gd name="connsiteX116" fmla="*/ 442662 w 960406"/>
              <a:gd name="connsiteY116" fmla="*/ 1026355 h 1026355"/>
              <a:gd name="connsiteX117" fmla="*/ 67145 w 960406"/>
              <a:gd name="connsiteY117" fmla="*/ 1026355 h 1026355"/>
              <a:gd name="connsiteX118" fmla="*/ 0 w 960406"/>
              <a:gd name="connsiteY118" fmla="*/ 958930 h 1026355"/>
              <a:gd name="connsiteX119" fmla="*/ 0 w 960406"/>
              <a:gd name="connsiteY119" fmla="*/ 67424 h 1026355"/>
              <a:gd name="connsiteX120" fmla="*/ 67145 w 960406"/>
              <a:gd name="connsiteY120" fmla="*/ 0 h 10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60406" h="1026355">
                <a:moveTo>
                  <a:pt x="257647" y="895714"/>
                </a:moveTo>
                <a:cubicBezTo>
                  <a:pt x="275066" y="895714"/>
                  <a:pt x="289996" y="909664"/>
                  <a:pt x="289996" y="928685"/>
                </a:cubicBezTo>
                <a:cubicBezTo>
                  <a:pt x="289996" y="946439"/>
                  <a:pt x="275066" y="960388"/>
                  <a:pt x="257647" y="960388"/>
                </a:cubicBezTo>
                <a:cubicBezTo>
                  <a:pt x="240228" y="960388"/>
                  <a:pt x="225298" y="946439"/>
                  <a:pt x="225298" y="928685"/>
                </a:cubicBezTo>
                <a:cubicBezTo>
                  <a:pt x="225298" y="909664"/>
                  <a:pt x="240228" y="895714"/>
                  <a:pt x="257647" y="895714"/>
                </a:cubicBezTo>
                <a:close/>
                <a:moveTo>
                  <a:pt x="29842" y="866533"/>
                </a:moveTo>
                <a:lnTo>
                  <a:pt x="29842" y="958930"/>
                </a:lnTo>
                <a:cubicBezTo>
                  <a:pt x="29842" y="978908"/>
                  <a:pt x="47250" y="996388"/>
                  <a:pt x="67145" y="996388"/>
                </a:cubicBezTo>
                <a:lnTo>
                  <a:pt x="442662" y="996388"/>
                </a:lnTo>
                <a:cubicBezTo>
                  <a:pt x="463801" y="996388"/>
                  <a:pt x="479965" y="978908"/>
                  <a:pt x="479965" y="958930"/>
                </a:cubicBezTo>
                <a:lnTo>
                  <a:pt x="479965" y="866533"/>
                </a:lnTo>
                <a:close/>
                <a:moveTo>
                  <a:pt x="814892" y="832181"/>
                </a:moveTo>
                <a:cubicBezTo>
                  <a:pt x="788780" y="832181"/>
                  <a:pt x="766398" y="853552"/>
                  <a:pt x="766398" y="881207"/>
                </a:cubicBezTo>
                <a:cubicBezTo>
                  <a:pt x="766398" y="908863"/>
                  <a:pt x="788780" y="930233"/>
                  <a:pt x="814892" y="930233"/>
                </a:cubicBezTo>
                <a:cubicBezTo>
                  <a:pt x="842247" y="930233"/>
                  <a:pt x="863386" y="908863"/>
                  <a:pt x="863386" y="881207"/>
                </a:cubicBezTo>
                <a:cubicBezTo>
                  <a:pt x="863386" y="853552"/>
                  <a:pt x="842247" y="832181"/>
                  <a:pt x="814892" y="832181"/>
                </a:cubicBezTo>
                <a:close/>
                <a:moveTo>
                  <a:pt x="399585" y="769327"/>
                </a:moveTo>
                <a:lnTo>
                  <a:pt x="504034" y="769327"/>
                </a:lnTo>
                <a:cubicBezTo>
                  <a:pt x="522685" y="769327"/>
                  <a:pt x="541337" y="776870"/>
                  <a:pt x="555014" y="789441"/>
                </a:cubicBezTo>
                <a:lnTo>
                  <a:pt x="617186" y="853552"/>
                </a:lnTo>
                <a:cubicBezTo>
                  <a:pt x="625890" y="861094"/>
                  <a:pt x="637081" y="866122"/>
                  <a:pt x="647028" y="866122"/>
                </a:cubicBezTo>
                <a:lnTo>
                  <a:pt x="739042" y="866122"/>
                </a:lnTo>
                <a:cubicBezTo>
                  <a:pt x="745260" y="829667"/>
                  <a:pt x="777589" y="802011"/>
                  <a:pt x="814892" y="802011"/>
                </a:cubicBezTo>
                <a:cubicBezTo>
                  <a:pt x="858412" y="802011"/>
                  <a:pt x="894472" y="837209"/>
                  <a:pt x="894472" y="881207"/>
                </a:cubicBezTo>
                <a:cubicBezTo>
                  <a:pt x="894472" y="925205"/>
                  <a:pt x="858412" y="960403"/>
                  <a:pt x="814892" y="960403"/>
                </a:cubicBezTo>
                <a:cubicBezTo>
                  <a:pt x="777589" y="960403"/>
                  <a:pt x="745260" y="932747"/>
                  <a:pt x="739042" y="896292"/>
                </a:cubicBezTo>
                <a:lnTo>
                  <a:pt x="647028" y="896292"/>
                </a:lnTo>
                <a:cubicBezTo>
                  <a:pt x="628377" y="896292"/>
                  <a:pt x="609725" y="888750"/>
                  <a:pt x="597291" y="874922"/>
                </a:cubicBezTo>
                <a:lnTo>
                  <a:pt x="533876" y="812068"/>
                </a:lnTo>
                <a:cubicBezTo>
                  <a:pt x="526415" y="803268"/>
                  <a:pt x="515224" y="799497"/>
                  <a:pt x="504034" y="799497"/>
                </a:cubicBezTo>
                <a:lnTo>
                  <a:pt x="399585" y="799497"/>
                </a:lnTo>
                <a:cubicBezTo>
                  <a:pt x="390881" y="799497"/>
                  <a:pt x="384664" y="793212"/>
                  <a:pt x="384664" y="784412"/>
                </a:cubicBezTo>
                <a:cubicBezTo>
                  <a:pt x="384664" y="775613"/>
                  <a:pt x="390881" y="769327"/>
                  <a:pt x="399585" y="769327"/>
                </a:cubicBezTo>
                <a:close/>
                <a:moveTo>
                  <a:pt x="881603" y="624204"/>
                </a:moveTo>
                <a:cubicBezTo>
                  <a:pt x="854084" y="624204"/>
                  <a:pt x="832820" y="645436"/>
                  <a:pt x="832820" y="672912"/>
                </a:cubicBezTo>
                <a:cubicBezTo>
                  <a:pt x="832820" y="699139"/>
                  <a:pt x="854084" y="721619"/>
                  <a:pt x="881603" y="721619"/>
                </a:cubicBezTo>
                <a:cubicBezTo>
                  <a:pt x="909121" y="721619"/>
                  <a:pt x="930386" y="699139"/>
                  <a:pt x="930386" y="672912"/>
                </a:cubicBezTo>
                <a:cubicBezTo>
                  <a:pt x="930386" y="645436"/>
                  <a:pt x="909121" y="624204"/>
                  <a:pt x="881603" y="624204"/>
                </a:cubicBezTo>
                <a:close/>
                <a:moveTo>
                  <a:pt x="333731" y="560509"/>
                </a:moveTo>
                <a:lnTo>
                  <a:pt x="627681" y="560509"/>
                </a:lnTo>
                <a:cubicBezTo>
                  <a:pt x="650196" y="560509"/>
                  <a:pt x="672711" y="572998"/>
                  <a:pt x="685220" y="591732"/>
                </a:cubicBezTo>
                <a:lnTo>
                  <a:pt x="716491" y="639191"/>
                </a:lnTo>
                <a:cubicBezTo>
                  <a:pt x="723996" y="651680"/>
                  <a:pt x="736504" y="656676"/>
                  <a:pt x="750264" y="656676"/>
                </a:cubicBezTo>
                <a:lnTo>
                  <a:pt x="804050" y="656676"/>
                </a:lnTo>
                <a:cubicBezTo>
                  <a:pt x="810304" y="621706"/>
                  <a:pt x="842826" y="594230"/>
                  <a:pt x="881603" y="594230"/>
                </a:cubicBezTo>
                <a:cubicBezTo>
                  <a:pt x="925382" y="594230"/>
                  <a:pt x="960406" y="629200"/>
                  <a:pt x="960406" y="672912"/>
                </a:cubicBezTo>
                <a:cubicBezTo>
                  <a:pt x="960406" y="716624"/>
                  <a:pt x="925382" y="751593"/>
                  <a:pt x="881603" y="751593"/>
                </a:cubicBezTo>
                <a:cubicBezTo>
                  <a:pt x="842826" y="751593"/>
                  <a:pt x="810304" y="724117"/>
                  <a:pt x="804050" y="687899"/>
                </a:cubicBezTo>
                <a:lnTo>
                  <a:pt x="750264" y="687899"/>
                </a:lnTo>
                <a:cubicBezTo>
                  <a:pt x="726498" y="687899"/>
                  <a:pt x="705233" y="676658"/>
                  <a:pt x="692725" y="656676"/>
                </a:cubicBezTo>
                <a:lnTo>
                  <a:pt x="660203" y="609217"/>
                </a:lnTo>
                <a:cubicBezTo>
                  <a:pt x="652697" y="597977"/>
                  <a:pt x="640189" y="590483"/>
                  <a:pt x="627681" y="590483"/>
                </a:cubicBezTo>
                <a:lnTo>
                  <a:pt x="333731" y="590483"/>
                </a:lnTo>
                <a:cubicBezTo>
                  <a:pt x="326226" y="590483"/>
                  <a:pt x="318721" y="584239"/>
                  <a:pt x="318721" y="575496"/>
                </a:cubicBezTo>
                <a:cubicBezTo>
                  <a:pt x="318721" y="568003"/>
                  <a:pt x="326226" y="560509"/>
                  <a:pt x="333731" y="560509"/>
                </a:cubicBezTo>
                <a:close/>
                <a:moveTo>
                  <a:pt x="881724" y="304929"/>
                </a:moveTo>
                <a:cubicBezTo>
                  <a:pt x="854248" y="304929"/>
                  <a:pt x="833016" y="326299"/>
                  <a:pt x="833016" y="353955"/>
                </a:cubicBezTo>
                <a:cubicBezTo>
                  <a:pt x="833016" y="381610"/>
                  <a:pt x="854248" y="402981"/>
                  <a:pt x="881724" y="402981"/>
                </a:cubicBezTo>
                <a:cubicBezTo>
                  <a:pt x="909200" y="402981"/>
                  <a:pt x="930431" y="381610"/>
                  <a:pt x="930431" y="353955"/>
                </a:cubicBezTo>
                <a:cubicBezTo>
                  <a:pt x="930431" y="326299"/>
                  <a:pt x="909200" y="304929"/>
                  <a:pt x="881724" y="304929"/>
                </a:cubicBezTo>
                <a:close/>
                <a:moveTo>
                  <a:pt x="881724" y="274759"/>
                </a:moveTo>
                <a:cubicBezTo>
                  <a:pt x="925436" y="274759"/>
                  <a:pt x="960405" y="309957"/>
                  <a:pt x="960405" y="353955"/>
                </a:cubicBezTo>
                <a:cubicBezTo>
                  <a:pt x="960405" y="397952"/>
                  <a:pt x="925436" y="433151"/>
                  <a:pt x="881724" y="433151"/>
                </a:cubicBezTo>
                <a:cubicBezTo>
                  <a:pt x="843008" y="433151"/>
                  <a:pt x="810536" y="405495"/>
                  <a:pt x="804292" y="369040"/>
                </a:cubicBezTo>
                <a:lnTo>
                  <a:pt x="750589" y="369040"/>
                </a:lnTo>
                <a:cubicBezTo>
                  <a:pt x="736851" y="369040"/>
                  <a:pt x="724362" y="375325"/>
                  <a:pt x="716868" y="386639"/>
                </a:cubicBezTo>
                <a:lnTo>
                  <a:pt x="685645" y="434408"/>
                </a:lnTo>
                <a:cubicBezTo>
                  <a:pt x="673156" y="454521"/>
                  <a:pt x="650676" y="465835"/>
                  <a:pt x="628196" y="465835"/>
                </a:cubicBezTo>
                <a:lnTo>
                  <a:pt x="207314" y="465835"/>
                </a:lnTo>
                <a:cubicBezTo>
                  <a:pt x="198572" y="465835"/>
                  <a:pt x="192327" y="459549"/>
                  <a:pt x="192327" y="450750"/>
                </a:cubicBezTo>
                <a:cubicBezTo>
                  <a:pt x="192327" y="441950"/>
                  <a:pt x="198572" y="435665"/>
                  <a:pt x="207314" y="435665"/>
                </a:cubicBezTo>
                <a:lnTo>
                  <a:pt x="628196" y="435665"/>
                </a:lnTo>
                <a:cubicBezTo>
                  <a:pt x="640685" y="435665"/>
                  <a:pt x="653174" y="429379"/>
                  <a:pt x="660667" y="418066"/>
                </a:cubicBezTo>
                <a:lnTo>
                  <a:pt x="693139" y="370297"/>
                </a:lnTo>
                <a:cubicBezTo>
                  <a:pt x="705628" y="350183"/>
                  <a:pt x="726859" y="338870"/>
                  <a:pt x="750589" y="338870"/>
                </a:cubicBezTo>
                <a:lnTo>
                  <a:pt x="804292" y="338870"/>
                </a:lnTo>
                <a:cubicBezTo>
                  <a:pt x="810536" y="302414"/>
                  <a:pt x="843008" y="274759"/>
                  <a:pt x="881724" y="274759"/>
                </a:cubicBezTo>
                <a:close/>
                <a:moveTo>
                  <a:pt x="814892" y="63141"/>
                </a:moveTo>
                <a:cubicBezTo>
                  <a:pt x="788780" y="63141"/>
                  <a:pt x="766398" y="85768"/>
                  <a:pt x="766398" y="112167"/>
                </a:cubicBezTo>
                <a:cubicBezTo>
                  <a:pt x="766398" y="138565"/>
                  <a:pt x="788780" y="161193"/>
                  <a:pt x="814892" y="161193"/>
                </a:cubicBezTo>
                <a:cubicBezTo>
                  <a:pt x="842247" y="161193"/>
                  <a:pt x="863386" y="138565"/>
                  <a:pt x="863386" y="112167"/>
                </a:cubicBezTo>
                <a:cubicBezTo>
                  <a:pt x="863386" y="85768"/>
                  <a:pt x="842247" y="63141"/>
                  <a:pt x="814892" y="63141"/>
                </a:cubicBezTo>
                <a:close/>
                <a:moveTo>
                  <a:pt x="814892" y="32971"/>
                </a:moveTo>
                <a:cubicBezTo>
                  <a:pt x="858412" y="32971"/>
                  <a:pt x="894472" y="68169"/>
                  <a:pt x="894472" y="112167"/>
                </a:cubicBezTo>
                <a:cubicBezTo>
                  <a:pt x="894472" y="156164"/>
                  <a:pt x="858412" y="191363"/>
                  <a:pt x="814892" y="191363"/>
                </a:cubicBezTo>
                <a:cubicBezTo>
                  <a:pt x="777589" y="191363"/>
                  <a:pt x="745260" y="163707"/>
                  <a:pt x="739042" y="125995"/>
                </a:cubicBezTo>
                <a:lnTo>
                  <a:pt x="647028" y="125995"/>
                </a:lnTo>
                <a:cubicBezTo>
                  <a:pt x="635837" y="125995"/>
                  <a:pt x="625890" y="131023"/>
                  <a:pt x="617186" y="138565"/>
                </a:cubicBezTo>
                <a:lnTo>
                  <a:pt x="555014" y="202676"/>
                </a:lnTo>
                <a:cubicBezTo>
                  <a:pt x="541337" y="216504"/>
                  <a:pt x="522685" y="224047"/>
                  <a:pt x="504034" y="224047"/>
                </a:cubicBezTo>
                <a:lnTo>
                  <a:pt x="399585" y="224047"/>
                </a:lnTo>
                <a:cubicBezTo>
                  <a:pt x="390881" y="224047"/>
                  <a:pt x="384664" y="217761"/>
                  <a:pt x="384664" y="208962"/>
                </a:cubicBezTo>
                <a:cubicBezTo>
                  <a:pt x="384664" y="200162"/>
                  <a:pt x="390881" y="193877"/>
                  <a:pt x="399585" y="193877"/>
                </a:cubicBezTo>
                <a:lnTo>
                  <a:pt x="504034" y="193877"/>
                </a:lnTo>
                <a:cubicBezTo>
                  <a:pt x="515224" y="193877"/>
                  <a:pt x="526415" y="190106"/>
                  <a:pt x="533876" y="181306"/>
                </a:cubicBezTo>
                <a:lnTo>
                  <a:pt x="597291" y="117195"/>
                </a:lnTo>
                <a:cubicBezTo>
                  <a:pt x="609725" y="104624"/>
                  <a:pt x="628377" y="97082"/>
                  <a:pt x="647028" y="97082"/>
                </a:cubicBezTo>
                <a:lnTo>
                  <a:pt x="739042" y="97082"/>
                </a:lnTo>
                <a:cubicBezTo>
                  <a:pt x="745260" y="60626"/>
                  <a:pt x="777589" y="32971"/>
                  <a:pt x="814892" y="32971"/>
                </a:cubicBezTo>
                <a:close/>
                <a:moveTo>
                  <a:pt x="67145" y="29966"/>
                </a:moveTo>
                <a:cubicBezTo>
                  <a:pt x="47250" y="29966"/>
                  <a:pt x="29842" y="46198"/>
                  <a:pt x="29842" y="67424"/>
                </a:cubicBezTo>
                <a:lnTo>
                  <a:pt x="29842" y="127358"/>
                </a:lnTo>
                <a:lnTo>
                  <a:pt x="479965" y="127358"/>
                </a:lnTo>
                <a:lnTo>
                  <a:pt x="479965" y="67424"/>
                </a:lnTo>
                <a:cubicBezTo>
                  <a:pt x="479965" y="46198"/>
                  <a:pt x="463801" y="29966"/>
                  <a:pt x="442662" y="29966"/>
                </a:cubicBezTo>
                <a:close/>
                <a:moveTo>
                  <a:pt x="67145" y="0"/>
                </a:moveTo>
                <a:lnTo>
                  <a:pt x="442662" y="0"/>
                </a:lnTo>
                <a:cubicBezTo>
                  <a:pt x="479965" y="0"/>
                  <a:pt x="509808" y="29966"/>
                  <a:pt x="509808" y="67424"/>
                </a:cubicBezTo>
                <a:lnTo>
                  <a:pt x="509808" y="142341"/>
                </a:lnTo>
                <a:cubicBezTo>
                  <a:pt x="509808" y="146087"/>
                  <a:pt x="508564" y="149833"/>
                  <a:pt x="506077" y="153578"/>
                </a:cubicBezTo>
                <a:cubicBezTo>
                  <a:pt x="503590" y="156076"/>
                  <a:pt x="499860" y="157324"/>
                  <a:pt x="494886" y="157324"/>
                </a:cubicBezTo>
                <a:lnTo>
                  <a:pt x="29842" y="157324"/>
                </a:lnTo>
                <a:lnTo>
                  <a:pt x="29842" y="835318"/>
                </a:lnTo>
                <a:lnTo>
                  <a:pt x="494886" y="835318"/>
                </a:lnTo>
                <a:cubicBezTo>
                  <a:pt x="503590" y="835318"/>
                  <a:pt x="509808" y="842809"/>
                  <a:pt x="509808" y="850301"/>
                </a:cubicBezTo>
                <a:lnTo>
                  <a:pt x="509808" y="958930"/>
                </a:lnTo>
                <a:cubicBezTo>
                  <a:pt x="509808" y="996388"/>
                  <a:pt x="479965" y="1026355"/>
                  <a:pt x="442662" y="1026355"/>
                </a:cubicBezTo>
                <a:lnTo>
                  <a:pt x="67145" y="1026355"/>
                </a:lnTo>
                <a:cubicBezTo>
                  <a:pt x="29842" y="1026355"/>
                  <a:pt x="0" y="996388"/>
                  <a:pt x="0" y="958930"/>
                </a:cubicBezTo>
                <a:lnTo>
                  <a:pt x="0" y="67424"/>
                </a:lnTo>
                <a:cubicBezTo>
                  <a:pt x="0" y="29966"/>
                  <a:pt x="29842" y="0"/>
                  <a:pt x="671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888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239">
            <a:extLst>
              <a:ext uri="{FF2B5EF4-FFF2-40B4-BE49-F238E27FC236}">
                <a16:creationId xmlns:a16="http://schemas.microsoft.com/office/drawing/2014/main" id="{087D65A5-AD35-A84C-BDF4-B29A438D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615" y="7246653"/>
            <a:ext cx="1950033" cy="1741298"/>
          </a:xfrm>
          <a:custGeom>
            <a:avLst/>
            <a:gdLst>
              <a:gd name="T0" fmla="*/ 503 w 1565"/>
              <a:gd name="T1" fmla="*/ 1396 h 1397"/>
              <a:gd name="T2" fmla="*/ 1060 w 1565"/>
              <a:gd name="T3" fmla="*/ 1396 h 1397"/>
              <a:gd name="T4" fmla="*/ 1060 w 1565"/>
              <a:gd name="T5" fmla="*/ 1396 h 1397"/>
              <a:gd name="T6" fmla="*/ 1247 w 1565"/>
              <a:gd name="T7" fmla="*/ 1288 h 1397"/>
              <a:gd name="T8" fmla="*/ 1525 w 1565"/>
              <a:gd name="T9" fmla="*/ 805 h 1397"/>
              <a:gd name="T10" fmla="*/ 1525 w 1565"/>
              <a:gd name="T11" fmla="*/ 805 h 1397"/>
              <a:gd name="T12" fmla="*/ 1525 w 1565"/>
              <a:gd name="T13" fmla="*/ 590 h 1397"/>
              <a:gd name="T14" fmla="*/ 1247 w 1565"/>
              <a:gd name="T15" fmla="*/ 107 h 1397"/>
              <a:gd name="T16" fmla="*/ 1247 w 1565"/>
              <a:gd name="T17" fmla="*/ 107 h 1397"/>
              <a:gd name="T18" fmla="*/ 1060 w 1565"/>
              <a:gd name="T19" fmla="*/ 0 h 1397"/>
              <a:gd name="T20" fmla="*/ 503 w 1565"/>
              <a:gd name="T21" fmla="*/ 0 h 1397"/>
              <a:gd name="T22" fmla="*/ 503 w 1565"/>
              <a:gd name="T23" fmla="*/ 0 h 1397"/>
              <a:gd name="T24" fmla="*/ 317 w 1565"/>
              <a:gd name="T25" fmla="*/ 107 h 1397"/>
              <a:gd name="T26" fmla="*/ 38 w 1565"/>
              <a:gd name="T27" fmla="*/ 590 h 1397"/>
              <a:gd name="T28" fmla="*/ 38 w 1565"/>
              <a:gd name="T29" fmla="*/ 590 h 1397"/>
              <a:gd name="T30" fmla="*/ 38 w 1565"/>
              <a:gd name="T31" fmla="*/ 805 h 1397"/>
              <a:gd name="T32" fmla="*/ 317 w 1565"/>
              <a:gd name="T33" fmla="*/ 1288 h 1397"/>
              <a:gd name="T34" fmla="*/ 317 w 1565"/>
              <a:gd name="T35" fmla="*/ 1288 h 1397"/>
              <a:gd name="T36" fmla="*/ 503 w 1565"/>
              <a:gd name="T37" fmla="*/ 1396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65" h="1397">
                <a:moveTo>
                  <a:pt x="503" y="1396"/>
                </a:moveTo>
                <a:lnTo>
                  <a:pt x="1060" y="1396"/>
                </a:lnTo>
                <a:lnTo>
                  <a:pt x="1060" y="1396"/>
                </a:lnTo>
                <a:cubicBezTo>
                  <a:pt x="1137" y="1396"/>
                  <a:pt x="1208" y="1355"/>
                  <a:pt x="1247" y="1288"/>
                </a:cubicBezTo>
                <a:lnTo>
                  <a:pt x="1525" y="805"/>
                </a:lnTo>
                <a:lnTo>
                  <a:pt x="1525" y="805"/>
                </a:lnTo>
                <a:cubicBezTo>
                  <a:pt x="1564" y="738"/>
                  <a:pt x="1564" y="657"/>
                  <a:pt x="1525" y="590"/>
                </a:cubicBezTo>
                <a:lnTo>
                  <a:pt x="1247" y="107"/>
                </a:lnTo>
                <a:lnTo>
                  <a:pt x="1247" y="107"/>
                </a:lnTo>
                <a:cubicBezTo>
                  <a:pt x="1208" y="41"/>
                  <a:pt x="1137" y="0"/>
                  <a:pt x="1060" y="0"/>
                </a:cubicBezTo>
                <a:lnTo>
                  <a:pt x="503" y="0"/>
                </a:lnTo>
                <a:lnTo>
                  <a:pt x="503" y="0"/>
                </a:lnTo>
                <a:cubicBezTo>
                  <a:pt x="426" y="0"/>
                  <a:pt x="355" y="41"/>
                  <a:pt x="317" y="107"/>
                </a:cubicBezTo>
                <a:lnTo>
                  <a:pt x="38" y="590"/>
                </a:lnTo>
                <a:lnTo>
                  <a:pt x="38" y="590"/>
                </a:lnTo>
                <a:cubicBezTo>
                  <a:pt x="0" y="657"/>
                  <a:pt x="0" y="738"/>
                  <a:pt x="38" y="805"/>
                </a:cubicBezTo>
                <a:lnTo>
                  <a:pt x="317" y="1288"/>
                </a:lnTo>
                <a:lnTo>
                  <a:pt x="317" y="1288"/>
                </a:lnTo>
                <a:cubicBezTo>
                  <a:pt x="355" y="1355"/>
                  <a:pt x="426" y="1396"/>
                  <a:pt x="503" y="1396"/>
                </a:cubicBezTo>
              </a:path>
            </a:pathLst>
          </a:custGeom>
          <a:solidFill>
            <a:srgbClr val="DB63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4888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5" name="Freeform 240">
            <a:extLst>
              <a:ext uri="{FF2B5EF4-FFF2-40B4-BE49-F238E27FC236}">
                <a16:creationId xmlns:a16="http://schemas.microsoft.com/office/drawing/2014/main" id="{ADB45B97-6E44-904D-AB66-732C11A0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0390" y="6998110"/>
            <a:ext cx="8821865" cy="2238385"/>
          </a:xfrm>
          <a:custGeom>
            <a:avLst/>
            <a:gdLst>
              <a:gd name="T0" fmla="*/ 6401 w 6794"/>
              <a:gd name="T1" fmla="*/ 133 h 1726"/>
              <a:gd name="T2" fmla="*/ 6171 w 6794"/>
              <a:gd name="T3" fmla="*/ 0 h 1726"/>
              <a:gd name="T4" fmla="*/ 5483 w 6794"/>
              <a:gd name="T5" fmla="*/ 0 h 1726"/>
              <a:gd name="T6" fmla="*/ 5480 w 6794"/>
              <a:gd name="T7" fmla="*/ 1 h 1726"/>
              <a:gd name="T8" fmla="*/ 4788 w 6794"/>
              <a:gd name="T9" fmla="*/ 0 h 1726"/>
              <a:gd name="T10" fmla="*/ 4786 w 6794"/>
              <a:gd name="T11" fmla="*/ 1 h 1726"/>
              <a:gd name="T12" fmla="*/ 4782 w 6794"/>
              <a:gd name="T13" fmla="*/ 0 h 1726"/>
              <a:gd name="T14" fmla="*/ 4094 w 6794"/>
              <a:gd name="T15" fmla="*/ 0 h 1726"/>
              <a:gd name="T16" fmla="*/ 4091 w 6794"/>
              <a:gd name="T17" fmla="*/ 1 h 1726"/>
              <a:gd name="T18" fmla="*/ 3400 w 6794"/>
              <a:gd name="T19" fmla="*/ 0 h 1726"/>
              <a:gd name="T20" fmla="*/ 3397 w 6794"/>
              <a:gd name="T21" fmla="*/ 1 h 1726"/>
              <a:gd name="T22" fmla="*/ 3393 w 6794"/>
              <a:gd name="T23" fmla="*/ 0 h 1726"/>
              <a:gd name="T24" fmla="*/ 2705 w 6794"/>
              <a:gd name="T25" fmla="*/ 0 h 1726"/>
              <a:gd name="T26" fmla="*/ 2703 w 6794"/>
              <a:gd name="T27" fmla="*/ 1 h 1726"/>
              <a:gd name="T28" fmla="*/ 2011 w 6794"/>
              <a:gd name="T29" fmla="*/ 0 h 1726"/>
              <a:gd name="T30" fmla="*/ 2008 w 6794"/>
              <a:gd name="T31" fmla="*/ 1 h 1726"/>
              <a:gd name="T32" fmla="*/ 2005 w 6794"/>
              <a:gd name="T33" fmla="*/ 0 h 1726"/>
              <a:gd name="T34" fmla="*/ 1317 w 6794"/>
              <a:gd name="T35" fmla="*/ 0 h 1726"/>
              <a:gd name="T36" fmla="*/ 1314 w 6794"/>
              <a:gd name="T37" fmla="*/ 1 h 1726"/>
              <a:gd name="T38" fmla="*/ 622 w 6794"/>
              <a:gd name="T39" fmla="*/ 0 h 1726"/>
              <a:gd name="T40" fmla="*/ 392 w 6794"/>
              <a:gd name="T41" fmla="*/ 133 h 1726"/>
              <a:gd name="T42" fmla="*/ 48 w 6794"/>
              <a:gd name="T43" fmla="*/ 730 h 1726"/>
              <a:gd name="T44" fmla="*/ 392 w 6794"/>
              <a:gd name="T45" fmla="*/ 1592 h 1726"/>
              <a:gd name="T46" fmla="*/ 622 w 6794"/>
              <a:gd name="T47" fmla="*/ 1725 h 1726"/>
              <a:gd name="T48" fmla="*/ 1310 w 6794"/>
              <a:gd name="T49" fmla="*/ 1725 h 1726"/>
              <a:gd name="T50" fmla="*/ 1314 w 6794"/>
              <a:gd name="T51" fmla="*/ 1725 h 1726"/>
              <a:gd name="T52" fmla="*/ 2005 w 6794"/>
              <a:gd name="T53" fmla="*/ 1725 h 1726"/>
              <a:gd name="T54" fmla="*/ 2008 w 6794"/>
              <a:gd name="T55" fmla="*/ 1725 h 1726"/>
              <a:gd name="T56" fmla="*/ 2011 w 6794"/>
              <a:gd name="T57" fmla="*/ 1725 h 1726"/>
              <a:gd name="T58" fmla="*/ 2699 w 6794"/>
              <a:gd name="T59" fmla="*/ 1725 h 1726"/>
              <a:gd name="T60" fmla="*/ 2703 w 6794"/>
              <a:gd name="T61" fmla="*/ 1725 h 1726"/>
              <a:gd name="T62" fmla="*/ 3393 w 6794"/>
              <a:gd name="T63" fmla="*/ 1725 h 1726"/>
              <a:gd name="T64" fmla="*/ 3397 w 6794"/>
              <a:gd name="T65" fmla="*/ 1725 h 1726"/>
              <a:gd name="T66" fmla="*/ 3400 w 6794"/>
              <a:gd name="T67" fmla="*/ 1725 h 1726"/>
              <a:gd name="T68" fmla="*/ 4088 w 6794"/>
              <a:gd name="T69" fmla="*/ 1725 h 1726"/>
              <a:gd name="T70" fmla="*/ 4091 w 6794"/>
              <a:gd name="T71" fmla="*/ 1725 h 1726"/>
              <a:gd name="T72" fmla="*/ 4782 w 6794"/>
              <a:gd name="T73" fmla="*/ 1725 h 1726"/>
              <a:gd name="T74" fmla="*/ 4786 w 6794"/>
              <a:gd name="T75" fmla="*/ 1725 h 1726"/>
              <a:gd name="T76" fmla="*/ 4788 w 6794"/>
              <a:gd name="T77" fmla="*/ 1725 h 1726"/>
              <a:gd name="T78" fmla="*/ 5477 w 6794"/>
              <a:gd name="T79" fmla="*/ 1725 h 1726"/>
              <a:gd name="T80" fmla="*/ 5480 w 6794"/>
              <a:gd name="T81" fmla="*/ 1725 h 1726"/>
              <a:gd name="T82" fmla="*/ 6171 w 6794"/>
              <a:gd name="T83" fmla="*/ 1725 h 1726"/>
              <a:gd name="T84" fmla="*/ 6401 w 6794"/>
              <a:gd name="T85" fmla="*/ 1592 h 1726"/>
              <a:gd name="T86" fmla="*/ 6745 w 6794"/>
              <a:gd name="T87" fmla="*/ 996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94" h="1726">
                <a:moveTo>
                  <a:pt x="6745" y="730"/>
                </a:moveTo>
                <a:lnTo>
                  <a:pt x="6401" y="133"/>
                </a:lnTo>
                <a:lnTo>
                  <a:pt x="6401" y="133"/>
                </a:lnTo>
                <a:cubicBezTo>
                  <a:pt x="6354" y="51"/>
                  <a:pt x="6266" y="0"/>
                  <a:pt x="6171" y="0"/>
                </a:cubicBezTo>
                <a:lnTo>
                  <a:pt x="5483" y="0"/>
                </a:lnTo>
                <a:lnTo>
                  <a:pt x="5483" y="0"/>
                </a:lnTo>
                <a:cubicBezTo>
                  <a:pt x="5481" y="0"/>
                  <a:pt x="5481" y="1"/>
                  <a:pt x="5480" y="1"/>
                </a:cubicBezTo>
                <a:lnTo>
                  <a:pt x="5480" y="1"/>
                </a:lnTo>
                <a:cubicBezTo>
                  <a:pt x="5478" y="1"/>
                  <a:pt x="5478" y="0"/>
                  <a:pt x="5477" y="0"/>
                </a:cubicBezTo>
                <a:lnTo>
                  <a:pt x="4788" y="0"/>
                </a:lnTo>
                <a:lnTo>
                  <a:pt x="4788" y="0"/>
                </a:lnTo>
                <a:cubicBezTo>
                  <a:pt x="4787" y="0"/>
                  <a:pt x="4786" y="1"/>
                  <a:pt x="4786" y="1"/>
                </a:cubicBezTo>
                <a:lnTo>
                  <a:pt x="4786" y="1"/>
                </a:lnTo>
                <a:cubicBezTo>
                  <a:pt x="4784" y="1"/>
                  <a:pt x="4783" y="0"/>
                  <a:pt x="4782" y="0"/>
                </a:cubicBezTo>
                <a:lnTo>
                  <a:pt x="4094" y="0"/>
                </a:lnTo>
                <a:lnTo>
                  <a:pt x="4094" y="0"/>
                </a:lnTo>
                <a:cubicBezTo>
                  <a:pt x="4093" y="0"/>
                  <a:pt x="4092" y="1"/>
                  <a:pt x="4091" y="1"/>
                </a:cubicBezTo>
                <a:lnTo>
                  <a:pt x="4091" y="1"/>
                </a:lnTo>
                <a:cubicBezTo>
                  <a:pt x="4090" y="1"/>
                  <a:pt x="4089" y="0"/>
                  <a:pt x="4088" y="0"/>
                </a:cubicBezTo>
                <a:lnTo>
                  <a:pt x="3400" y="0"/>
                </a:lnTo>
                <a:lnTo>
                  <a:pt x="3400" y="0"/>
                </a:lnTo>
                <a:cubicBezTo>
                  <a:pt x="3398" y="0"/>
                  <a:pt x="3398" y="1"/>
                  <a:pt x="3397" y="1"/>
                </a:cubicBezTo>
                <a:lnTo>
                  <a:pt x="3397" y="1"/>
                </a:lnTo>
                <a:cubicBezTo>
                  <a:pt x="3395" y="1"/>
                  <a:pt x="3395" y="0"/>
                  <a:pt x="3393" y="0"/>
                </a:cubicBezTo>
                <a:lnTo>
                  <a:pt x="2705" y="0"/>
                </a:lnTo>
                <a:lnTo>
                  <a:pt x="2705" y="0"/>
                </a:lnTo>
                <a:cubicBezTo>
                  <a:pt x="2704" y="0"/>
                  <a:pt x="2703" y="1"/>
                  <a:pt x="2703" y="1"/>
                </a:cubicBezTo>
                <a:lnTo>
                  <a:pt x="2703" y="1"/>
                </a:lnTo>
                <a:cubicBezTo>
                  <a:pt x="2701" y="1"/>
                  <a:pt x="2700" y="0"/>
                  <a:pt x="2699" y="0"/>
                </a:cubicBezTo>
                <a:lnTo>
                  <a:pt x="2011" y="0"/>
                </a:lnTo>
                <a:lnTo>
                  <a:pt x="2011" y="0"/>
                </a:lnTo>
                <a:cubicBezTo>
                  <a:pt x="2009" y="0"/>
                  <a:pt x="2009" y="1"/>
                  <a:pt x="2008" y="1"/>
                </a:cubicBezTo>
                <a:lnTo>
                  <a:pt x="2008" y="1"/>
                </a:lnTo>
                <a:cubicBezTo>
                  <a:pt x="2007" y="1"/>
                  <a:pt x="2006" y="0"/>
                  <a:pt x="2005" y="0"/>
                </a:cubicBezTo>
                <a:lnTo>
                  <a:pt x="1317" y="0"/>
                </a:lnTo>
                <a:lnTo>
                  <a:pt x="1317" y="0"/>
                </a:lnTo>
                <a:cubicBezTo>
                  <a:pt x="1315" y="0"/>
                  <a:pt x="1315" y="1"/>
                  <a:pt x="1314" y="1"/>
                </a:cubicBezTo>
                <a:lnTo>
                  <a:pt x="1314" y="1"/>
                </a:lnTo>
                <a:cubicBezTo>
                  <a:pt x="1312" y="1"/>
                  <a:pt x="1312" y="0"/>
                  <a:pt x="1310" y="0"/>
                </a:cubicBezTo>
                <a:lnTo>
                  <a:pt x="622" y="0"/>
                </a:lnTo>
                <a:lnTo>
                  <a:pt x="622" y="0"/>
                </a:lnTo>
                <a:cubicBezTo>
                  <a:pt x="527" y="0"/>
                  <a:pt x="439" y="51"/>
                  <a:pt x="392" y="133"/>
                </a:cubicBezTo>
                <a:lnTo>
                  <a:pt x="48" y="730"/>
                </a:lnTo>
                <a:lnTo>
                  <a:pt x="48" y="730"/>
                </a:lnTo>
                <a:cubicBezTo>
                  <a:pt x="0" y="812"/>
                  <a:pt x="0" y="913"/>
                  <a:pt x="48" y="996"/>
                </a:cubicBezTo>
                <a:lnTo>
                  <a:pt x="392" y="1592"/>
                </a:lnTo>
                <a:lnTo>
                  <a:pt x="392" y="1592"/>
                </a:lnTo>
                <a:cubicBezTo>
                  <a:pt x="439" y="1674"/>
                  <a:pt x="527" y="1725"/>
                  <a:pt x="622" y="1725"/>
                </a:cubicBezTo>
                <a:lnTo>
                  <a:pt x="1310" y="1725"/>
                </a:lnTo>
                <a:lnTo>
                  <a:pt x="1310" y="1725"/>
                </a:lnTo>
                <a:cubicBezTo>
                  <a:pt x="1312" y="1725"/>
                  <a:pt x="1312" y="1725"/>
                  <a:pt x="1314" y="1725"/>
                </a:cubicBezTo>
                <a:lnTo>
                  <a:pt x="1314" y="1725"/>
                </a:lnTo>
                <a:cubicBezTo>
                  <a:pt x="1315" y="1725"/>
                  <a:pt x="1315" y="1725"/>
                  <a:pt x="1317" y="1725"/>
                </a:cubicBezTo>
                <a:lnTo>
                  <a:pt x="2005" y="1725"/>
                </a:lnTo>
                <a:lnTo>
                  <a:pt x="2005" y="1725"/>
                </a:lnTo>
                <a:cubicBezTo>
                  <a:pt x="2006" y="1725"/>
                  <a:pt x="2007" y="1725"/>
                  <a:pt x="2008" y="1725"/>
                </a:cubicBezTo>
                <a:lnTo>
                  <a:pt x="2008" y="1725"/>
                </a:lnTo>
                <a:cubicBezTo>
                  <a:pt x="2009" y="1725"/>
                  <a:pt x="2009" y="1725"/>
                  <a:pt x="2011" y="1725"/>
                </a:cubicBezTo>
                <a:lnTo>
                  <a:pt x="2699" y="1725"/>
                </a:lnTo>
                <a:lnTo>
                  <a:pt x="2699" y="1725"/>
                </a:lnTo>
                <a:cubicBezTo>
                  <a:pt x="2700" y="1725"/>
                  <a:pt x="2701" y="1725"/>
                  <a:pt x="2703" y="1725"/>
                </a:cubicBezTo>
                <a:lnTo>
                  <a:pt x="2703" y="1725"/>
                </a:lnTo>
                <a:cubicBezTo>
                  <a:pt x="2703" y="1725"/>
                  <a:pt x="2704" y="1725"/>
                  <a:pt x="2705" y="1725"/>
                </a:cubicBezTo>
                <a:lnTo>
                  <a:pt x="3393" y="1725"/>
                </a:lnTo>
                <a:lnTo>
                  <a:pt x="3393" y="1725"/>
                </a:lnTo>
                <a:cubicBezTo>
                  <a:pt x="3395" y="1725"/>
                  <a:pt x="3395" y="1725"/>
                  <a:pt x="3397" y="1725"/>
                </a:cubicBezTo>
                <a:lnTo>
                  <a:pt x="3397" y="1725"/>
                </a:lnTo>
                <a:cubicBezTo>
                  <a:pt x="3398" y="1725"/>
                  <a:pt x="3398" y="1725"/>
                  <a:pt x="3400" y="1725"/>
                </a:cubicBezTo>
                <a:lnTo>
                  <a:pt x="4088" y="1725"/>
                </a:lnTo>
                <a:lnTo>
                  <a:pt x="4088" y="1725"/>
                </a:lnTo>
                <a:cubicBezTo>
                  <a:pt x="4089" y="1725"/>
                  <a:pt x="4090" y="1725"/>
                  <a:pt x="4091" y="1725"/>
                </a:cubicBezTo>
                <a:lnTo>
                  <a:pt x="4091" y="1725"/>
                </a:lnTo>
                <a:cubicBezTo>
                  <a:pt x="4092" y="1725"/>
                  <a:pt x="4093" y="1725"/>
                  <a:pt x="4094" y="1725"/>
                </a:cubicBezTo>
                <a:lnTo>
                  <a:pt x="4782" y="1725"/>
                </a:lnTo>
                <a:lnTo>
                  <a:pt x="4782" y="1725"/>
                </a:lnTo>
                <a:cubicBezTo>
                  <a:pt x="4783" y="1725"/>
                  <a:pt x="4784" y="1725"/>
                  <a:pt x="4786" y="1725"/>
                </a:cubicBezTo>
                <a:lnTo>
                  <a:pt x="4786" y="1725"/>
                </a:lnTo>
                <a:cubicBezTo>
                  <a:pt x="4786" y="1725"/>
                  <a:pt x="4787" y="1725"/>
                  <a:pt x="4788" y="1725"/>
                </a:cubicBezTo>
                <a:lnTo>
                  <a:pt x="5477" y="1725"/>
                </a:lnTo>
                <a:lnTo>
                  <a:pt x="5477" y="1725"/>
                </a:lnTo>
                <a:cubicBezTo>
                  <a:pt x="5478" y="1725"/>
                  <a:pt x="5478" y="1725"/>
                  <a:pt x="5480" y="1725"/>
                </a:cubicBezTo>
                <a:lnTo>
                  <a:pt x="5480" y="1725"/>
                </a:lnTo>
                <a:cubicBezTo>
                  <a:pt x="5481" y="1725"/>
                  <a:pt x="5481" y="1725"/>
                  <a:pt x="5483" y="1725"/>
                </a:cubicBezTo>
                <a:lnTo>
                  <a:pt x="6171" y="1725"/>
                </a:lnTo>
                <a:lnTo>
                  <a:pt x="6171" y="1725"/>
                </a:lnTo>
                <a:cubicBezTo>
                  <a:pt x="6266" y="1725"/>
                  <a:pt x="6354" y="1674"/>
                  <a:pt x="6401" y="1592"/>
                </a:cubicBezTo>
                <a:lnTo>
                  <a:pt x="6745" y="996"/>
                </a:lnTo>
                <a:lnTo>
                  <a:pt x="6745" y="996"/>
                </a:lnTo>
                <a:cubicBezTo>
                  <a:pt x="6793" y="913"/>
                  <a:pt x="6793" y="812"/>
                  <a:pt x="6745" y="730"/>
                </a:cubicBezTo>
              </a:path>
            </a:pathLst>
          </a:custGeom>
          <a:noFill/>
          <a:ln w="12700" cap="flat">
            <a:solidFill>
              <a:srgbClr val="DB63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5E27B962-F3B1-5841-9E14-16F2705F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8005" y="7594706"/>
            <a:ext cx="1185252" cy="1045193"/>
          </a:xfrm>
          <a:custGeom>
            <a:avLst/>
            <a:gdLst>
              <a:gd name="connsiteX0" fmla="*/ 881815 w 1185715"/>
              <a:gd name="connsiteY0" fmla="*/ 446126 h 1045601"/>
              <a:gd name="connsiteX1" fmla="*/ 901659 w 1185715"/>
              <a:gd name="connsiteY1" fmla="*/ 446126 h 1045601"/>
              <a:gd name="connsiteX2" fmla="*/ 1054216 w 1185715"/>
              <a:gd name="connsiteY2" fmla="*/ 502353 h 1045601"/>
              <a:gd name="connsiteX3" fmla="*/ 1091425 w 1185715"/>
              <a:gd name="connsiteY3" fmla="*/ 501103 h 1045601"/>
              <a:gd name="connsiteX4" fmla="*/ 1102587 w 1185715"/>
              <a:gd name="connsiteY4" fmla="*/ 504852 h 1045601"/>
              <a:gd name="connsiteX5" fmla="*/ 1108789 w 1185715"/>
              <a:gd name="connsiteY5" fmla="*/ 516097 h 1045601"/>
              <a:gd name="connsiteX6" fmla="*/ 1108789 w 1185715"/>
              <a:gd name="connsiteY6" fmla="*/ 643545 h 1045601"/>
              <a:gd name="connsiteX7" fmla="*/ 896698 w 1185715"/>
              <a:gd name="connsiteY7" fmla="*/ 978407 h 1045601"/>
              <a:gd name="connsiteX8" fmla="*/ 891737 w 1185715"/>
              <a:gd name="connsiteY8" fmla="*/ 979656 h 1045601"/>
              <a:gd name="connsiteX9" fmla="*/ 883055 w 1185715"/>
              <a:gd name="connsiteY9" fmla="*/ 975908 h 1045601"/>
              <a:gd name="connsiteX10" fmla="*/ 876854 w 1185715"/>
              <a:gd name="connsiteY10" fmla="*/ 963413 h 1045601"/>
              <a:gd name="connsiteX11" fmla="*/ 876854 w 1185715"/>
              <a:gd name="connsiteY11" fmla="*/ 563578 h 1045601"/>
              <a:gd name="connsiteX12" fmla="*/ 891737 w 1185715"/>
              <a:gd name="connsiteY12" fmla="*/ 548584 h 1045601"/>
              <a:gd name="connsiteX13" fmla="*/ 906621 w 1185715"/>
              <a:gd name="connsiteY13" fmla="*/ 563578 h 1045601"/>
              <a:gd name="connsiteX14" fmla="*/ 906621 w 1185715"/>
              <a:gd name="connsiteY14" fmla="*/ 939673 h 1045601"/>
              <a:gd name="connsiteX15" fmla="*/ 1079022 w 1185715"/>
              <a:gd name="connsiteY15" fmla="*/ 643545 h 1045601"/>
              <a:gd name="connsiteX16" fmla="*/ 1079022 w 1185715"/>
              <a:gd name="connsiteY16" fmla="*/ 532340 h 1045601"/>
              <a:gd name="connsiteX17" fmla="*/ 1054216 w 1185715"/>
              <a:gd name="connsiteY17" fmla="*/ 533590 h 1045601"/>
              <a:gd name="connsiteX18" fmla="*/ 891737 w 1185715"/>
              <a:gd name="connsiteY18" fmla="*/ 478612 h 1045601"/>
              <a:gd name="connsiteX19" fmla="*/ 728018 w 1185715"/>
              <a:gd name="connsiteY19" fmla="*/ 533590 h 1045601"/>
              <a:gd name="connsiteX20" fmla="*/ 714375 w 1185715"/>
              <a:gd name="connsiteY20" fmla="*/ 518596 h 1045601"/>
              <a:gd name="connsiteX21" fmla="*/ 728018 w 1185715"/>
              <a:gd name="connsiteY21" fmla="*/ 502353 h 1045601"/>
              <a:gd name="connsiteX22" fmla="*/ 881815 w 1185715"/>
              <a:gd name="connsiteY22" fmla="*/ 446126 h 1045601"/>
              <a:gd name="connsiteX23" fmla="*/ 893962 w 1185715"/>
              <a:gd name="connsiteY23" fmla="*/ 373736 h 1045601"/>
              <a:gd name="connsiteX24" fmla="*/ 883987 w 1185715"/>
              <a:gd name="connsiteY24" fmla="*/ 378712 h 1045601"/>
              <a:gd name="connsiteX25" fmla="*/ 642107 w 1185715"/>
              <a:gd name="connsiteY25" fmla="*/ 442166 h 1045601"/>
              <a:gd name="connsiteX26" fmla="*/ 640860 w 1185715"/>
              <a:gd name="connsiteY26" fmla="*/ 442166 h 1045601"/>
              <a:gd name="connsiteX27" fmla="*/ 637119 w 1185715"/>
              <a:gd name="connsiteY27" fmla="*/ 443411 h 1045601"/>
              <a:gd name="connsiteX28" fmla="*/ 632132 w 1185715"/>
              <a:gd name="connsiteY28" fmla="*/ 453364 h 1045601"/>
              <a:gd name="connsiteX29" fmla="*/ 632132 w 1185715"/>
              <a:gd name="connsiteY29" fmla="*/ 637505 h 1045601"/>
              <a:gd name="connsiteX30" fmla="*/ 893962 w 1185715"/>
              <a:gd name="connsiteY30" fmla="*/ 1016984 h 1045601"/>
              <a:gd name="connsiteX31" fmla="*/ 1155792 w 1185715"/>
              <a:gd name="connsiteY31" fmla="*/ 637505 h 1045601"/>
              <a:gd name="connsiteX32" fmla="*/ 1155792 w 1185715"/>
              <a:gd name="connsiteY32" fmla="*/ 453364 h 1045601"/>
              <a:gd name="connsiteX33" fmla="*/ 1152051 w 1185715"/>
              <a:gd name="connsiteY33" fmla="*/ 443411 h 1045601"/>
              <a:gd name="connsiteX34" fmla="*/ 1145817 w 1185715"/>
              <a:gd name="connsiteY34" fmla="*/ 442166 h 1045601"/>
              <a:gd name="connsiteX35" fmla="*/ 903936 w 1185715"/>
              <a:gd name="connsiteY35" fmla="*/ 378712 h 1045601"/>
              <a:gd name="connsiteX36" fmla="*/ 893962 w 1185715"/>
              <a:gd name="connsiteY36" fmla="*/ 373736 h 1045601"/>
              <a:gd name="connsiteX37" fmla="*/ 781749 w 1185715"/>
              <a:gd name="connsiteY37" fmla="*/ 31582 h 1045601"/>
              <a:gd name="connsiteX38" fmla="*/ 582260 w 1185715"/>
              <a:gd name="connsiteY38" fmla="*/ 111210 h 1045601"/>
              <a:gd name="connsiteX39" fmla="*/ 527400 w 1185715"/>
              <a:gd name="connsiteY39" fmla="*/ 119920 h 1045601"/>
              <a:gd name="connsiteX40" fmla="*/ 407707 w 1185715"/>
              <a:gd name="connsiteY40" fmla="*/ 86327 h 1045601"/>
              <a:gd name="connsiteX41" fmla="*/ 185775 w 1185715"/>
              <a:gd name="connsiteY41" fmla="*/ 307793 h 1045601"/>
              <a:gd name="connsiteX42" fmla="*/ 185775 w 1185715"/>
              <a:gd name="connsiteY42" fmla="*/ 312770 h 1045601"/>
              <a:gd name="connsiteX43" fmla="*/ 150864 w 1185715"/>
              <a:gd name="connsiteY43" fmla="*/ 358805 h 1045601"/>
              <a:gd name="connsiteX44" fmla="*/ 29923 w 1185715"/>
              <a:gd name="connsiteY44" fmla="*/ 516818 h 1045601"/>
              <a:gd name="connsiteX45" fmla="*/ 195749 w 1185715"/>
              <a:gd name="connsiteY45" fmla="*/ 682296 h 1045601"/>
              <a:gd name="connsiteX46" fmla="*/ 604702 w 1185715"/>
              <a:gd name="connsiteY46" fmla="*/ 682296 h 1045601"/>
              <a:gd name="connsiteX47" fmla="*/ 602209 w 1185715"/>
              <a:gd name="connsiteY47" fmla="*/ 637505 h 1045601"/>
              <a:gd name="connsiteX48" fmla="*/ 602209 w 1185715"/>
              <a:gd name="connsiteY48" fmla="*/ 453364 h 1045601"/>
              <a:gd name="connsiteX49" fmla="*/ 617170 w 1185715"/>
              <a:gd name="connsiteY49" fmla="*/ 419771 h 1045601"/>
              <a:gd name="connsiteX50" fmla="*/ 649587 w 1185715"/>
              <a:gd name="connsiteY50" fmla="*/ 412306 h 1045601"/>
              <a:gd name="connsiteX51" fmla="*/ 860298 w 1185715"/>
              <a:gd name="connsiteY51" fmla="*/ 360049 h 1045601"/>
              <a:gd name="connsiteX52" fmla="*/ 893962 w 1185715"/>
              <a:gd name="connsiteY52" fmla="*/ 343875 h 1045601"/>
              <a:gd name="connsiteX53" fmla="*/ 927626 w 1185715"/>
              <a:gd name="connsiteY53" fmla="*/ 360049 h 1045601"/>
              <a:gd name="connsiteX54" fmla="*/ 1093451 w 1185715"/>
              <a:gd name="connsiteY54" fmla="*/ 422259 h 1045601"/>
              <a:gd name="connsiteX55" fmla="*/ 996200 w 1185715"/>
              <a:gd name="connsiteY55" fmla="*/ 356317 h 1045601"/>
              <a:gd name="connsiteX56" fmla="*/ 973758 w 1185715"/>
              <a:gd name="connsiteY56" fmla="*/ 338898 h 1045601"/>
              <a:gd name="connsiteX57" fmla="*/ 968770 w 1185715"/>
              <a:gd name="connsiteY57" fmla="*/ 310282 h 1045601"/>
              <a:gd name="connsiteX58" fmla="*/ 971264 w 1185715"/>
              <a:gd name="connsiteY58" fmla="*/ 202037 h 1045601"/>
              <a:gd name="connsiteX59" fmla="*/ 781749 w 1185715"/>
              <a:gd name="connsiteY59" fmla="*/ 31582 h 1045601"/>
              <a:gd name="connsiteX60" fmla="*/ 785490 w 1185715"/>
              <a:gd name="connsiteY60" fmla="*/ 1721 h 1045601"/>
              <a:gd name="connsiteX61" fmla="*/ 1001187 w 1185715"/>
              <a:gd name="connsiteY61" fmla="*/ 195816 h 1045601"/>
              <a:gd name="connsiteX62" fmla="*/ 998694 w 1185715"/>
              <a:gd name="connsiteY62" fmla="*/ 317747 h 1045601"/>
              <a:gd name="connsiteX63" fmla="*/ 998694 w 1185715"/>
              <a:gd name="connsiteY63" fmla="*/ 323968 h 1045601"/>
              <a:gd name="connsiteX64" fmla="*/ 1003681 w 1185715"/>
              <a:gd name="connsiteY64" fmla="*/ 327700 h 1045601"/>
              <a:gd name="connsiteX65" fmla="*/ 1125868 w 1185715"/>
              <a:gd name="connsiteY65" fmla="*/ 416038 h 1045601"/>
              <a:gd name="connsiteX66" fmla="*/ 1139583 w 1185715"/>
              <a:gd name="connsiteY66" fmla="*/ 412306 h 1045601"/>
              <a:gd name="connsiteX67" fmla="*/ 1169507 w 1185715"/>
              <a:gd name="connsiteY67" fmla="*/ 419771 h 1045601"/>
              <a:gd name="connsiteX68" fmla="*/ 1185715 w 1185715"/>
              <a:gd name="connsiteY68" fmla="*/ 453364 h 1045601"/>
              <a:gd name="connsiteX69" fmla="*/ 1185715 w 1185715"/>
              <a:gd name="connsiteY69" fmla="*/ 637505 h 1045601"/>
              <a:gd name="connsiteX70" fmla="*/ 893962 w 1185715"/>
              <a:gd name="connsiteY70" fmla="*/ 1045601 h 1045601"/>
              <a:gd name="connsiteX71" fmla="*/ 608443 w 1185715"/>
              <a:gd name="connsiteY71" fmla="*/ 712157 h 1045601"/>
              <a:gd name="connsiteX72" fmla="*/ 195749 w 1185715"/>
              <a:gd name="connsiteY72" fmla="*/ 712157 h 1045601"/>
              <a:gd name="connsiteX73" fmla="*/ 0 w 1185715"/>
              <a:gd name="connsiteY73" fmla="*/ 516818 h 1045601"/>
              <a:gd name="connsiteX74" fmla="*/ 143383 w 1185715"/>
              <a:gd name="connsiteY74" fmla="*/ 330189 h 1045601"/>
              <a:gd name="connsiteX75" fmla="*/ 155851 w 1185715"/>
              <a:gd name="connsiteY75" fmla="*/ 314014 h 1045601"/>
              <a:gd name="connsiteX76" fmla="*/ 155851 w 1185715"/>
              <a:gd name="connsiteY76" fmla="*/ 307793 h 1045601"/>
              <a:gd name="connsiteX77" fmla="*/ 407707 w 1185715"/>
              <a:gd name="connsiteY77" fmla="*/ 55222 h 1045601"/>
              <a:gd name="connsiteX78" fmla="*/ 543609 w 1185715"/>
              <a:gd name="connsiteY78" fmla="*/ 95036 h 1045601"/>
              <a:gd name="connsiteX79" fmla="*/ 559817 w 1185715"/>
              <a:gd name="connsiteY79" fmla="*/ 92548 h 1045601"/>
              <a:gd name="connsiteX80" fmla="*/ 785490 w 1185715"/>
              <a:gd name="connsiteY80" fmla="*/ 1721 h 104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85715" h="1045601">
                <a:moveTo>
                  <a:pt x="881815" y="446126"/>
                </a:moveTo>
                <a:cubicBezTo>
                  <a:pt x="888016" y="442377"/>
                  <a:pt x="895458" y="442377"/>
                  <a:pt x="901659" y="446126"/>
                </a:cubicBezTo>
                <a:cubicBezTo>
                  <a:pt x="946310" y="486109"/>
                  <a:pt x="994682" y="502353"/>
                  <a:pt x="1054216" y="502353"/>
                </a:cubicBezTo>
                <a:cubicBezTo>
                  <a:pt x="1066619" y="502353"/>
                  <a:pt x="1079022" y="502353"/>
                  <a:pt x="1091425" y="501103"/>
                </a:cubicBezTo>
                <a:cubicBezTo>
                  <a:pt x="1096386" y="501103"/>
                  <a:pt x="1100107" y="502353"/>
                  <a:pt x="1102587" y="504852"/>
                </a:cubicBezTo>
                <a:cubicBezTo>
                  <a:pt x="1107548" y="507351"/>
                  <a:pt x="1108789" y="512349"/>
                  <a:pt x="1108789" y="516097"/>
                </a:cubicBezTo>
                <a:lnTo>
                  <a:pt x="1108789" y="643545"/>
                </a:lnTo>
                <a:cubicBezTo>
                  <a:pt x="1108789" y="840963"/>
                  <a:pt x="952512" y="958415"/>
                  <a:pt x="896698" y="978407"/>
                </a:cubicBezTo>
                <a:cubicBezTo>
                  <a:pt x="895458" y="978407"/>
                  <a:pt x="894218" y="979656"/>
                  <a:pt x="891737" y="979656"/>
                </a:cubicBezTo>
                <a:cubicBezTo>
                  <a:pt x="888016" y="979656"/>
                  <a:pt x="885536" y="977158"/>
                  <a:pt x="883055" y="975908"/>
                </a:cubicBezTo>
                <a:cubicBezTo>
                  <a:pt x="879334" y="973409"/>
                  <a:pt x="876854" y="968411"/>
                  <a:pt x="876854" y="963413"/>
                </a:cubicBezTo>
                <a:lnTo>
                  <a:pt x="876854" y="563578"/>
                </a:lnTo>
                <a:cubicBezTo>
                  <a:pt x="876854" y="556081"/>
                  <a:pt x="884295" y="548584"/>
                  <a:pt x="891737" y="548584"/>
                </a:cubicBezTo>
                <a:cubicBezTo>
                  <a:pt x="900419" y="548584"/>
                  <a:pt x="906621" y="556081"/>
                  <a:pt x="906621" y="563578"/>
                </a:cubicBezTo>
                <a:lnTo>
                  <a:pt x="906621" y="939673"/>
                </a:lnTo>
                <a:cubicBezTo>
                  <a:pt x="959953" y="908436"/>
                  <a:pt x="1079022" y="812225"/>
                  <a:pt x="1079022" y="643545"/>
                </a:cubicBezTo>
                <a:lnTo>
                  <a:pt x="1079022" y="532340"/>
                </a:lnTo>
                <a:cubicBezTo>
                  <a:pt x="1070340" y="533590"/>
                  <a:pt x="1062898" y="533590"/>
                  <a:pt x="1054216" y="533590"/>
                </a:cubicBezTo>
                <a:cubicBezTo>
                  <a:pt x="992201" y="533590"/>
                  <a:pt x="938868" y="514848"/>
                  <a:pt x="891737" y="478612"/>
                </a:cubicBezTo>
                <a:cubicBezTo>
                  <a:pt x="844606" y="514848"/>
                  <a:pt x="791273" y="533590"/>
                  <a:pt x="728018" y="533590"/>
                </a:cubicBezTo>
                <a:cubicBezTo>
                  <a:pt x="720576" y="533590"/>
                  <a:pt x="714375" y="527342"/>
                  <a:pt x="714375" y="518596"/>
                </a:cubicBezTo>
                <a:cubicBezTo>
                  <a:pt x="714375" y="509850"/>
                  <a:pt x="720576" y="502353"/>
                  <a:pt x="728018" y="502353"/>
                </a:cubicBezTo>
                <a:cubicBezTo>
                  <a:pt x="788793" y="502353"/>
                  <a:pt x="837164" y="486109"/>
                  <a:pt x="881815" y="446126"/>
                </a:cubicBezTo>
                <a:close/>
                <a:moveTo>
                  <a:pt x="893962" y="373736"/>
                </a:moveTo>
                <a:cubicBezTo>
                  <a:pt x="890221" y="373736"/>
                  <a:pt x="886481" y="376224"/>
                  <a:pt x="883987" y="378712"/>
                </a:cubicBezTo>
                <a:cubicBezTo>
                  <a:pt x="822894" y="450876"/>
                  <a:pt x="754319" y="468295"/>
                  <a:pt x="642107" y="442166"/>
                </a:cubicBezTo>
                <a:cubicBezTo>
                  <a:pt x="640860" y="442166"/>
                  <a:pt x="640860" y="442166"/>
                  <a:pt x="640860" y="442166"/>
                </a:cubicBezTo>
                <a:cubicBezTo>
                  <a:pt x="639613" y="442166"/>
                  <a:pt x="638366" y="442166"/>
                  <a:pt x="637119" y="443411"/>
                </a:cubicBezTo>
                <a:cubicBezTo>
                  <a:pt x="633379" y="444655"/>
                  <a:pt x="632132" y="448388"/>
                  <a:pt x="632132" y="453364"/>
                </a:cubicBezTo>
                <a:lnTo>
                  <a:pt x="632132" y="637505"/>
                </a:lnTo>
                <a:cubicBezTo>
                  <a:pt x="632132" y="883856"/>
                  <a:pt x="851570" y="1016984"/>
                  <a:pt x="893962" y="1016984"/>
                </a:cubicBezTo>
                <a:cubicBezTo>
                  <a:pt x="936353" y="1016984"/>
                  <a:pt x="1155792" y="883856"/>
                  <a:pt x="1155792" y="637505"/>
                </a:cubicBezTo>
                <a:lnTo>
                  <a:pt x="1155792" y="453364"/>
                </a:lnTo>
                <a:cubicBezTo>
                  <a:pt x="1155792" y="448388"/>
                  <a:pt x="1154545" y="444655"/>
                  <a:pt x="1152051" y="443411"/>
                </a:cubicBezTo>
                <a:cubicBezTo>
                  <a:pt x="1149558" y="442166"/>
                  <a:pt x="1148311" y="440922"/>
                  <a:pt x="1145817" y="442166"/>
                </a:cubicBezTo>
                <a:cubicBezTo>
                  <a:pt x="1033605" y="468295"/>
                  <a:pt x="966277" y="450876"/>
                  <a:pt x="903936" y="378712"/>
                </a:cubicBezTo>
                <a:cubicBezTo>
                  <a:pt x="901443" y="376224"/>
                  <a:pt x="897702" y="373736"/>
                  <a:pt x="893962" y="373736"/>
                </a:cubicBezTo>
                <a:close/>
                <a:moveTo>
                  <a:pt x="781749" y="31582"/>
                </a:moveTo>
                <a:cubicBezTo>
                  <a:pt x="705694" y="21628"/>
                  <a:pt x="630885" y="52733"/>
                  <a:pt x="582260" y="111210"/>
                </a:cubicBezTo>
                <a:cubicBezTo>
                  <a:pt x="568545" y="127385"/>
                  <a:pt x="544855" y="131118"/>
                  <a:pt x="527400" y="119920"/>
                </a:cubicBezTo>
                <a:cubicBezTo>
                  <a:pt x="491243" y="97524"/>
                  <a:pt x="450098" y="86327"/>
                  <a:pt x="407707" y="86327"/>
                </a:cubicBezTo>
                <a:cubicBezTo>
                  <a:pt x="285519" y="86327"/>
                  <a:pt x="185775" y="184618"/>
                  <a:pt x="185775" y="307793"/>
                </a:cubicBezTo>
                <a:cubicBezTo>
                  <a:pt x="185775" y="309037"/>
                  <a:pt x="185775" y="310282"/>
                  <a:pt x="185775" y="312770"/>
                </a:cubicBezTo>
                <a:cubicBezTo>
                  <a:pt x="185775" y="333921"/>
                  <a:pt x="172060" y="352584"/>
                  <a:pt x="150864" y="358805"/>
                </a:cubicBezTo>
                <a:cubicBezTo>
                  <a:pt x="79796" y="378712"/>
                  <a:pt x="29923" y="443411"/>
                  <a:pt x="29923" y="516818"/>
                </a:cubicBezTo>
                <a:cubicBezTo>
                  <a:pt x="29923" y="607645"/>
                  <a:pt x="104732" y="682296"/>
                  <a:pt x="195749" y="682296"/>
                </a:cubicBezTo>
                <a:lnTo>
                  <a:pt x="604702" y="682296"/>
                </a:lnTo>
                <a:cubicBezTo>
                  <a:pt x="603455" y="667366"/>
                  <a:pt x="602209" y="652436"/>
                  <a:pt x="602209" y="637505"/>
                </a:cubicBezTo>
                <a:lnTo>
                  <a:pt x="602209" y="453364"/>
                </a:lnTo>
                <a:cubicBezTo>
                  <a:pt x="602209" y="439678"/>
                  <a:pt x="608443" y="427236"/>
                  <a:pt x="617170" y="419771"/>
                </a:cubicBezTo>
                <a:cubicBezTo>
                  <a:pt x="627145" y="412306"/>
                  <a:pt x="638366" y="409817"/>
                  <a:pt x="649587" y="412306"/>
                </a:cubicBezTo>
                <a:cubicBezTo>
                  <a:pt x="749332" y="437189"/>
                  <a:pt x="807932" y="422259"/>
                  <a:pt x="860298" y="360049"/>
                </a:cubicBezTo>
                <a:cubicBezTo>
                  <a:pt x="869026" y="348852"/>
                  <a:pt x="881494" y="343875"/>
                  <a:pt x="893962" y="343875"/>
                </a:cubicBezTo>
                <a:cubicBezTo>
                  <a:pt x="906430" y="343875"/>
                  <a:pt x="918898" y="348852"/>
                  <a:pt x="927626" y="360049"/>
                </a:cubicBezTo>
                <a:cubicBezTo>
                  <a:pt x="972511" y="412306"/>
                  <a:pt x="1019890" y="430968"/>
                  <a:pt x="1093451" y="422259"/>
                </a:cubicBezTo>
                <a:cubicBezTo>
                  <a:pt x="1069762" y="388666"/>
                  <a:pt x="1036098" y="366270"/>
                  <a:pt x="996200" y="356317"/>
                </a:cubicBezTo>
                <a:cubicBezTo>
                  <a:pt x="987473" y="353828"/>
                  <a:pt x="978745" y="347607"/>
                  <a:pt x="973758" y="338898"/>
                </a:cubicBezTo>
                <a:cubicBezTo>
                  <a:pt x="967524" y="330189"/>
                  <a:pt x="966277" y="320235"/>
                  <a:pt x="968770" y="310282"/>
                </a:cubicBezTo>
                <a:cubicBezTo>
                  <a:pt x="978745" y="274200"/>
                  <a:pt x="979992" y="238118"/>
                  <a:pt x="971264" y="202037"/>
                </a:cubicBezTo>
                <a:cubicBezTo>
                  <a:pt x="951315" y="111210"/>
                  <a:pt x="875260" y="42780"/>
                  <a:pt x="781749" y="31582"/>
                </a:cubicBezTo>
                <a:close/>
                <a:moveTo>
                  <a:pt x="785490" y="1721"/>
                </a:moveTo>
                <a:cubicBezTo>
                  <a:pt x="890221" y="14163"/>
                  <a:pt x="977498" y="92548"/>
                  <a:pt x="1001187" y="195816"/>
                </a:cubicBezTo>
                <a:cubicBezTo>
                  <a:pt x="1009915" y="236874"/>
                  <a:pt x="1009915" y="277933"/>
                  <a:pt x="998694" y="317747"/>
                </a:cubicBezTo>
                <a:cubicBezTo>
                  <a:pt x="997447" y="321479"/>
                  <a:pt x="998694" y="322724"/>
                  <a:pt x="998694" y="323968"/>
                </a:cubicBezTo>
                <a:cubicBezTo>
                  <a:pt x="999941" y="325212"/>
                  <a:pt x="1002434" y="327700"/>
                  <a:pt x="1003681" y="327700"/>
                </a:cubicBezTo>
                <a:cubicBezTo>
                  <a:pt x="1054800" y="338898"/>
                  <a:pt x="1098439" y="371247"/>
                  <a:pt x="1125868" y="416038"/>
                </a:cubicBezTo>
                <a:cubicBezTo>
                  <a:pt x="1130856" y="414794"/>
                  <a:pt x="1134596" y="413550"/>
                  <a:pt x="1139583" y="412306"/>
                </a:cubicBezTo>
                <a:cubicBezTo>
                  <a:pt x="1149558" y="409817"/>
                  <a:pt x="1160779" y="412306"/>
                  <a:pt x="1169507" y="419771"/>
                </a:cubicBezTo>
                <a:cubicBezTo>
                  <a:pt x="1179481" y="427236"/>
                  <a:pt x="1185715" y="439678"/>
                  <a:pt x="1185715" y="453364"/>
                </a:cubicBezTo>
                <a:lnTo>
                  <a:pt x="1185715" y="637505"/>
                </a:lnTo>
                <a:cubicBezTo>
                  <a:pt x="1185715" y="897542"/>
                  <a:pt x="956302" y="1045601"/>
                  <a:pt x="893962" y="1045601"/>
                </a:cubicBezTo>
                <a:cubicBezTo>
                  <a:pt x="837855" y="1045601"/>
                  <a:pt x="647094" y="926158"/>
                  <a:pt x="608443" y="712157"/>
                </a:cubicBezTo>
                <a:lnTo>
                  <a:pt x="195749" y="712157"/>
                </a:lnTo>
                <a:cubicBezTo>
                  <a:pt x="87277" y="712157"/>
                  <a:pt x="0" y="625063"/>
                  <a:pt x="0" y="516818"/>
                </a:cubicBezTo>
                <a:cubicBezTo>
                  <a:pt x="0" y="429724"/>
                  <a:pt x="58600" y="352584"/>
                  <a:pt x="143383" y="330189"/>
                </a:cubicBezTo>
                <a:cubicBezTo>
                  <a:pt x="150864" y="327700"/>
                  <a:pt x="155851" y="321479"/>
                  <a:pt x="155851" y="314014"/>
                </a:cubicBezTo>
                <a:cubicBezTo>
                  <a:pt x="155851" y="311526"/>
                  <a:pt x="155851" y="310282"/>
                  <a:pt x="155851" y="307793"/>
                </a:cubicBezTo>
                <a:cubicBezTo>
                  <a:pt x="155851" y="168443"/>
                  <a:pt x="268064" y="55222"/>
                  <a:pt x="407707" y="55222"/>
                </a:cubicBezTo>
                <a:cubicBezTo>
                  <a:pt x="456332" y="55222"/>
                  <a:pt x="502464" y="68908"/>
                  <a:pt x="543609" y="95036"/>
                </a:cubicBezTo>
                <a:cubicBezTo>
                  <a:pt x="548596" y="97524"/>
                  <a:pt x="554830" y="97524"/>
                  <a:pt x="559817" y="92548"/>
                </a:cubicBezTo>
                <a:cubicBezTo>
                  <a:pt x="614677" y="25361"/>
                  <a:pt x="699460" y="-8232"/>
                  <a:pt x="785490" y="17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B636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7" name="Freeform 295">
            <a:extLst>
              <a:ext uri="{FF2B5EF4-FFF2-40B4-BE49-F238E27FC236}">
                <a16:creationId xmlns:a16="http://schemas.microsoft.com/office/drawing/2014/main" id="{4BA446B3-B538-4144-8C53-2384EE6F0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615" y="10419117"/>
            <a:ext cx="1950033" cy="1741294"/>
          </a:xfrm>
          <a:custGeom>
            <a:avLst/>
            <a:gdLst>
              <a:gd name="T0" fmla="*/ 503 w 1565"/>
              <a:gd name="T1" fmla="*/ 1396 h 1397"/>
              <a:gd name="T2" fmla="*/ 1060 w 1565"/>
              <a:gd name="T3" fmla="*/ 1396 h 1397"/>
              <a:gd name="T4" fmla="*/ 1060 w 1565"/>
              <a:gd name="T5" fmla="*/ 1396 h 1397"/>
              <a:gd name="T6" fmla="*/ 1247 w 1565"/>
              <a:gd name="T7" fmla="*/ 1288 h 1397"/>
              <a:gd name="T8" fmla="*/ 1525 w 1565"/>
              <a:gd name="T9" fmla="*/ 805 h 1397"/>
              <a:gd name="T10" fmla="*/ 1525 w 1565"/>
              <a:gd name="T11" fmla="*/ 805 h 1397"/>
              <a:gd name="T12" fmla="*/ 1525 w 1565"/>
              <a:gd name="T13" fmla="*/ 590 h 1397"/>
              <a:gd name="T14" fmla="*/ 1247 w 1565"/>
              <a:gd name="T15" fmla="*/ 107 h 1397"/>
              <a:gd name="T16" fmla="*/ 1247 w 1565"/>
              <a:gd name="T17" fmla="*/ 107 h 1397"/>
              <a:gd name="T18" fmla="*/ 1060 w 1565"/>
              <a:gd name="T19" fmla="*/ 0 h 1397"/>
              <a:gd name="T20" fmla="*/ 503 w 1565"/>
              <a:gd name="T21" fmla="*/ 0 h 1397"/>
              <a:gd name="T22" fmla="*/ 503 w 1565"/>
              <a:gd name="T23" fmla="*/ 0 h 1397"/>
              <a:gd name="T24" fmla="*/ 317 w 1565"/>
              <a:gd name="T25" fmla="*/ 107 h 1397"/>
              <a:gd name="T26" fmla="*/ 38 w 1565"/>
              <a:gd name="T27" fmla="*/ 590 h 1397"/>
              <a:gd name="T28" fmla="*/ 38 w 1565"/>
              <a:gd name="T29" fmla="*/ 590 h 1397"/>
              <a:gd name="T30" fmla="*/ 38 w 1565"/>
              <a:gd name="T31" fmla="*/ 805 h 1397"/>
              <a:gd name="T32" fmla="*/ 317 w 1565"/>
              <a:gd name="T33" fmla="*/ 1288 h 1397"/>
              <a:gd name="T34" fmla="*/ 317 w 1565"/>
              <a:gd name="T35" fmla="*/ 1288 h 1397"/>
              <a:gd name="T36" fmla="*/ 503 w 1565"/>
              <a:gd name="T37" fmla="*/ 1396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65" h="1397">
                <a:moveTo>
                  <a:pt x="503" y="1396"/>
                </a:moveTo>
                <a:lnTo>
                  <a:pt x="1060" y="1396"/>
                </a:lnTo>
                <a:lnTo>
                  <a:pt x="1060" y="1396"/>
                </a:lnTo>
                <a:cubicBezTo>
                  <a:pt x="1137" y="1396"/>
                  <a:pt x="1208" y="1355"/>
                  <a:pt x="1247" y="1288"/>
                </a:cubicBezTo>
                <a:lnTo>
                  <a:pt x="1525" y="805"/>
                </a:lnTo>
                <a:lnTo>
                  <a:pt x="1525" y="805"/>
                </a:lnTo>
                <a:cubicBezTo>
                  <a:pt x="1564" y="738"/>
                  <a:pt x="1564" y="656"/>
                  <a:pt x="1525" y="590"/>
                </a:cubicBezTo>
                <a:lnTo>
                  <a:pt x="1247" y="107"/>
                </a:lnTo>
                <a:lnTo>
                  <a:pt x="1247" y="107"/>
                </a:lnTo>
                <a:cubicBezTo>
                  <a:pt x="1208" y="41"/>
                  <a:pt x="1137" y="0"/>
                  <a:pt x="1060" y="0"/>
                </a:cubicBezTo>
                <a:lnTo>
                  <a:pt x="503" y="0"/>
                </a:lnTo>
                <a:lnTo>
                  <a:pt x="503" y="0"/>
                </a:lnTo>
                <a:cubicBezTo>
                  <a:pt x="426" y="0"/>
                  <a:pt x="355" y="41"/>
                  <a:pt x="317" y="107"/>
                </a:cubicBezTo>
                <a:lnTo>
                  <a:pt x="38" y="590"/>
                </a:lnTo>
                <a:lnTo>
                  <a:pt x="38" y="590"/>
                </a:lnTo>
                <a:cubicBezTo>
                  <a:pt x="0" y="656"/>
                  <a:pt x="0" y="738"/>
                  <a:pt x="38" y="805"/>
                </a:cubicBezTo>
                <a:lnTo>
                  <a:pt x="317" y="1288"/>
                </a:lnTo>
                <a:lnTo>
                  <a:pt x="317" y="1288"/>
                </a:lnTo>
                <a:cubicBezTo>
                  <a:pt x="355" y="1355"/>
                  <a:pt x="426" y="1396"/>
                  <a:pt x="503" y="1396"/>
                </a:cubicBezTo>
              </a:path>
            </a:pathLst>
          </a:custGeom>
          <a:solidFill>
            <a:srgbClr val="84C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B636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C7D40AF0-6F7F-D04D-B358-23CBA287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0390" y="10170574"/>
            <a:ext cx="8821866" cy="2238381"/>
          </a:xfrm>
          <a:custGeom>
            <a:avLst/>
            <a:gdLst>
              <a:gd name="T0" fmla="*/ 6401 w 6794"/>
              <a:gd name="T1" fmla="*/ 133 h 1726"/>
              <a:gd name="T2" fmla="*/ 6171 w 6794"/>
              <a:gd name="T3" fmla="*/ 0 h 1726"/>
              <a:gd name="T4" fmla="*/ 5483 w 6794"/>
              <a:gd name="T5" fmla="*/ 0 h 1726"/>
              <a:gd name="T6" fmla="*/ 5480 w 6794"/>
              <a:gd name="T7" fmla="*/ 1 h 1726"/>
              <a:gd name="T8" fmla="*/ 4788 w 6794"/>
              <a:gd name="T9" fmla="*/ 0 h 1726"/>
              <a:gd name="T10" fmla="*/ 4786 w 6794"/>
              <a:gd name="T11" fmla="*/ 1 h 1726"/>
              <a:gd name="T12" fmla="*/ 4782 w 6794"/>
              <a:gd name="T13" fmla="*/ 0 h 1726"/>
              <a:gd name="T14" fmla="*/ 4094 w 6794"/>
              <a:gd name="T15" fmla="*/ 0 h 1726"/>
              <a:gd name="T16" fmla="*/ 4091 w 6794"/>
              <a:gd name="T17" fmla="*/ 1 h 1726"/>
              <a:gd name="T18" fmla="*/ 3400 w 6794"/>
              <a:gd name="T19" fmla="*/ 0 h 1726"/>
              <a:gd name="T20" fmla="*/ 3397 w 6794"/>
              <a:gd name="T21" fmla="*/ 1 h 1726"/>
              <a:gd name="T22" fmla="*/ 3393 w 6794"/>
              <a:gd name="T23" fmla="*/ 0 h 1726"/>
              <a:gd name="T24" fmla="*/ 2705 w 6794"/>
              <a:gd name="T25" fmla="*/ 0 h 1726"/>
              <a:gd name="T26" fmla="*/ 2703 w 6794"/>
              <a:gd name="T27" fmla="*/ 1 h 1726"/>
              <a:gd name="T28" fmla="*/ 2011 w 6794"/>
              <a:gd name="T29" fmla="*/ 0 h 1726"/>
              <a:gd name="T30" fmla="*/ 2008 w 6794"/>
              <a:gd name="T31" fmla="*/ 1 h 1726"/>
              <a:gd name="T32" fmla="*/ 2005 w 6794"/>
              <a:gd name="T33" fmla="*/ 0 h 1726"/>
              <a:gd name="T34" fmla="*/ 1317 w 6794"/>
              <a:gd name="T35" fmla="*/ 0 h 1726"/>
              <a:gd name="T36" fmla="*/ 1314 w 6794"/>
              <a:gd name="T37" fmla="*/ 1 h 1726"/>
              <a:gd name="T38" fmla="*/ 622 w 6794"/>
              <a:gd name="T39" fmla="*/ 0 h 1726"/>
              <a:gd name="T40" fmla="*/ 392 w 6794"/>
              <a:gd name="T41" fmla="*/ 133 h 1726"/>
              <a:gd name="T42" fmla="*/ 48 w 6794"/>
              <a:gd name="T43" fmla="*/ 730 h 1726"/>
              <a:gd name="T44" fmla="*/ 392 w 6794"/>
              <a:gd name="T45" fmla="*/ 1592 h 1726"/>
              <a:gd name="T46" fmla="*/ 622 w 6794"/>
              <a:gd name="T47" fmla="*/ 1725 h 1726"/>
              <a:gd name="T48" fmla="*/ 1310 w 6794"/>
              <a:gd name="T49" fmla="*/ 1725 h 1726"/>
              <a:gd name="T50" fmla="*/ 1314 w 6794"/>
              <a:gd name="T51" fmla="*/ 1725 h 1726"/>
              <a:gd name="T52" fmla="*/ 2005 w 6794"/>
              <a:gd name="T53" fmla="*/ 1725 h 1726"/>
              <a:gd name="T54" fmla="*/ 2008 w 6794"/>
              <a:gd name="T55" fmla="*/ 1725 h 1726"/>
              <a:gd name="T56" fmla="*/ 2011 w 6794"/>
              <a:gd name="T57" fmla="*/ 1725 h 1726"/>
              <a:gd name="T58" fmla="*/ 2699 w 6794"/>
              <a:gd name="T59" fmla="*/ 1725 h 1726"/>
              <a:gd name="T60" fmla="*/ 2703 w 6794"/>
              <a:gd name="T61" fmla="*/ 1725 h 1726"/>
              <a:gd name="T62" fmla="*/ 3393 w 6794"/>
              <a:gd name="T63" fmla="*/ 1725 h 1726"/>
              <a:gd name="T64" fmla="*/ 3397 w 6794"/>
              <a:gd name="T65" fmla="*/ 1725 h 1726"/>
              <a:gd name="T66" fmla="*/ 3400 w 6794"/>
              <a:gd name="T67" fmla="*/ 1725 h 1726"/>
              <a:gd name="T68" fmla="*/ 4088 w 6794"/>
              <a:gd name="T69" fmla="*/ 1725 h 1726"/>
              <a:gd name="T70" fmla="*/ 4091 w 6794"/>
              <a:gd name="T71" fmla="*/ 1725 h 1726"/>
              <a:gd name="T72" fmla="*/ 4782 w 6794"/>
              <a:gd name="T73" fmla="*/ 1725 h 1726"/>
              <a:gd name="T74" fmla="*/ 4786 w 6794"/>
              <a:gd name="T75" fmla="*/ 1725 h 1726"/>
              <a:gd name="T76" fmla="*/ 4788 w 6794"/>
              <a:gd name="T77" fmla="*/ 1725 h 1726"/>
              <a:gd name="T78" fmla="*/ 5477 w 6794"/>
              <a:gd name="T79" fmla="*/ 1725 h 1726"/>
              <a:gd name="T80" fmla="*/ 5480 w 6794"/>
              <a:gd name="T81" fmla="*/ 1725 h 1726"/>
              <a:gd name="T82" fmla="*/ 6171 w 6794"/>
              <a:gd name="T83" fmla="*/ 1725 h 1726"/>
              <a:gd name="T84" fmla="*/ 6401 w 6794"/>
              <a:gd name="T85" fmla="*/ 1592 h 1726"/>
              <a:gd name="T86" fmla="*/ 6745 w 6794"/>
              <a:gd name="T87" fmla="*/ 996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94" h="1726">
                <a:moveTo>
                  <a:pt x="6745" y="730"/>
                </a:moveTo>
                <a:lnTo>
                  <a:pt x="6401" y="133"/>
                </a:lnTo>
                <a:lnTo>
                  <a:pt x="6401" y="133"/>
                </a:lnTo>
                <a:cubicBezTo>
                  <a:pt x="6354" y="51"/>
                  <a:pt x="6266" y="0"/>
                  <a:pt x="6171" y="0"/>
                </a:cubicBezTo>
                <a:lnTo>
                  <a:pt x="5483" y="0"/>
                </a:lnTo>
                <a:lnTo>
                  <a:pt x="5483" y="0"/>
                </a:lnTo>
                <a:cubicBezTo>
                  <a:pt x="5481" y="0"/>
                  <a:pt x="5481" y="1"/>
                  <a:pt x="5480" y="1"/>
                </a:cubicBezTo>
                <a:lnTo>
                  <a:pt x="5480" y="1"/>
                </a:lnTo>
                <a:cubicBezTo>
                  <a:pt x="5478" y="1"/>
                  <a:pt x="5478" y="0"/>
                  <a:pt x="5477" y="0"/>
                </a:cubicBezTo>
                <a:lnTo>
                  <a:pt x="4788" y="0"/>
                </a:lnTo>
                <a:lnTo>
                  <a:pt x="4788" y="0"/>
                </a:lnTo>
                <a:cubicBezTo>
                  <a:pt x="4787" y="0"/>
                  <a:pt x="4786" y="1"/>
                  <a:pt x="4786" y="1"/>
                </a:cubicBezTo>
                <a:lnTo>
                  <a:pt x="4786" y="1"/>
                </a:lnTo>
                <a:cubicBezTo>
                  <a:pt x="4784" y="1"/>
                  <a:pt x="4783" y="0"/>
                  <a:pt x="4782" y="0"/>
                </a:cubicBezTo>
                <a:lnTo>
                  <a:pt x="4094" y="0"/>
                </a:lnTo>
                <a:lnTo>
                  <a:pt x="4094" y="0"/>
                </a:lnTo>
                <a:cubicBezTo>
                  <a:pt x="4093" y="0"/>
                  <a:pt x="4092" y="1"/>
                  <a:pt x="4091" y="1"/>
                </a:cubicBezTo>
                <a:lnTo>
                  <a:pt x="4091" y="1"/>
                </a:lnTo>
                <a:cubicBezTo>
                  <a:pt x="4090" y="1"/>
                  <a:pt x="4089" y="0"/>
                  <a:pt x="4088" y="0"/>
                </a:cubicBezTo>
                <a:lnTo>
                  <a:pt x="3400" y="0"/>
                </a:lnTo>
                <a:lnTo>
                  <a:pt x="3400" y="0"/>
                </a:lnTo>
                <a:cubicBezTo>
                  <a:pt x="3398" y="0"/>
                  <a:pt x="3398" y="1"/>
                  <a:pt x="3397" y="1"/>
                </a:cubicBezTo>
                <a:lnTo>
                  <a:pt x="3397" y="1"/>
                </a:lnTo>
                <a:cubicBezTo>
                  <a:pt x="3395" y="1"/>
                  <a:pt x="3395" y="0"/>
                  <a:pt x="3393" y="0"/>
                </a:cubicBezTo>
                <a:lnTo>
                  <a:pt x="2705" y="0"/>
                </a:lnTo>
                <a:lnTo>
                  <a:pt x="2705" y="0"/>
                </a:lnTo>
                <a:cubicBezTo>
                  <a:pt x="2704" y="0"/>
                  <a:pt x="2703" y="1"/>
                  <a:pt x="2703" y="1"/>
                </a:cubicBezTo>
                <a:lnTo>
                  <a:pt x="2703" y="1"/>
                </a:lnTo>
                <a:cubicBezTo>
                  <a:pt x="2701" y="1"/>
                  <a:pt x="2700" y="0"/>
                  <a:pt x="2699" y="0"/>
                </a:cubicBezTo>
                <a:lnTo>
                  <a:pt x="2011" y="0"/>
                </a:lnTo>
                <a:lnTo>
                  <a:pt x="2011" y="0"/>
                </a:lnTo>
                <a:cubicBezTo>
                  <a:pt x="2009" y="0"/>
                  <a:pt x="2009" y="1"/>
                  <a:pt x="2008" y="1"/>
                </a:cubicBezTo>
                <a:lnTo>
                  <a:pt x="2008" y="1"/>
                </a:lnTo>
                <a:cubicBezTo>
                  <a:pt x="2007" y="1"/>
                  <a:pt x="2006" y="0"/>
                  <a:pt x="2005" y="0"/>
                </a:cubicBezTo>
                <a:lnTo>
                  <a:pt x="1317" y="0"/>
                </a:lnTo>
                <a:lnTo>
                  <a:pt x="1317" y="0"/>
                </a:lnTo>
                <a:cubicBezTo>
                  <a:pt x="1315" y="0"/>
                  <a:pt x="1315" y="1"/>
                  <a:pt x="1314" y="1"/>
                </a:cubicBezTo>
                <a:lnTo>
                  <a:pt x="1314" y="1"/>
                </a:lnTo>
                <a:cubicBezTo>
                  <a:pt x="1312" y="1"/>
                  <a:pt x="1312" y="0"/>
                  <a:pt x="1310" y="0"/>
                </a:cubicBezTo>
                <a:lnTo>
                  <a:pt x="622" y="0"/>
                </a:lnTo>
                <a:lnTo>
                  <a:pt x="622" y="0"/>
                </a:lnTo>
                <a:cubicBezTo>
                  <a:pt x="527" y="0"/>
                  <a:pt x="439" y="51"/>
                  <a:pt x="392" y="133"/>
                </a:cubicBezTo>
                <a:lnTo>
                  <a:pt x="48" y="730"/>
                </a:lnTo>
                <a:lnTo>
                  <a:pt x="48" y="730"/>
                </a:lnTo>
                <a:cubicBezTo>
                  <a:pt x="0" y="812"/>
                  <a:pt x="0" y="913"/>
                  <a:pt x="48" y="996"/>
                </a:cubicBezTo>
                <a:lnTo>
                  <a:pt x="392" y="1592"/>
                </a:lnTo>
                <a:lnTo>
                  <a:pt x="392" y="1592"/>
                </a:lnTo>
                <a:cubicBezTo>
                  <a:pt x="439" y="1674"/>
                  <a:pt x="527" y="1725"/>
                  <a:pt x="622" y="1725"/>
                </a:cubicBezTo>
                <a:lnTo>
                  <a:pt x="1310" y="1725"/>
                </a:lnTo>
                <a:lnTo>
                  <a:pt x="1310" y="1725"/>
                </a:lnTo>
                <a:cubicBezTo>
                  <a:pt x="1312" y="1725"/>
                  <a:pt x="1312" y="1725"/>
                  <a:pt x="1314" y="1725"/>
                </a:cubicBezTo>
                <a:lnTo>
                  <a:pt x="1314" y="1725"/>
                </a:lnTo>
                <a:cubicBezTo>
                  <a:pt x="1315" y="1725"/>
                  <a:pt x="1315" y="1725"/>
                  <a:pt x="1317" y="1725"/>
                </a:cubicBezTo>
                <a:lnTo>
                  <a:pt x="2005" y="1725"/>
                </a:lnTo>
                <a:lnTo>
                  <a:pt x="2005" y="1725"/>
                </a:lnTo>
                <a:cubicBezTo>
                  <a:pt x="2006" y="1725"/>
                  <a:pt x="2007" y="1725"/>
                  <a:pt x="2008" y="1725"/>
                </a:cubicBezTo>
                <a:lnTo>
                  <a:pt x="2008" y="1725"/>
                </a:lnTo>
                <a:cubicBezTo>
                  <a:pt x="2009" y="1725"/>
                  <a:pt x="2009" y="1725"/>
                  <a:pt x="2011" y="1725"/>
                </a:cubicBezTo>
                <a:lnTo>
                  <a:pt x="2699" y="1725"/>
                </a:lnTo>
                <a:lnTo>
                  <a:pt x="2699" y="1725"/>
                </a:lnTo>
                <a:cubicBezTo>
                  <a:pt x="2700" y="1725"/>
                  <a:pt x="2701" y="1725"/>
                  <a:pt x="2703" y="1725"/>
                </a:cubicBezTo>
                <a:lnTo>
                  <a:pt x="2703" y="1725"/>
                </a:lnTo>
                <a:cubicBezTo>
                  <a:pt x="2703" y="1725"/>
                  <a:pt x="2704" y="1725"/>
                  <a:pt x="2705" y="1725"/>
                </a:cubicBezTo>
                <a:lnTo>
                  <a:pt x="3393" y="1725"/>
                </a:lnTo>
                <a:lnTo>
                  <a:pt x="3393" y="1725"/>
                </a:lnTo>
                <a:cubicBezTo>
                  <a:pt x="3395" y="1725"/>
                  <a:pt x="3395" y="1725"/>
                  <a:pt x="3397" y="1725"/>
                </a:cubicBezTo>
                <a:lnTo>
                  <a:pt x="3397" y="1725"/>
                </a:lnTo>
                <a:cubicBezTo>
                  <a:pt x="3398" y="1725"/>
                  <a:pt x="3398" y="1725"/>
                  <a:pt x="3400" y="1725"/>
                </a:cubicBezTo>
                <a:lnTo>
                  <a:pt x="4088" y="1725"/>
                </a:lnTo>
                <a:lnTo>
                  <a:pt x="4088" y="1725"/>
                </a:lnTo>
                <a:cubicBezTo>
                  <a:pt x="4089" y="1725"/>
                  <a:pt x="4090" y="1725"/>
                  <a:pt x="4091" y="1725"/>
                </a:cubicBezTo>
                <a:lnTo>
                  <a:pt x="4091" y="1725"/>
                </a:lnTo>
                <a:cubicBezTo>
                  <a:pt x="4092" y="1725"/>
                  <a:pt x="4093" y="1725"/>
                  <a:pt x="4094" y="1725"/>
                </a:cubicBezTo>
                <a:lnTo>
                  <a:pt x="4782" y="1725"/>
                </a:lnTo>
                <a:lnTo>
                  <a:pt x="4782" y="1725"/>
                </a:lnTo>
                <a:cubicBezTo>
                  <a:pt x="4783" y="1725"/>
                  <a:pt x="4784" y="1725"/>
                  <a:pt x="4786" y="1725"/>
                </a:cubicBezTo>
                <a:lnTo>
                  <a:pt x="4786" y="1725"/>
                </a:lnTo>
                <a:cubicBezTo>
                  <a:pt x="4786" y="1725"/>
                  <a:pt x="4787" y="1725"/>
                  <a:pt x="4788" y="1725"/>
                </a:cubicBezTo>
                <a:lnTo>
                  <a:pt x="5477" y="1725"/>
                </a:lnTo>
                <a:lnTo>
                  <a:pt x="5477" y="1725"/>
                </a:lnTo>
                <a:cubicBezTo>
                  <a:pt x="5478" y="1725"/>
                  <a:pt x="5478" y="1725"/>
                  <a:pt x="5480" y="1725"/>
                </a:cubicBezTo>
                <a:lnTo>
                  <a:pt x="5480" y="1725"/>
                </a:lnTo>
                <a:cubicBezTo>
                  <a:pt x="5481" y="1725"/>
                  <a:pt x="5481" y="1725"/>
                  <a:pt x="5483" y="1725"/>
                </a:cubicBezTo>
                <a:lnTo>
                  <a:pt x="6171" y="1725"/>
                </a:lnTo>
                <a:lnTo>
                  <a:pt x="6171" y="1725"/>
                </a:lnTo>
                <a:cubicBezTo>
                  <a:pt x="6266" y="1725"/>
                  <a:pt x="6354" y="1674"/>
                  <a:pt x="6401" y="1592"/>
                </a:cubicBezTo>
                <a:lnTo>
                  <a:pt x="6745" y="996"/>
                </a:lnTo>
                <a:lnTo>
                  <a:pt x="6745" y="996"/>
                </a:lnTo>
                <a:cubicBezTo>
                  <a:pt x="6793" y="913"/>
                  <a:pt x="6793" y="812"/>
                  <a:pt x="6745" y="730"/>
                </a:cubicBezTo>
              </a:path>
            </a:pathLst>
          </a:custGeom>
          <a:noFill/>
          <a:ln w="12700" cap="flat">
            <a:solidFill>
              <a:srgbClr val="84CA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BF15E615-4475-CF4A-A85E-20419D349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9976" y="10947071"/>
            <a:ext cx="1141310" cy="685387"/>
          </a:xfrm>
          <a:custGeom>
            <a:avLst/>
            <a:gdLst>
              <a:gd name="connsiteX0" fmla="*/ 684059 w 1141756"/>
              <a:gd name="connsiteY0" fmla="*/ 408660 h 685655"/>
              <a:gd name="connsiteX1" fmla="*/ 651721 w 1141756"/>
              <a:gd name="connsiteY1" fmla="*/ 433503 h 685655"/>
              <a:gd name="connsiteX2" fmla="*/ 654209 w 1141756"/>
              <a:gd name="connsiteY2" fmla="*/ 459588 h 685655"/>
              <a:gd name="connsiteX3" fmla="*/ 674109 w 1141756"/>
              <a:gd name="connsiteY3" fmla="*/ 475735 h 685655"/>
              <a:gd name="connsiteX4" fmla="*/ 707690 w 1141756"/>
              <a:gd name="connsiteY4" fmla="*/ 485672 h 685655"/>
              <a:gd name="connsiteX5" fmla="*/ 717640 w 1141756"/>
              <a:gd name="connsiteY5" fmla="*/ 499336 h 685655"/>
              <a:gd name="connsiteX6" fmla="*/ 717640 w 1141756"/>
              <a:gd name="connsiteY6" fmla="*/ 622306 h 685655"/>
              <a:gd name="connsiteX7" fmla="*/ 752465 w 1141756"/>
              <a:gd name="connsiteY7" fmla="*/ 655844 h 685655"/>
              <a:gd name="connsiteX8" fmla="*/ 786046 w 1141756"/>
              <a:gd name="connsiteY8" fmla="*/ 622306 h 685655"/>
              <a:gd name="connsiteX9" fmla="*/ 786046 w 1141756"/>
              <a:gd name="connsiteY9" fmla="*/ 485672 h 685655"/>
              <a:gd name="connsiteX10" fmla="*/ 777340 w 1141756"/>
              <a:gd name="connsiteY10" fmla="*/ 453377 h 685655"/>
              <a:gd name="connsiteX11" fmla="*/ 764902 w 1141756"/>
              <a:gd name="connsiteY11" fmla="*/ 438471 h 685655"/>
              <a:gd name="connsiteX12" fmla="*/ 764902 w 1141756"/>
              <a:gd name="connsiteY12" fmla="*/ 437229 h 685655"/>
              <a:gd name="connsiteX13" fmla="*/ 758683 w 1141756"/>
              <a:gd name="connsiteY13" fmla="*/ 432261 h 685655"/>
              <a:gd name="connsiteX14" fmla="*/ 756196 w 1141756"/>
              <a:gd name="connsiteY14" fmla="*/ 431019 h 685655"/>
              <a:gd name="connsiteX15" fmla="*/ 748733 w 1141756"/>
              <a:gd name="connsiteY15" fmla="*/ 427292 h 685655"/>
              <a:gd name="connsiteX16" fmla="*/ 746246 w 1141756"/>
              <a:gd name="connsiteY16" fmla="*/ 426050 h 685655"/>
              <a:gd name="connsiteX17" fmla="*/ 745002 w 1141756"/>
              <a:gd name="connsiteY17" fmla="*/ 424808 h 685655"/>
              <a:gd name="connsiteX18" fmla="*/ 743758 w 1141756"/>
              <a:gd name="connsiteY18" fmla="*/ 424808 h 685655"/>
              <a:gd name="connsiteX19" fmla="*/ 694009 w 1141756"/>
              <a:gd name="connsiteY19" fmla="*/ 409902 h 685655"/>
              <a:gd name="connsiteX20" fmla="*/ 684059 w 1141756"/>
              <a:gd name="connsiteY20" fmla="*/ 408660 h 685655"/>
              <a:gd name="connsiteX21" fmla="*/ 457698 w 1141756"/>
              <a:gd name="connsiteY21" fmla="*/ 408660 h 685655"/>
              <a:gd name="connsiteX22" fmla="*/ 447748 w 1141756"/>
              <a:gd name="connsiteY22" fmla="*/ 409902 h 685655"/>
              <a:gd name="connsiteX23" fmla="*/ 396754 w 1141756"/>
              <a:gd name="connsiteY23" fmla="*/ 424808 h 685655"/>
              <a:gd name="connsiteX24" fmla="*/ 393023 w 1141756"/>
              <a:gd name="connsiteY24" fmla="*/ 427292 h 685655"/>
              <a:gd name="connsiteX25" fmla="*/ 384317 w 1141756"/>
              <a:gd name="connsiteY25" fmla="*/ 431019 h 685655"/>
              <a:gd name="connsiteX26" fmla="*/ 383073 w 1141756"/>
              <a:gd name="connsiteY26" fmla="*/ 432261 h 685655"/>
              <a:gd name="connsiteX27" fmla="*/ 376854 w 1141756"/>
              <a:gd name="connsiteY27" fmla="*/ 437229 h 685655"/>
              <a:gd name="connsiteX28" fmla="*/ 364417 w 1141756"/>
              <a:gd name="connsiteY28" fmla="*/ 453377 h 685655"/>
              <a:gd name="connsiteX29" fmla="*/ 363173 w 1141756"/>
              <a:gd name="connsiteY29" fmla="*/ 453377 h 685655"/>
              <a:gd name="connsiteX30" fmla="*/ 355711 w 1141756"/>
              <a:gd name="connsiteY30" fmla="*/ 485672 h 685655"/>
              <a:gd name="connsiteX31" fmla="*/ 355711 w 1141756"/>
              <a:gd name="connsiteY31" fmla="*/ 622306 h 685655"/>
              <a:gd name="connsiteX32" fmla="*/ 389292 w 1141756"/>
              <a:gd name="connsiteY32" fmla="*/ 655844 h 685655"/>
              <a:gd name="connsiteX33" fmla="*/ 422873 w 1141756"/>
              <a:gd name="connsiteY33" fmla="*/ 622306 h 685655"/>
              <a:gd name="connsiteX34" fmla="*/ 422873 w 1141756"/>
              <a:gd name="connsiteY34" fmla="*/ 499336 h 685655"/>
              <a:gd name="connsiteX35" fmla="*/ 434066 w 1141756"/>
              <a:gd name="connsiteY35" fmla="*/ 485672 h 685655"/>
              <a:gd name="connsiteX36" fmla="*/ 466404 w 1141756"/>
              <a:gd name="connsiteY36" fmla="*/ 475735 h 685655"/>
              <a:gd name="connsiteX37" fmla="*/ 486304 w 1141756"/>
              <a:gd name="connsiteY37" fmla="*/ 459588 h 685655"/>
              <a:gd name="connsiteX38" fmla="*/ 490035 w 1141756"/>
              <a:gd name="connsiteY38" fmla="*/ 433503 h 685655"/>
              <a:gd name="connsiteX39" fmla="*/ 457698 w 1141756"/>
              <a:gd name="connsiteY39" fmla="*/ 408660 h 685655"/>
              <a:gd name="connsiteX40" fmla="*/ 805946 w 1141756"/>
              <a:gd name="connsiteY40" fmla="*/ 363944 h 685655"/>
              <a:gd name="connsiteX41" fmla="*/ 762415 w 1141756"/>
              <a:gd name="connsiteY41" fmla="*/ 386302 h 685655"/>
              <a:gd name="connsiteX42" fmla="*/ 761171 w 1141756"/>
              <a:gd name="connsiteY42" fmla="*/ 399965 h 685655"/>
              <a:gd name="connsiteX43" fmla="*/ 771121 w 1141756"/>
              <a:gd name="connsiteY43" fmla="*/ 404934 h 685655"/>
              <a:gd name="connsiteX44" fmla="*/ 779827 w 1141756"/>
              <a:gd name="connsiteY44" fmla="*/ 411144 h 685655"/>
              <a:gd name="connsiteX45" fmla="*/ 783558 w 1141756"/>
              <a:gd name="connsiteY45" fmla="*/ 413629 h 685655"/>
              <a:gd name="connsiteX46" fmla="*/ 799727 w 1141756"/>
              <a:gd name="connsiteY46" fmla="*/ 433503 h 685655"/>
              <a:gd name="connsiteX47" fmla="*/ 818383 w 1141756"/>
              <a:gd name="connsiteY47" fmla="*/ 438471 h 685655"/>
              <a:gd name="connsiteX48" fmla="*/ 829577 w 1141756"/>
              <a:gd name="connsiteY48" fmla="*/ 452135 h 685655"/>
              <a:gd name="connsiteX49" fmla="*/ 829577 w 1141756"/>
              <a:gd name="connsiteY49" fmla="*/ 575105 h 685655"/>
              <a:gd name="connsiteX50" fmla="*/ 863158 w 1141756"/>
              <a:gd name="connsiteY50" fmla="*/ 608643 h 685655"/>
              <a:gd name="connsiteX51" fmla="*/ 897983 w 1141756"/>
              <a:gd name="connsiteY51" fmla="*/ 575105 h 685655"/>
              <a:gd name="connsiteX52" fmla="*/ 897983 w 1141756"/>
              <a:gd name="connsiteY52" fmla="*/ 438471 h 685655"/>
              <a:gd name="connsiteX53" fmla="*/ 890520 w 1141756"/>
              <a:gd name="connsiteY53" fmla="*/ 408660 h 685655"/>
              <a:gd name="connsiteX54" fmla="*/ 876839 w 1141756"/>
              <a:gd name="connsiteY54" fmla="*/ 391270 h 685655"/>
              <a:gd name="connsiteX55" fmla="*/ 869376 w 1141756"/>
              <a:gd name="connsiteY55" fmla="*/ 385060 h 685655"/>
              <a:gd name="connsiteX56" fmla="*/ 868133 w 1141756"/>
              <a:gd name="connsiteY56" fmla="*/ 385060 h 685655"/>
              <a:gd name="connsiteX57" fmla="*/ 859427 w 1141756"/>
              <a:gd name="connsiteY57" fmla="*/ 380091 h 685655"/>
              <a:gd name="connsiteX58" fmla="*/ 855695 w 1141756"/>
              <a:gd name="connsiteY58" fmla="*/ 377607 h 685655"/>
              <a:gd name="connsiteX59" fmla="*/ 845745 w 1141756"/>
              <a:gd name="connsiteY59" fmla="*/ 376365 h 685655"/>
              <a:gd name="connsiteX60" fmla="*/ 345761 w 1141756"/>
              <a:gd name="connsiteY60" fmla="*/ 362702 h 685655"/>
              <a:gd name="connsiteX61" fmla="*/ 335811 w 1141756"/>
              <a:gd name="connsiteY61" fmla="*/ 363944 h 685655"/>
              <a:gd name="connsiteX62" fmla="*/ 296011 w 1141756"/>
              <a:gd name="connsiteY62" fmla="*/ 376365 h 685655"/>
              <a:gd name="connsiteX63" fmla="*/ 286061 w 1141756"/>
              <a:gd name="connsiteY63" fmla="*/ 377607 h 685655"/>
              <a:gd name="connsiteX64" fmla="*/ 282330 w 1141756"/>
              <a:gd name="connsiteY64" fmla="*/ 380091 h 685655"/>
              <a:gd name="connsiteX65" fmla="*/ 272380 w 1141756"/>
              <a:gd name="connsiteY65" fmla="*/ 385060 h 685655"/>
              <a:gd name="connsiteX66" fmla="*/ 264917 w 1141756"/>
              <a:gd name="connsiteY66" fmla="*/ 391270 h 685655"/>
              <a:gd name="connsiteX67" fmla="*/ 263674 w 1141756"/>
              <a:gd name="connsiteY67" fmla="*/ 391270 h 685655"/>
              <a:gd name="connsiteX68" fmla="*/ 251236 w 1141756"/>
              <a:gd name="connsiteY68" fmla="*/ 408660 h 685655"/>
              <a:gd name="connsiteX69" fmla="*/ 243774 w 1141756"/>
              <a:gd name="connsiteY69" fmla="*/ 438471 h 685655"/>
              <a:gd name="connsiteX70" fmla="*/ 243774 w 1141756"/>
              <a:gd name="connsiteY70" fmla="*/ 575105 h 685655"/>
              <a:gd name="connsiteX71" fmla="*/ 278598 w 1141756"/>
              <a:gd name="connsiteY71" fmla="*/ 608643 h 685655"/>
              <a:gd name="connsiteX72" fmla="*/ 312180 w 1141756"/>
              <a:gd name="connsiteY72" fmla="*/ 575105 h 685655"/>
              <a:gd name="connsiteX73" fmla="*/ 312180 w 1141756"/>
              <a:gd name="connsiteY73" fmla="*/ 452135 h 685655"/>
              <a:gd name="connsiteX74" fmla="*/ 322130 w 1141756"/>
              <a:gd name="connsiteY74" fmla="*/ 438471 h 685655"/>
              <a:gd name="connsiteX75" fmla="*/ 342029 w 1141756"/>
              <a:gd name="connsiteY75" fmla="*/ 433503 h 685655"/>
              <a:gd name="connsiteX76" fmla="*/ 358198 w 1141756"/>
              <a:gd name="connsiteY76" fmla="*/ 413629 h 685655"/>
              <a:gd name="connsiteX77" fmla="*/ 370635 w 1141756"/>
              <a:gd name="connsiteY77" fmla="*/ 406176 h 685655"/>
              <a:gd name="connsiteX78" fmla="*/ 379342 w 1141756"/>
              <a:gd name="connsiteY78" fmla="*/ 399965 h 685655"/>
              <a:gd name="connsiteX79" fmla="*/ 379342 w 1141756"/>
              <a:gd name="connsiteY79" fmla="*/ 386302 h 685655"/>
              <a:gd name="connsiteX80" fmla="*/ 345761 w 1141756"/>
              <a:gd name="connsiteY80" fmla="*/ 362702 h 685655"/>
              <a:gd name="connsiteX81" fmla="*/ 243774 w 1141756"/>
              <a:gd name="connsiteY81" fmla="*/ 315501 h 685655"/>
              <a:gd name="connsiteX82" fmla="*/ 233824 w 1141756"/>
              <a:gd name="connsiteY82" fmla="*/ 316743 h 685655"/>
              <a:gd name="connsiteX83" fmla="*/ 185318 w 1141756"/>
              <a:gd name="connsiteY83" fmla="*/ 330406 h 685655"/>
              <a:gd name="connsiteX84" fmla="*/ 184074 w 1141756"/>
              <a:gd name="connsiteY84" fmla="*/ 331648 h 685655"/>
              <a:gd name="connsiteX85" fmla="*/ 180343 w 1141756"/>
              <a:gd name="connsiteY85" fmla="*/ 332890 h 685655"/>
              <a:gd name="connsiteX86" fmla="*/ 172880 w 1141756"/>
              <a:gd name="connsiteY86" fmla="*/ 336617 h 685655"/>
              <a:gd name="connsiteX87" fmla="*/ 169149 w 1141756"/>
              <a:gd name="connsiteY87" fmla="*/ 339101 h 685655"/>
              <a:gd name="connsiteX88" fmla="*/ 166662 w 1141756"/>
              <a:gd name="connsiteY88" fmla="*/ 341585 h 685655"/>
              <a:gd name="connsiteX89" fmla="*/ 162930 w 1141756"/>
              <a:gd name="connsiteY89" fmla="*/ 344070 h 685655"/>
              <a:gd name="connsiteX90" fmla="*/ 161687 w 1141756"/>
              <a:gd name="connsiteY90" fmla="*/ 346554 h 685655"/>
              <a:gd name="connsiteX91" fmla="*/ 143030 w 1141756"/>
              <a:gd name="connsiteY91" fmla="*/ 377607 h 685655"/>
              <a:gd name="connsiteX92" fmla="*/ 141787 w 1141756"/>
              <a:gd name="connsiteY92" fmla="*/ 391270 h 685655"/>
              <a:gd name="connsiteX93" fmla="*/ 141787 w 1141756"/>
              <a:gd name="connsiteY93" fmla="*/ 527905 h 685655"/>
              <a:gd name="connsiteX94" fmla="*/ 176612 w 1141756"/>
              <a:gd name="connsiteY94" fmla="*/ 562684 h 685655"/>
              <a:gd name="connsiteX95" fmla="*/ 210193 w 1141756"/>
              <a:gd name="connsiteY95" fmla="*/ 527905 h 685655"/>
              <a:gd name="connsiteX96" fmla="*/ 210193 w 1141756"/>
              <a:gd name="connsiteY96" fmla="*/ 406176 h 685655"/>
              <a:gd name="connsiteX97" fmla="*/ 221386 w 1141756"/>
              <a:gd name="connsiteY97" fmla="*/ 391270 h 685655"/>
              <a:gd name="connsiteX98" fmla="*/ 227605 w 1141756"/>
              <a:gd name="connsiteY98" fmla="*/ 390028 h 685655"/>
              <a:gd name="connsiteX99" fmla="*/ 269892 w 1141756"/>
              <a:gd name="connsiteY99" fmla="*/ 352764 h 685655"/>
              <a:gd name="connsiteX100" fmla="*/ 277355 w 1141756"/>
              <a:gd name="connsiteY100" fmla="*/ 350280 h 685655"/>
              <a:gd name="connsiteX101" fmla="*/ 278598 w 1141756"/>
              <a:gd name="connsiteY101" fmla="*/ 349038 h 685655"/>
              <a:gd name="connsiteX102" fmla="*/ 277355 w 1141756"/>
              <a:gd name="connsiteY102" fmla="*/ 339101 h 685655"/>
              <a:gd name="connsiteX103" fmla="*/ 259942 w 1141756"/>
              <a:gd name="connsiteY103" fmla="*/ 319227 h 685655"/>
              <a:gd name="connsiteX104" fmla="*/ 243774 w 1141756"/>
              <a:gd name="connsiteY104" fmla="*/ 315501 h 685655"/>
              <a:gd name="connsiteX105" fmla="*/ 893629 w 1141756"/>
              <a:gd name="connsiteY105" fmla="*/ 315190 h 685655"/>
              <a:gd name="connsiteX106" fmla="*/ 880570 w 1141756"/>
              <a:gd name="connsiteY106" fmla="*/ 319227 h 685655"/>
              <a:gd name="connsiteX107" fmla="*/ 864402 w 1141756"/>
              <a:gd name="connsiteY107" fmla="*/ 339101 h 685655"/>
              <a:gd name="connsiteX108" fmla="*/ 863158 w 1141756"/>
              <a:gd name="connsiteY108" fmla="*/ 349038 h 685655"/>
              <a:gd name="connsiteX109" fmla="*/ 864402 w 1141756"/>
              <a:gd name="connsiteY109" fmla="*/ 350280 h 685655"/>
              <a:gd name="connsiteX110" fmla="*/ 871864 w 1141756"/>
              <a:gd name="connsiteY110" fmla="*/ 352764 h 685655"/>
              <a:gd name="connsiteX111" fmla="*/ 912908 w 1141756"/>
              <a:gd name="connsiteY111" fmla="*/ 390028 h 685655"/>
              <a:gd name="connsiteX112" fmla="*/ 920370 w 1141756"/>
              <a:gd name="connsiteY112" fmla="*/ 391270 h 685655"/>
              <a:gd name="connsiteX113" fmla="*/ 930320 w 1141756"/>
              <a:gd name="connsiteY113" fmla="*/ 406176 h 685655"/>
              <a:gd name="connsiteX114" fmla="*/ 930320 w 1141756"/>
              <a:gd name="connsiteY114" fmla="*/ 527905 h 685655"/>
              <a:gd name="connsiteX115" fmla="*/ 965145 w 1141756"/>
              <a:gd name="connsiteY115" fmla="*/ 562684 h 685655"/>
              <a:gd name="connsiteX116" fmla="*/ 998726 w 1141756"/>
              <a:gd name="connsiteY116" fmla="*/ 527905 h 685655"/>
              <a:gd name="connsiteX117" fmla="*/ 998726 w 1141756"/>
              <a:gd name="connsiteY117" fmla="*/ 391270 h 685655"/>
              <a:gd name="connsiteX118" fmla="*/ 997482 w 1141756"/>
              <a:gd name="connsiteY118" fmla="*/ 377607 h 685655"/>
              <a:gd name="connsiteX119" fmla="*/ 980070 w 1141756"/>
              <a:gd name="connsiteY119" fmla="*/ 346554 h 685655"/>
              <a:gd name="connsiteX120" fmla="*/ 978826 w 1141756"/>
              <a:gd name="connsiteY120" fmla="*/ 344070 h 685655"/>
              <a:gd name="connsiteX121" fmla="*/ 975095 w 1141756"/>
              <a:gd name="connsiteY121" fmla="*/ 341585 h 685655"/>
              <a:gd name="connsiteX122" fmla="*/ 971363 w 1141756"/>
              <a:gd name="connsiteY122" fmla="*/ 339101 h 685655"/>
              <a:gd name="connsiteX123" fmla="*/ 968876 w 1141756"/>
              <a:gd name="connsiteY123" fmla="*/ 336617 h 685655"/>
              <a:gd name="connsiteX124" fmla="*/ 961414 w 1141756"/>
              <a:gd name="connsiteY124" fmla="*/ 332890 h 685655"/>
              <a:gd name="connsiteX125" fmla="*/ 956438 w 1141756"/>
              <a:gd name="connsiteY125" fmla="*/ 331648 h 685655"/>
              <a:gd name="connsiteX126" fmla="*/ 906689 w 1141756"/>
              <a:gd name="connsiteY126" fmla="*/ 316743 h 685655"/>
              <a:gd name="connsiteX127" fmla="*/ 893629 w 1141756"/>
              <a:gd name="connsiteY127" fmla="*/ 315190 h 685655"/>
              <a:gd name="connsiteX128" fmla="*/ 1019869 w 1141756"/>
              <a:gd name="connsiteY128" fmla="*/ 290658 h 685655"/>
              <a:gd name="connsiteX129" fmla="*/ 978826 w 1141756"/>
              <a:gd name="connsiteY129" fmla="*/ 308048 h 685655"/>
              <a:gd name="connsiteX130" fmla="*/ 983801 w 1141756"/>
              <a:gd name="connsiteY130" fmla="*/ 311774 h 685655"/>
              <a:gd name="connsiteX131" fmla="*/ 986288 w 1141756"/>
              <a:gd name="connsiteY131" fmla="*/ 313016 h 685655"/>
              <a:gd name="connsiteX132" fmla="*/ 994995 w 1141756"/>
              <a:gd name="connsiteY132" fmla="*/ 319227 h 685655"/>
              <a:gd name="connsiteX133" fmla="*/ 998726 w 1141756"/>
              <a:gd name="connsiteY133" fmla="*/ 322953 h 685655"/>
              <a:gd name="connsiteX134" fmla="*/ 1002457 w 1141756"/>
              <a:gd name="connsiteY134" fmla="*/ 326680 h 685655"/>
              <a:gd name="connsiteX135" fmla="*/ 1016138 w 1141756"/>
              <a:gd name="connsiteY135" fmla="*/ 344070 h 685655"/>
              <a:gd name="connsiteX136" fmla="*/ 1017382 w 1141756"/>
              <a:gd name="connsiteY136" fmla="*/ 346554 h 685655"/>
              <a:gd name="connsiteX137" fmla="*/ 1024844 w 1141756"/>
              <a:gd name="connsiteY137" fmla="*/ 362702 h 685655"/>
              <a:gd name="connsiteX138" fmla="*/ 1033551 w 1141756"/>
              <a:gd name="connsiteY138" fmla="*/ 365186 h 685655"/>
              <a:gd name="connsiteX139" fmla="*/ 1043501 w 1141756"/>
              <a:gd name="connsiteY139" fmla="*/ 380091 h 685655"/>
              <a:gd name="connsiteX140" fmla="*/ 1043501 w 1141756"/>
              <a:gd name="connsiteY140" fmla="*/ 485672 h 685655"/>
              <a:gd name="connsiteX141" fmla="*/ 1078325 w 1141756"/>
              <a:gd name="connsiteY141" fmla="*/ 520452 h 685655"/>
              <a:gd name="connsiteX142" fmla="*/ 1111906 w 1141756"/>
              <a:gd name="connsiteY142" fmla="*/ 485672 h 685655"/>
              <a:gd name="connsiteX143" fmla="*/ 1111906 w 1141756"/>
              <a:gd name="connsiteY143" fmla="*/ 365186 h 685655"/>
              <a:gd name="connsiteX144" fmla="*/ 1073350 w 1141756"/>
              <a:gd name="connsiteY144" fmla="*/ 306806 h 685655"/>
              <a:gd name="connsiteX145" fmla="*/ 1069619 w 1141756"/>
              <a:gd name="connsiteY145" fmla="*/ 305564 h 685655"/>
              <a:gd name="connsiteX146" fmla="*/ 131837 w 1141756"/>
              <a:gd name="connsiteY146" fmla="*/ 288174 h 685655"/>
              <a:gd name="connsiteX147" fmla="*/ 121887 w 1141756"/>
              <a:gd name="connsiteY147" fmla="*/ 290658 h 685655"/>
              <a:gd name="connsiteX148" fmla="*/ 72137 w 1141756"/>
              <a:gd name="connsiteY148" fmla="*/ 305564 h 685655"/>
              <a:gd name="connsiteX149" fmla="*/ 67162 w 1141756"/>
              <a:gd name="connsiteY149" fmla="*/ 306806 h 685655"/>
              <a:gd name="connsiteX150" fmla="*/ 29850 w 1141756"/>
              <a:gd name="connsiteY150" fmla="*/ 365186 h 685655"/>
              <a:gd name="connsiteX151" fmla="*/ 29850 w 1141756"/>
              <a:gd name="connsiteY151" fmla="*/ 485672 h 685655"/>
              <a:gd name="connsiteX152" fmla="*/ 63431 w 1141756"/>
              <a:gd name="connsiteY152" fmla="*/ 520452 h 685655"/>
              <a:gd name="connsiteX153" fmla="*/ 98256 w 1141756"/>
              <a:gd name="connsiteY153" fmla="*/ 485672 h 685655"/>
              <a:gd name="connsiteX154" fmla="*/ 98256 w 1141756"/>
              <a:gd name="connsiteY154" fmla="*/ 380091 h 685655"/>
              <a:gd name="connsiteX155" fmla="*/ 108206 w 1141756"/>
              <a:gd name="connsiteY155" fmla="*/ 365186 h 685655"/>
              <a:gd name="connsiteX156" fmla="*/ 116912 w 1141756"/>
              <a:gd name="connsiteY156" fmla="*/ 362702 h 685655"/>
              <a:gd name="connsiteX157" fmla="*/ 124374 w 1141756"/>
              <a:gd name="connsiteY157" fmla="*/ 346554 h 685655"/>
              <a:gd name="connsiteX158" fmla="*/ 124374 w 1141756"/>
              <a:gd name="connsiteY158" fmla="*/ 344070 h 685655"/>
              <a:gd name="connsiteX159" fmla="*/ 138056 w 1141756"/>
              <a:gd name="connsiteY159" fmla="*/ 326680 h 685655"/>
              <a:gd name="connsiteX160" fmla="*/ 143030 w 1141756"/>
              <a:gd name="connsiteY160" fmla="*/ 322953 h 685655"/>
              <a:gd name="connsiteX161" fmla="*/ 146762 w 1141756"/>
              <a:gd name="connsiteY161" fmla="*/ 319227 h 685655"/>
              <a:gd name="connsiteX162" fmla="*/ 155468 w 1141756"/>
              <a:gd name="connsiteY162" fmla="*/ 313016 h 685655"/>
              <a:gd name="connsiteX163" fmla="*/ 157955 w 1141756"/>
              <a:gd name="connsiteY163" fmla="*/ 311774 h 685655"/>
              <a:gd name="connsiteX164" fmla="*/ 162930 w 1141756"/>
              <a:gd name="connsiteY164" fmla="*/ 308048 h 685655"/>
              <a:gd name="connsiteX165" fmla="*/ 131837 w 1141756"/>
              <a:gd name="connsiteY165" fmla="*/ 288174 h 685655"/>
              <a:gd name="connsiteX166" fmla="*/ 1073350 w 1141756"/>
              <a:gd name="connsiteY166" fmla="*/ 152782 h 685655"/>
              <a:gd name="connsiteX167" fmla="*/ 631822 w 1141756"/>
              <a:gd name="connsiteY167" fmla="*/ 330406 h 685655"/>
              <a:gd name="connsiteX168" fmla="*/ 584559 w 1141756"/>
              <a:gd name="connsiteY168" fmla="*/ 341585 h 685655"/>
              <a:gd name="connsiteX169" fmla="*/ 584559 w 1141756"/>
              <a:gd name="connsiteY169" fmla="*/ 607401 h 685655"/>
              <a:gd name="connsiteX170" fmla="*/ 687790 w 1141756"/>
              <a:gd name="connsiteY170" fmla="*/ 565168 h 685655"/>
              <a:gd name="connsiteX171" fmla="*/ 687790 w 1141756"/>
              <a:gd name="connsiteY171" fmla="*/ 511757 h 685655"/>
              <a:gd name="connsiteX172" fmla="*/ 666646 w 1141756"/>
              <a:gd name="connsiteY172" fmla="*/ 504304 h 685655"/>
              <a:gd name="connsiteX173" fmla="*/ 623115 w 1141756"/>
              <a:gd name="connsiteY173" fmla="*/ 424808 h 685655"/>
              <a:gd name="connsiteX174" fmla="*/ 702715 w 1141756"/>
              <a:gd name="connsiteY174" fmla="*/ 382576 h 685655"/>
              <a:gd name="connsiteX175" fmla="*/ 731321 w 1141756"/>
              <a:gd name="connsiteY175" fmla="*/ 390028 h 685655"/>
              <a:gd name="connsiteX176" fmla="*/ 733808 w 1141756"/>
              <a:gd name="connsiteY176" fmla="*/ 377607 h 685655"/>
              <a:gd name="connsiteX177" fmla="*/ 813408 w 1141756"/>
              <a:gd name="connsiteY177" fmla="*/ 335375 h 685655"/>
              <a:gd name="connsiteX178" fmla="*/ 833308 w 1141756"/>
              <a:gd name="connsiteY178" fmla="*/ 341585 h 685655"/>
              <a:gd name="connsiteX179" fmla="*/ 835795 w 1141756"/>
              <a:gd name="connsiteY179" fmla="*/ 330406 h 685655"/>
              <a:gd name="connsiteX180" fmla="*/ 865645 w 1141756"/>
              <a:gd name="connsiteY180" fmla="*/ 293142 h 685655"/>
              <a:gd name="connsiteX181" fmla="*/ 915395 w 1141756"/>
              <a:gd name="connsiteY181" fmla="*/ 288174 h 685655"/>
              <a:gd name="connsiteX182" fmla="*/ 950220 w 1141756"/>
              <a:gd name="connsiteY182" fmla="*/ 298111 h 685655"/>
              <a:gd name="connsiteX183" fmla="*/ 1027332 w 1141756"/>
              <a:gd name="connsiteY183" fmla="*/ 260847 h 685655"/>
              <a:gd name="connsiteX184" fmla="*/ 1073350 w 1141756"/>
              <a:gd name="connsiteY184" fmla="*/ 274510 h 685655"/>
              <a:gd name="connsiteX185" fmla="*/ 64675 w 1141756"/>
              <a:gd name="connsiteY185" fmla="*/ 152782 h 685655"/>
              <a:gd name="connsiteX186" fmla="*/ 64675 w 1141756"/>
              <a:gd name="connsiteY186" fmla="*/ 275752 h 685655"/>
              <a:gd name="connsiteX187" fmla="*/ 113181 w 1141756"/>
              <a:gd name="connsiteY187" fmla="*/ 260847 h 685655"/>
              <a:gd name="connsiteX188" fmla="*/ 191536 w 1141756"/>
              <a:gd name="connsiteY188" fmla="*/ 298111 h 685655"/>
              <a:gd name="connsiteX189" fmla="*/ 226361 w 1141756"/>
              <a:gd name="connsiteY189" fmla="*/ 288174 h 685655"/>
              <a:gd name="connsiteX190" fmla="*/ 274867 w 1141756"/>
              <a:gd name="connsiteY190" fmla="*/ 293142 h 685655"/>
              <a:gd name="connsiteX191" fmla="*/ 305961 w 1141756"/>
              <a:gd name="connsiteY191" fmla="*/ 330406 h 685655"/>
              <a:gd name="connsiteX192" fmla="*/ 307205 w 1141756"/>
              <a:gd name="connsiteY192" fmla="*/ 341585 h 685655"/>
              <a:gd name="connsiteX193" fmla="*/ 328348 w 1141756"/>
              <a:gd name="connsiteY193" fmla="*/ 335375 h 685655"/>
              <a:gd name="connsiteX194" fmla="*/ 407948 w 1141756"/>
              <a:gd name="connsiteY194" fmla="*/ 377607 h 685655"/>
              <a:gd name="connsiteX195" fmla="*/ 410435 w 1141756"/>
              <a:gd name="connsiteY195" fmla="*/ 390028 h 685655"/>
              <a:gd name="connsiteX196" fmla="*/ 439041 w 1141756"/>
              <a:gd name="connsiteY196" fmla="*/ 382576 h 685655"/>
              <a:gd name="connsiteX197" fmla="*/ 517397 w 1141756"/>
              <a:gd name="connsiteY197" fmla="*/ 424808 h 685655"/>
              <a:gd name="connsiteX198" fmla="*/ 513666 w 1141756"/>
              <a:gd name="connsiteY198" fmla="*/ 473251 h 685655"/>
              <a:gd name="connsiteX199" fmla="*/ 475110 w 1141756"/>
              <a:gd name="connsiteY199" fmla="*/ 504304 h 685655"/>
              <a:gd name="connsiteX200" fmla="*/ 452723 w 1141756"/>
              <a:gd name="connsiteY200" fmla="*/ 511757 h 685655"/>
              <a:gd name="connsiteX201" fmla="*/ 452723 w 1141756"/>
              <a:gd name="connsiteY201" fmla="*/ 566411 h 685655"/>
              <a:gd name="connsiteX202" fmla="*/ 554709 w 1141756"/>
              <a:gd name="connsiteY202" fmla="*/ 607401 h 685655"/>
              <a:gd name="connsiteX203" fmla="*/ 554709 w 1141756"/>
              <a:gd name="connsiteY203" fmla="*/ 341585 h 685655"/>
              <a:gd name="connsiteX204" fmla="*/ 507447 w 1141756"/>
              <a:gd name="connsiteY204" fmla="*/ 330406 h 685655"/>
              <a:gd name="connsiteX205" fmla="*/ 587989 w 1141756"/>
              <a:gd name="connsiteY205" fmla="*/ 96909 h 685655"/>
              <a:gd name="connsiteX206" fmla="*/ 540531 w 1141756"/>
              <a:gd name="connsiteY206" fmla="*/ 103103 h 685655"/>
              <a:gd name="connsiteX207" fmla="*/ 318226 w 1141756"/>
              <a:gd name="connsiteY207" fmla="*/ 153893 h 685655"/>
              <a:gd name="connsiteX208" fmla="*/ 543028 w 1141756"/>
              <a:gd name="connsiteY208" fmla="*/ 244325 h 685655"/>
              <a:gd name="connsiteX209" fmla="*/ 596731 w 1141756"/>
              <a:gd name="connsiteY209" fmla="*/ 244325 h 685655"/>
              <a:gd name="connsiteX210" fmla="*/ 830276 w 1141756"/>
              <a:gd name="connsiteY210" fmla="*/ 151416 h 685655"/>
              <a:gd name="connsiteX211" fmla="*/ 639194 w 1141756"/>
              <a:gd name="connsiteY211" fmla="*/ 104342 h 685655"/>
              <a:gd name="connsiteX212" fmla="*/ 587989 w 1141756"/>
              <a:gd name="connsiteY212" fmla="*/ 96909 h 685655"/>
              <a:gd name="connsiteX213" fmla="*/ 590955 w 1141756"/>
              <a:gd name="connsiteY213" fmla="*/ 67952 h 685655"/>
              <a:gd name="connsiteX214" fmla="*/ 646687 w 1141756"/>
              <a:gd name="connsiteY214" fmla="*/ 74611 h 685655"/>
              <a:gd name="connsiteX215" fmla="*/ 836521 w 1141756"/>
              <a:gd name="connsiteY215" fmla="*/ 122923 h 685655"/>
              <a:gd name="connsiteX216" fmla="*/ 860250 w 1141756"/>
              <a:gd name="connsiteY216" fmla="*/ 150177 h 685655"/>
              <a:gd name="connsiteX217" fmla="*/ 841517 w 1141756"/>
              <a:gd name="connsiteY217" fmla="*/ 179908 h 685655"/>
              <a:gd name="connsiteX218" fmla="*/ 609220 w 1141756"/>
              <a:gd name="connsiteY218" fmla="*/ 272817 h 685655"/>
              <a:gd name="connsiteX219" fmla="*/ 570504 w 1141756"/>
              <a:gd name="connsiteY219" fmla="*/ 279011 h 685655"/>
              <a:gd name="connsiteX220" fmla="*/ 531788 w 1141756"/>
              <a:gd name="connsiteY220" fmla="*/ 272817 h 685655"/>
              <a:gd name="connsiteX221" fmla="*/ 306985 w 1141756"/>
              <a:gd name="connsiteY221" fmla="*/ 182385 h 685655"/>
              <a:gd name="connsiteX222" fmla="*/ 287003 w 1141756"/>
              <a:gd name="connsiteY222" fmla="*/ 151416 h 685655"/>
              <a:gd name="connsiteX223" fmla="*/ 310732 w 1141756"/>
              <a:gd name="connsiteY223" fmla="*/ 124162 h 685655"/>
              <a:gd name="connsiteX224" fmla="*/ 534286 w 1141756"/>
              <a:gd name="connsiteY224" fmla="*/ 73372 h 685655"/>
              <a:gd name="connsiteX225" fmla="*/ 590955 w 1141756"/>
              <a:gd name="connsiteY225" fmla="*/ 67952 h 685655"/>
              <a:gd name="connsiteX226" fmla="*/ 599484 w 1141756"/>
              <a:gd name="connsiteY226" fmla="*/ 30898 h 685655"/>
              <a:gd name="connsiteX227" fmla="*/ 544760 w 1141756"/>
              <a:gd name="connsiteY227" fmla="*/ 33537 h 685655"/>
              <a:gd name="connsiteX228" fmla="*/ 526103 w 1141756"/>
              <a:gd name="connsiteY228" fmla="*/ 37264 h 685655"/>
              <a:gd name="connsiteX229" fmla="*/ 100743 w 1141756"/>
              <a:gd name="connsiteY229" fmla="*/ 135392 h 685655"/>
              <a:gd name="connsiteX230" fmla="*/ 517397 w 1141756"/>
              <a:gd name="connsiteY230" fmla="*/ 301837 h 685655"/>
              <a:gd name="connsiteX231" fmla="*/ 620628 w 1141756"/>
              <a:gd name="connsiteY231" fmla="*/ 301837 h 685655"/>
              <a:gd name="connsiteX232" fmla="*/ 1039769 w 1141756"/>
              <a:gd name="connsiteY232" fmla="*/ 135392 h 685655"/>
              <a:gd name="connsiteX233" fmla="*/ 654209 w 1141756"/>
              <a:gd name="connsiteY233" fmla="*/ 38506 h 685655"/>
              <a:gd name="connsiteX234" fmla="*/ 599484 w 1141756"/>
              <a:gd name="connsiteY234" fmla="*/ 30898 h 685655"/>
              <a:gd name="connsiteX235" fmla="*/ 590778 w 1141756"/>
              <a:gd name="connsiteY235" fmla="*/ 0 h 685655"/>
              <a:gd name="connsiteX236" fmla="*/ 660428 w 1141756"/>
              <a:gd name="connsiteY236" fmla="*/ 9937 h 685655"/>
              <a:gd name="connsiteX237" fmla="*/ 1092006 w 1141756"/>
              <a:gd name="connsiteY237" fmla="*/ 116760 h 685655"/>
              <a:gd name="connsiteX238" fmla="*/ 1096982 w 1141756"/>
              <a:gd name="connsiteY238" fmla="*/ 119244 h 685655"/>
              <a:gd name="connsiteX239" fmla="*/ 1098225 w 1141756"/>
              <a:gd name="connsiteY239" fmla="*/ 120486 h 685655"/>
              <a:gd name="connsiteX240" fmla="*/ 1100713 w 1141756"/>
              <a:gd name="connsiteY240" fmla="*/ 121729 h 685655"/>
              <a:gd name="connsiteX241" fmla="*/ 1100713 w 1141756"/>
              <a:gd name="connsiteY241" fmla="*/ 122971 h 685655"/>
              <a:gd name="connsiteX242" fmla="*/ 1103200 w 1141756"/>
              <a:gd name="connsiteY242" fmla="*/ 126697 h 685655"/>
              <a:gd name="connsiteX243" fmla="*/ 1103200 w 1141756"/>
              <a:gd name="connsiteY243" fmla="*/ 127939 h 685655"/>
              <a:gd name="connsiteX244" fmla="*/ 1103200 w 1141756"/>
              <a:gd name="connsiteY244" fmla="*/ 130423 h 685655"/>
              <a:gd name="connsiteX245" fmla="*/ 1103200 w 1141756"/>
              <a:gd name="connsiteY245" fmla="*/ 131666 h 685655"/>
              <a:gd name="connsiteX246" fmla="*/ 1103200 w 1141756"/>
              <a:gd name="connsiteY246" fmla="*/ 288174 h 685655"/>
              <a:gd name="connsiteX247" fmla="*/ 1103200 w 1141756"/>
              <a:gd name="connsiteY247" fmla="*/ 290658 h 685655"/>
              <a:gd name="connsiteX248" fmla="*/ 1141756 w 1141756"/>
              <a:gd name="connsiteY248" fmla="*/ 365186 h 685655"/>
              <a:gd name="connsiteX249" fmla="*/ 1141756 w 1141756"/>
              <a:gd name="connsiteY249" fmla="*/ 485672 h 685655"/>
              <a:gd name="connsiteX250" fmla="*/ 1078325 w 1141756"/>
              <a:gd name="connsiteY250" fmla="*/ 550263 h 685655"/>
              <a:gd name="connsiteX251" fmla="*/ 1028576 w 1141756"/>
              <a:gd name="connsiteY251" fmla="*/ 527905 h 685655"/>
              <a:gd name="connsiteX252" fmla="*/ 965145 w 1141756"/>
              <a:gd name="connsiteY252" fmla="*/ 591253 h 685655"/>
              <a:gd name="connsiteX253" fmla="*/ 927832 w 1141756"/>
              <a:gd name="connsiteY253" fmla="*/ 578832 h 685655"/>
              <a:gd name="connsiteX254" fmla="*/ 863158 w 1141756"/>
              <a:gd name="connsiteY254" fmla="*/ 638454 h 685655"/>
              <a:gd name="connsiteX255" fmla="*/ 815896 w 1141756"/>
              <a:gd name="connsiteY255" fmla="*/ 618580 h 685655"/>
              <a:gd name="connsiteX256" fmla="*/ 815896 w 1141756"/>
              <a:gd name="connsiteY256" fmla="*/ 622306 h 685655"/>
              <a:gd name="connsiteX257" fmla="*/ 752465 w 1141756"/>
              <a:gd name="connsiteY257" fmla="*/ 685655 h 685655"/>
              <a:gd name="connsiteX258" fmla="*/ 687790 w 1141756"/>
              <a:gd name="connsiteY258" fmla="*/ 622306 h 685655"/>
              <a:gd name="connsiteX259" fmla="*/ 687790 w 1141756"/>
              <a:gd name="connsiteY259" fmla="*/ 597464 h 685655"/>
              <a:gd name="connsiteX260" fmla="*/ 592022 w 1141756"/>
              <a:gd name="connsiteY260" fmla="*/ 635970 h 685655"/>
              <a:gd name="connsiteX261" fmla="*/ 569634 w 1141756"/>
              <a:gd name="connsiteY261" fmla="*/ 640938 h 685655"/>
              <a:gd name="connsiteX262" fmla="*/ 546003 w 1141756"/>
              <a:gd name="connsiteY262" fmla="*/ 635970 h 685655"/>
              <a:gd name="connsiteX263" fmla="*/ 452723 w 1141756"/>
              <a:gd name="connsiteY263" fmla="*/ 598706 h 685655"/>
              <a:gd name="connsiteX264" fmla="*/ 452723 w 1141756"/>
              <a:gd name="connsiteY264" fmla="*/ 622306 h 685655"/>
              <a:gd name="connsiteX265" fmla="*/ 389292 w 1141756"/>
              <a:gd name="connsiteY265" fmla="*/ 685655 h 685655"/>
              <a:gd name="connsiteX266" fmla="*/ 324617 w 1141756"/>
              <a:gd name="connsiteY266" fmla="*/ 622306 h 685655"/>
              <a:gd name="connsiteX267" fmla="*/ 324617 w 1141756"/>
              <a:gd name="connsiteY267" fmla="*/ 618580 h 685655"/>
              <a:gd name="connsiteX268" fmla="*/ 278598 w 1141756"/>
              <a:gd name="connsiteY268" fmla="*/ 638454 h 685655"/>
              <a:gd name="connsiteX269" fmla="*/ 213924 w 1141756"/>
              <a:gd name="connsiteY269" fmla="*/ 578832 h 685655"/>
              <a:gd name="connsiteX270" fmla="*/ 176612 w 1141756"/>
              <a:gd name="connsiteY270" fmla="*/ 591253 h 685655"/>
              <a:gd name="connsiteX271" fmla="*/ 113181 w 1141756"/>
              <a:gd name="connsiteY271" fmla="*/ 527905 h 685655"/>
              <a:gd name="connsiteX272" fmla="*/ 63431 w 1141756"/>
              <a:gd name="connsiteY272" fmla="*/ 550263 h 685655"/>
              <a:gd name="connsiteX273" fmla="*/ 0 w 1141756"/>
              <a:gd name="connsiteY273" fmla="*/ 485672 h 685655"/>
              <a:gd name="connsiteX274" fmla="*/ 0 w 1141756"/>
              <a:gd name="connsiteY274" fmla="*/ 365186 h 685655"/>
              <a:gd name="connsiteX275" fmla="*/ 34825 w 1141756"/>
              <a:gd name="connsiteY275" fmla="*/ 291900 h 685655"/>
              <a:gd name="connsiteX276" fmla="*/ 34825 w 1141756"/>
              <a:gd name="connsiteY276" fmla="*/ 131666 h 685655"/>
              <a:gd name="connsiteX277" fmla="*/ 34825 w 1141756"/>
              <a:gd name="connsiteY277" fmla="*/ 130423 h 685655"/>
              <a:gd name="connsiteX278" fmla="*/ 36069 w 1141756"/>
              <a:gd name="connsiteY278" fmla="*/ 127939 h 685655"/>
              <a:gd name="connsiteX279" fmla="*/ 36069 w 1141756"/>
              <a:gd name="connsiteY279" fmla="*/ 126697 h 685655"/>
              <a:gd name="connsiteX280" fmla="*/ 37312 w 1141756"/>
              <a:gd name="connsiteY280" fmla="*/ 122971 h 685655"/>
              <a:gd name="connsiteX281" fmla="*/ 38556 w 1141756"/>
              <a:gd name="connsiteY281" fmla="*/ 121729 h 685655"/>
              <a:gd name="connsiteX282" fmla="*/ 41044 w 1141756"/>
              <a:gd name="connsiteY282" fmla="*/ 120486 h 685655"/>
              <a:gd name="connsiteX283" fmla="*/ 42287 w 1141756"/>
              <a:gd name="connsiteY283" fmla="*/ 119244 h 685655"/>
              <a:gd name="connsiteX284" fmla="*/ 46018 w 1141756"/>
              <a:gd name="connsiteY284" fmla="*/ 116760 h 685655"/>
              <a:gd name="connsiteX285" fmla="*/ 518641 w 1141756"/>
              <a:gd name="connsiteY285" fmla="*/ 7453 h 685655"/>
              <a:gd name="connsiteX286" fmla="*/ 590778 w 1141756"/>
              <a:gd name="connsiteY286" fmla="*/ 0 h 68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41756" h="685655">
                <a:moveTo>
                  <a:pt x="684059" y="408660"/>
                </a:moveTo>
                <a:cubicBezTo>
                  <a:pt x="670378" y="408660"/>
                  <a:pt x="656696" y="418597"/>
                  <a:pt x="651721" y="433503"/>
                </a:cubicBezTo>
                <a:cubicBezTo>
                  <a:pt x="649234" y="442198"/>
                  <a:pt x="650478" y="450893"/>
                  <a:pt x="654209" y="459588"/>
                </a:cubicBezTo>
                <a:cubicBezTo>
                  <a:pt x="657940" y="467040"/>
                  <a:pt x="666646" y="473251"/>
                  <a:pt x="674109" y="475735"/>
                </a:cubicBezTo>
                <a:lnTo>
                  <a:pt x="707690" y="485672"/>
                </a:lnTo>
                <a:cubicBezTo>
                  <a:pt x="713909" y="486914"/>
                  <a:pt x="717640" y="493125"/>
                  <a:pt x="717640" y="499336"/>
                </a:cubicBezTo>
                <a:lnTo>
                  <a:pt x="717640" y="622306"/>
                </a:lnTo>
                <a:cubicBezTo>
                  <a:pt x="717640" y="640938"/>
                  <a:pt x="733808" y="655844"/>
                  <a:pt x="752465" y="655844"/>
                </a:cubicBezTo>
                <a:cubicBezTo>
                  <a:pt x="771121" y="655844"/>
                  <a:pt x="786046" y="640938"/>
                  <a:pt x="786046" y="622306"/>
                </a:cubicBezTo>
                <a:lnTo>
                  <a:pt x="786046" y="485672"/>
                </a:lnTo>
                <a:cubicBezTo>
                  <a:pt x="786046" y="473251"/>
                  <a:pt x="782314" y="463314"/>
                  <a:pt x="777340" y="453377"/>
                </a:cubicBezTo>
                <a:cubicBezTo>
                  <a:pt x="774852" y="447166"/>
                  <a:pt x="769877" y="442198"/>
                  <a:pt x="764902" y="438471"/>
                </a:cubicBezTo>
                <a:cubicBezTo>
                  <a:pt x="764902" y="437229"/>
                  <a:pt x="764902" y="437229"/>
                  <a:pt x="764902" y="437229"/>
                </a:cubicBezTo>
                <a:cubicBezTo>
                  <a:pt x="762415" y="435987"/>
                  <a:pt x="761171" y="434745"/>
                  <a:pt x="758683" y="432261"/>
                </a:cubicBezTo>
                <a:cubicBezTo>
                  <a:pt x="757440" y="432261"/>
                  <a:pt x="757440" y="432261"/>
                  <a:pt x="756196" y="431019"/>
                </a:cubicBezTo>
                <a:cubicBezTo>
                  <a:pt x="754952" y="429776"/>
                  <a:pt x="751221" y="428534"/>
                  <a:pt x="748733" y="427292"/>
                </a:cubicBezTo>
                <a:cubicBezTo>
                  <a:pt x="747490" y="427292"/>
                  <a:pt x="747490" y="427292"/>
                  <a:pt x="746246" y="426050"/>
                </a:cubicBezTo>
                <a:cubicBezTo>
                  <a:pt x="745002" y="426050"/>
                  <a:pt x="745002" y="424808"/>
                  <a:pt x="745002" y="424808"/>
                </a:cubicBezTo>
                <a:cubicBezTo>
                  <a:pt x="745002" y="424808"/>
                  <a:pt x="745002" y="424808"/>
                  <a:pt x="743758" y="424808"/>
                </a:cubicBezTo>
                <a:lnTo>
                  <a:pt x="694009" y="409902"/>
                </a:lnTo>
                <a:cubicBezTo>
                  <a:pt x="690278" y="408660"/>
                  <a:pt x="687790" y="408660"/>
                  <a:pt x="684059" y="408660"/>
                </a:cubicBezTo>
                <a:close/>
                <a:moveTo>
                  <a:pt x="457698" y="408660"/>
                </a:moveTo>
                <a:cubicBezTo>
                  <a:pt x="452723" y="408660"/>
                  <a:pt x="450235" y="408660"/>
                  <a:pt x="447748" y="409902"/>
                </a:cubicBezTo>
                <a:lnTo>
                  <a:pt x="396754" y="424808"/>
                </a:lnTo>
                <a:cubicBezTo>
                  <a:pt x="395510" y="426050"/>
                  <a:pt x="394267" y="427292"/>
                  <a:pt x="393023" y="427292"/>
                </a:cubicBezTo>
                <a:cubicBezTo>
                  <a:pt x="390535" y="428534"/>
                  <a:pt x="386804" y="429776"/>
                  <a:pt x="384317" y="431019"/>
                </a:cubicBezTo>
                <a:cubicBezTo>
                  <a:pt x="384317" y="432261"/>
                  <a:pt x="384317" y="432261"/>
                  <a:pt x="383073" y="432261"/>
                </a:cubicBezTo>
                <a:cubicBezTo>
                  <a:pt x="380585" y="433503"/>
                  <a:pt x="379342" y="435987"/>
                  <a:pt x="376854" y="437229"/>
                </a:cubicBezTo>
                <a:cubicBezTo>
                  <a:pt x="371879" y="442198"/>
                  <a:pt x="366904" y="447166"/>
                  <a:pt x="364417" y="453377"/>
                </a:cubicBezTo>
                <a:cubicBezTo>
                  <a:pt x="363173" y="453377"/>
                  <a:pt x="363173" y="453377"/>
                  <a:pt x="363173" y="453377"/>
                </a:cubicBezTo>
                <a:cubicBezTo>
                  <a:pt x="358198" y="463314"/>
                  <a:pt x="355711" y="473251"/>
                  <a:pt x="355711" y="485672"/>
                </a:cubicBezTo>
                <a:lnTo>
                  <a:pt x="355711" y="622306"/>
                </a:lnTo>
                <a:cubicBezTo>
                  <a:pt x="355711" y="640938"/>
                  <a:pt x="370635" y="655844"/>
                  <a:pt x="389292" y="655844"/>
                </a:cubicBezTo>
                <a:cubicBezTo>
                  <a:pt x="407948" y="655844"/>
                  <a:pt x="422873" y="640938"/>
                  <a:pt x="422873" y="622306"/>
                </a:cubicBezTo>
                <a:lnTo>
                  <a:pt x="422873" y="499336"/>
                </a:lnTo>
                <a:cubicBezTo>
                  <a:pt x="422873" y="493125"/>
                  <a:pt x="427848" y="486914"/>
                  <a:pt x="434066" y="485672"/>
                </a:cubicBezTo>
                <a:lnTo>
                  <a:pt x="466404" y="475735"/>
                </a:lnTo>
                <a:cubicBezTo>
                  <a:pt x="475110" y="473251"/>
                  <a:pt x="482572" y="467040"/>
                  <a:pt x="486304" y="459588"/>
                </a:cubicBezTo>
                <a:cubicBezTo>
                  <a:pt x="491279" y="450893"/>
                  <a:pt x="492522" y="442198"/>
                  <a:pt x="490035" y="433503"/>
                </a:cubicBezTo>
                <a:cubicBezTo>
                  <a:pt x="485060" y="418597"/>
                  <a:pt x="471379" y="408660"/>
                  <a:pt x="457698" y="408660"/>
                </a:cubicBezTo>
                <a:close/>
                <a:moveTo>
                  <a:pt x="805946" y="363944"/>
                </a:moveTo>
                <a:cubicBezTo>
                  <a:pt x="787289" y="357733"/>
                  <a:pt x="768633" y="368912"/>
                  <a:pt x="762415" y="386302"/>
                </a:cubicBezTo>
                <a:cubicBezTo>
                  <a:pt x="761171" y="391270"/>
                  <a:pt x="761171" y="394997"/>
                  <a:pt x="761171" y="399965"/>
                </a:cubicBezTo>
                <a:cubicBezTo>
                  <a:pt x="764902" y="401207"/>
                  <a:pt x="768633" y="403692"/>
                  <a:pt x="771121" y="404934"/>
                </a:cubicBezTo>
                <a:cubicBezTo>
                  <a:pt x="774852" y="407418"/>
                  <a:pt x="777340" y="408660"/>
                  <a:pt x="779827" y="411144"/>
                </a:cubicBezTo>
                <a:cubicBezTo>
                  <a:pt x="781071" y="412387"/>
                  <a:pt x="782314" y="413629"/>
                  <a:pt x="783558" y="413629"/>
                </a:cubicBezTo>
                <a:cubicBezTo>
                  <a:pt x="789777" y="419839"/>
                  <a:pt x="795996" y="426050"/>
                  <a:pt x="799727" y="433503"/>
                </a:cubicBezTo>
                <a:lnTo>
                  <a:pt x="818383" y="438471"/>
                </a:lnTo>
                <a:cubicBezTo>
                  <a:pt x="824602" y="440956"/>
                  <a:pt x="829577" y="447166"/>
                  <a:pt x="829577" y="452135"/>
                </a:cubicBezTo>
                <a:lnTo>
                  <a:pt x="829577" y="575105"/>
                </a:lnTo>
                <a:cubicBezTo>
                  <a:pt x="829577" y="593737"/>
                  <a:pt x="844502" y="608643"/>
                  <a:pt x="863158" y="608643"/>
                </a:cubicBezTo>
                <a:cubicBezTo>
                  <a:pt x="881814" y="608643"/>
                  <a:pt x="897983" y="593737"/>
                  <a:pt x="897983" y="575105"/>
                </a:cubicBezTo>
                <a:lnTo>
                  <a:pt x="897983" y="438471"/>
                </a:lnTo>
                <a:cubicBezTo>
                  <a:pt x="897983" y="428534"/>
                  <a:pt x="894251" y="417355"/>
                  <a:pt x="890520" y="408660"/>
                </a:cubicBezTo>
                <a:cubicBezTo>
                  <a:pt x="885545" y="402450"/>
                  <a:pt x="881814" y="397481"/>
                  <a:pt x="876839" y="391270"/>
                </a:cubicBezTo>
                <a:cubicBezTo>
                  <a:pt x="874352" y="390028"/>
                  <a:pt x="871864" y="387544"/>
                  <a:pt x="869376" y="385060"/>
                </a:cubicBezTo>
                <a:lnTo>
                  <a:pt x="868133" y="385060"/>
                </a:lnTo>
                <a:cubicBezTo>
                  <a:pt x="865645" y="383818"/>
                  <a:pt x="863158" y="382576"/>
                  <a:pt x="859427" y="380091"/>
                </a:cubicBezTo>
                <a:cubicBezTo>
                  <a:pt x="858183" y="380091"/>
                  <a:pt x="856939" y="378849"/>
                  <a:pt x="855695" y="377607"/>
                </a:cubicBezTo>
                <a:lnTo>
                  <a:pt x="845745" y="376365"/>
                </a:lnTo>
                <a:close/>
                <a:moveTo>
                  <a:pt x="345761" y="362702"/>
                </a:moveTo>
                <a:cubicBezTo>
                  <a:pt x="343273" y="362702"/>
                  <a:pt x="339542" y="362702"/>
                  <a:pt x="335811" y="363944"/>
                </a:cubicBezTo>
                <a:lnTo>
                  <a:pt x="296011" y="376365"/>
                </a:lnTo>
                <a:lnTo>
                  <a:pt x="286061" y="377607"/>
                </a:lnTo>
                <a:cubicBezTo>
                  <a:pt x="284817" y="378849"/>
                  <a:pt x="283573" y="380091"/>
                  <a:pt x="282330" y="380091"/>
                </a:cubicBezTo>
                <a:cubicBezTo>
                  <a:pt x="278598" y="381333"/>
                  <a:pt x="276111" y="383818"/>
                  <a:pt x="272380" y="385060"/>
                </a:cubicBezTo>
                <a:cubicBezTo>
                  <a:pt x="269892" y="387544"/>
                  <a:pt x="267405" y="390028"/>
                  <a:pt x="264917" y="391270"/>
                </a:cubicBezTo>
                <a:cubicBezTo>
                  <a:pt x="264917" y="391270"/>
                  <a:pt x="264917" y="391270"/>
                  <a:pt x="263674" y="391270"/>
                </a:cubicBezTo>
                <a:cubicBezTo>
                  <a:pt x="258699" y="397481"/>
                  <a:pt x="254967" y="402450"/>
                  <a:pt x="251236" y="408660"/>
                </a:cubicBezTo>
                <a:cubicBezTo>
                  <a:pt x="247505" y="417355"/>
                  <a:pt x="243774" y="428534"/>
                  <a:pt x="243774" y="438471"/>
                </a:cubicBezTo>
                <a:lnTo>
                  <a:pt x="243774" y="575105"/>
                </a:lnTo>
                <a:cubicBezTo>
                  <a:pt x="243774" y="593737"/>
                  <a:pt x="258699" y="608643"/>
                  <a:pt x="278598" y="608643"/>
                </a:cubicBezTo>
                <a:cubicBezTo>
                  <a:pt x="297255" y="608643"/>
                  <a:pt x="312180" y="593737"/>
                  <a:pt x="312180" y="575105"/>
                </a:cubicBezTo>
                <a:lnTo>
                  <a:pt x="312180" y="452135"/>
                </a:lnTo>
                <a:cubicBezTo>
                  <a:pt x="312180" y="447166"/>
                  <a:pt x="315911" y="440956"/>
                  <a:pt x="322130" y="438471"/>
                </a:cubicBezTo>
                <a:lnTo>
                  <a:pt x="342029" y="433503"/>
                </a:lnTo>
                <a:cubicBezTo>
                  <a:pt x="345761" y="426050"/>
                  <a:pt x="350736" y="419839"/>
                  <a:pt x="358198" y="413629"/>
                </a:cubicBezTo>
                <a:cubicBezTo>
                  <a:pt x="363173" y="409902"/>
                  <a:pt x="366904" y="407418"/>
                  <a:pt x="370635" y="406176"/>
                </a:cubicBezTo>
                <a:cubicBezTo>
                  <a:pt x="373123" y="403692"/>
                  <a:pt x="376854" y="401207"/>
                  <a:pt x="379342" y="399965"/>
                </a:cubicBezTo>
                <a:cubicBezTo>
                  <a:pt x="380585" y="394997"/>
                  <a:pt x="379342" y="391270"/>
                  <a:pt x="379342" y="386302"/>
                </a:cubicBezTo>
                <a:cubicBezTo>
                  <a:pt x="374367" y="371396"/>
                  <a:pt x="360686" y="362702"/>
                  <a:pt x="345761" y="362702"/>
                </a:cubicBezTo>
                <a:close/>
                <a:moveTo>
                  <a:pt x="243774" y="315501"/>
                </a:moveTo>
                <a:cubicBezTo>
                  <a:pt x="241286" y="315501"/>
                  <a:pt x="237555" y="315501"/>
                  <a:pt x="233824" y="316743"/>
                </a:cubicBezTo>
                <a:lnTo>
                  <a:pt x="185318" y="330406"/>
                </a:lnTo>
                <a:cubicBezTo>
                  <a:pt x="185318" y="331648"/>
                  <a:pt x="184074" y="331648"/>
                  <a:pt x="184074" y="331648"/>
                </a:cubicBezTo>
                <a:cubicBezTo>
                  <a:pt x="182830" y="331648"/>
                  <a:pt x="181586" y="332890"/>
                  <a:pt x="180343" y="332890"/>
                </a:cubicBezTo>
                <a:cubicBezTo>
                  <a:pt x="177855" y="334133"/>
                  <a:pt x="175368" y="335375"/>
                  <a:pt x="172880" y="336617"/>
                </a:cubicBezTo>
                <a:cubicBezTo>
                  <a:pt x="171637" y="337859"/>
                  <a:pt x="171637" y="339101"/>
                  <a:pt x="169149" y="339101"/>
                </a:cubicBezTo>
                <a:cubicBezTo>
                  <a:pt x="169149" y="340343"/>
                  <a:pt x="166662" y="341585"/>
                  <a:pt x="166662" y="341585"/>
                </a:cubicBezTo>
                <a:cubicBezTo>
                  <a:pt x="165418" y="342827"/>
                  <a:pt x="164174" y="344070"/>
                  <a:pt x="162930" y="344070"/>
                </a:cubicBezTo>
                <a:cubicBezTo>
                  <a:pt x="161687" y="345312"/>
                  <a:pt x="161687" y="346554"/>
                  <a:pt x="161687" y="346554"/>
                </a:cubicBezTo>
                <a:cubicBezTo>
                  <a:pt x="152980" y="355249"/>
                  <a:pt x="146762" y="366428"/>
                  <a:pt x="143030" y="377607"/>
                </a:cubicBezTo>
                <a:cubicBezTo>
                  <a:pt x="143030" y="382576"/>
                  <a:pt x="141787" y="386302"/>
                  <a:pt x="141787" y="391270"/>
                </a:cubicBezTo>
                <a:lnTo>
                  <a:pt x="141787" y="527905"/>
                </a:lnTo>
                <a:cubicBezTo>
                  <a:pt x="141787" y="546536"/>
                  <a:pt x="157955" y="562684"/>
                  <a:pt x="176612" y="562684"/>
                </a:cubicBezTo>
                <a:cubicBezTo>
                  <a:pt x="195268" y="562684"/>
                  <a:pt x="210193" y="546536"/>
                  <a:pt x="210193" y="527905"/>
                </a:cubicBezTo>
                <a:lnTo>
                  <a:pt x="210193" y="406176"/>
                </a:lnTo>
                <a:cubicBezTo>
                  <a:pt x="210193" y="399965"/>
                  <a:pt x="213924" y="393755"/>
                  <a:pt x="221386" y="391270"/>
                </a:cubicBezTo>
                <a:lnTo>
                  <a:pt x="227605" y="390028"/>
                </a:lnTo>
                <a:cubicBezTo>
                  <a:pt x="237555" y="373881"/>
                  <a:pt x="251236" y="360217"/>
                  <a:pt x="269892" y="352764"/>
                </a:cubicBezTo>
                <a:cubicBezTo>
                  <a:pt x="272380" y="351522"/>
                  <a:pt x="274867" y="350280"/>
                  <a:pt x="277355" y="350280"/>
                </a:cubicBezTo>
                <a:lnTo>
                  <a:pt x="278598" y="349038"/>
                </a:lnTo>
                <a:cubicBezTo>
                  <a:pt x="278598" y="346554"/>
                  <a:pt x="277355" y="342827"/>
                  <a:pt x="277355" y="339101"/>
                </a:cubicBezTo>
                <a:cubicBezTo>
                  <a:pt x="274867" y="330406"/>
                  <a:pt x="268649" y="322953"/>
                  <a:pt x="259942" y="319227"/>
                </a:cubicBezTo>
                <a:cubicBezTo>
                  <a:pt x="256211" y="316743"/>
                  <a:pt x="249992" y="315501"/>
                  <a:pt x="243774" y="315501"/>
                </a:cubicBezTo>
                <a:close/>
                <a:moveTo>
                  <a:pt x="893629" y="315190"/>
                </a:moveTo>
                <a:cubicBezTo>
                  <a:pt x="889276" y="315811"/>
                  <a:pt x="884923" y="317364"/>
                  <a:pt x="880570" y="319227"/>
                </a:cubicBezTo>
                <a:cubicBezTo>
                  <a:pt x="873108" y="322953"/>
                  <a:pt x="866889" y="330406"/>
                  <a:pt x="864402" y="339101"/>
                </a:cubicBezTo>
                <a:cubicBezTo>
                  <a:pt x="863158" y="342827"/>
                  <a:pt x="863158" y="346554"/>
                  <a:pt x="863158" y="349038"/>
                </a:cubicBezTo>
                <a:lnTo>
                  <a:pt x="864402" y="350280"/>
                </a:lnTo>
                <a:cubicBezTo>
                  <a:pt x="865645" y="350280"/>
                  <a:pt x="869376" y="351522"/>
                  <a:pt x="871864" y="352764"/>
                </a:cubicBezTo>
                <a:cubicBezTo>
                  <a:pt x="889276" y="360217"/>
                  <a:pt x="904201" y="373881"/>
                  <a:pt x="912908" y="390028"/>
                </a:cubicBezTo>
                <a:lnTo>
                  <a:pt x="920370" y="391270"/>
                </a:lnTo>
                <a:cubicBezTo>
                  <a:pt x="926589" y="393755"/>
                  <a:pt x="930320" y="399965"/>
                  <a:pt x="930320" y="406176"/>
                </a:cubicBezTo>
                <a:lnTo>
                  <a:pt x="930320" y="527905"/>
                </a:lnTo>
                <a:cubicBezTo>
                  <a:pt x="930320" y="546536"/>
                  <a:pt x="946489" y="562684"/>
                  <a:pt x="965145" y="562684"/>
                </a:cubicBezTo>
                <a:cubicBezTo>
                  <a:pt x="983801" y="562684"/>
                  <a:pt x="998726" y="546536"/>
                  <a:pt x="998726" y="527905"/>
                </a:cubicBezTo>
                <a:lnTo>
                  <a:pt x="998726" y="391270"/>
                </a:lnTo>
                <a:cubicBezTo>
                  <a:pt x="998726" y="386302"/>
                  <a:pt x="998726" y="382576"/>
                  <a:pt x="997482" y="377607"/>
                </a:cubicBezTo>
                <a:cubicBezTo>
                  <a:pt x="994995" y="366428"/>
                  <a:pt x="988776" y="355249"/>
                  <a:pt x="980070" y="346554"/>
                </a:cubicBezTo>
                <a:cubicBezTo>
                  <a:pt x="980070" y="346554"/>
                  <a:pt x="978826" y="345312"/>
                  <a:pt x="978826" y="344070"/>
                </a:cubicBezTo>
                <a:cubicBezTo>
                  <a:pt x="977582" y="344070"/>
                  <a:pt x="976338" y="342827"/>
                  <a:pt x="975095" y="341585"/>
                </a:cubicBezTo>
                <a:cubicBezTo>
                  <a:pt x="973851" y="341585"/>
                  <a:pt x="972607" y="340343"/>
                  <a:pt x="971363" y="339101"/>
                </a:cubicBezTo>
                <a:cubicBezTo>
                  <a:pt x="970120" y="339101"/>
                  <a:pt x="970120" y="337859"/>
                  <a:pt x="968876" y="336617"/>
                </a:cubicBezTo>
                <a:cubicBezTo>
                  <a:pt x="966388" y="335375"/>
                  <a:pt x="963901" y="334133"/>
                  <a:pt x="961414" y="332890"/>
                </a:cubicBezTo>
                <a:cubicBezTo>
                  <a:pt x="960170" y="332890"/>
                  <a:pt x="957682" y="331648"/>
                  <a:pt x="956438" y="331648"/>
                </a:cubicBezTo>
                <a:lnTo>
                  <a:pt x="906689" y="316743"/>
                </a:lnTo>
                <a:cubicBezTo>
                  <a:pt x="902336" y="314880"/>
                  <a:pt x="897983" y="314569"/>
                  <a:pt x="893629" y="315190"/>
                </a:cubicBezTo>
                <a:close/>
                <a:moveTo>
                  <a:pt x="1019869" y="290658"/>
                </a:moveTo>
                <a:cubicBezTo>
                  <a:pt x="1003701" y="285690"/>
                  <a:pt x="986288" y="293142"/>
                  <a:pt x="978826" y="308048"/>
                </a:cubicBezTo>
                <a:cubicBezTo>
                  <a:pt x="980070" y="309290"/>
                  <a:pt x="982557" y="310532"/>
                  <a:pt x="983801" y="311774"/>
                </a:cubicBezTo>
                <a:cubicBezTo>
                  <a:pt x="983801" y="311774"/>
                  <a:pt x="986288" y="311774"/>
                  <a:pt x="986288" y="313016"/>
                </a:cubicBezTo>
                <a:cubicBezTo>
                  <a:pt x="990020" y="314258"/>
                  <a:pt x="992507" y="316743"/>
                  <a:pt x="994995" y="319227"/>
                </a:cubicBezTo>
                <a:cubicBezTo>
                  <a:pt x="996238" y="320469"/>
                  <a:pt x="997482" y="321711"/>
                  <a:pt x="998726" y="322953"/>
                </a:cubicBezTo>
                <a:cubicBezTo>
                  <a:pt x="999970" y="324196"/>
                  <a:pt x="1001213" y="325438"/>
                  <a:pt x="1002457" y="326680"/>
                </a:cubicBezTo>
                <a:cubicBezTo>
                  <a:pt x="1007432" y="332890"/>
                  <a:pt x="1012407" y="339101"/>
                  <a:pt x="1016138" y="344070"/>
                </a:cubicBezTo>
                <a:cubicBezTo>
                  <a:pt x="1017382" y="345312"/>
                  <a:pt x="1017382" y="346554"/>
                  <a:pt x="1017382" y="346554"/>
                </a:cubicBezTo>
                <a:cubicBezTo>
                  <a:pt x="1019869" y="352764"/>
                  <a:pt x="1022357" y="356491"/>
                  <a:pt x="1024844" y="362702"/>
                </a:cubicBezTo>
                <a:lnTo>
                  <a:pt x="1033551" y="365186"/>
                </a:lnTo>
                <a:cubicBezTo>
                  <a:pt x="1038526" y="366428"/>
                  <a:pt x="1043501" y="372639"/>
                  <a:pt x="1043501" y="380091"/>
                </a:cubicBezTo>
                <a:lnTo>
                  <a:pt x="1043501" y="485672"/>
                </a:lnTo>
                <a:cubicBezTo>
                  <a:pt x="1043501" y="505546"/>
                  <a:pt x="1058426" y="520452"/>
                  <a:pt x="1078325" y="520452"/>
                </a:cubicBezTo>
                <a:cubicBezTo>
                  <a:pt x="1095738" y="520452"/>
                  <a:pt x="1111906" y="505546"/>
                  <a:pt x="1111906" y="485672"/>
                </a:cubicBezTo>
                <a:lnTo>
                  <a:pt x="1111906" y="365186"/>
                </a:lnTo>
                <a:cubicBezTo>
                  <a:pt x="1111906" y="340343"/>
                  <a:pt x="1096982" y="317985"/>
                  <a:pt x="1073350" y="306806"/>
                </a:cubicBezTo>
                <a:cubicBezTo>
                  <a:pt x="1072107" y="305564"/>
                  <a:pt x="1070863" y="305564"/>
                  <a:pt x="1069619" y="305564"/>
                </a:cubicBezTo>
                <a:close/>
                <a:moveTo>
                  <a:pt x="131837" y="288174"/>
                </a:moveTo>
                <a:cubicBezTo>
                  <a:pt x="128106" y="288174"/>
                  <a:pt x="125618" y="289416"/>
                  <a:pt x="121887" y="290658"/>
                </a:cubicBezTo>
                <a:lnTo>
                  <a:pt x="72137" y="305564"/>
                </a:lnTo>
                <a:cubicBezTo>
                  <a:pt x="70893" y="305564"/>
                  <a:pt x="69650" y="305564"/>
                  <a:pt x="67162" y="306806"/>
                </a:cubicBezTo>
                <a:cubicBezTo>
                  <a:pt x="44775" y="317985"/>
                  <a:pt x="29850" y="340343"/>
                  <a:pt x="29850" y="365186"/>
                </a:cubicBezTo>
                <a:lnTo>
                  <a:pt x="29850" y="485672"/>
                </a:lnTo>
                <a:cubicBezTo>
                  <a:pt x="29850" y="505546"/>
                  <a:pt x="44775" y="520452"/>
                  <a:pt x="63431" y="520452"/>
                </a:cubicBezTo>
                <a:cubicBezTo>
                  <a:pt x="83331" y="520452"/>
                  <a:pt x="98256" y="505546"/>
                  <a:pt x="98256" y="485672"/>
                </a:cubicBezTo>
                <a:lnTo>
                  <a:pt x="98256" y="380091"/>
                </a:lnTo>
                <a:cubicBezTo>
                  <a:pt x="98256" y="372639"/>
                  <a:pt x="101987" y="366428"/>
                  <a:pt x="108206" y="365186"/>
                </a:cubicBezTo>
                <a:lnTo>
                  <a:pt x="116912" y="362702"/>
                </a:lnTo>
                <a:cubicBezTo>
                  <a:pt x="118156" y="356491"/>
                  <a:pt x="120643" y="352764"/>
                  <a:pt x="124374" y="346554"/>
                </a:cubicBezTo>
                <a:cubicBezTo>
                  <a:pt x="124374" y="346554"/>
                  <a:pt x="124374" y="345312"/>
                  <a:pt x="124374" y="344070"/>
                </a:cubicBezTo>
                <a:cubicBezTo>
                  <a:pt x="128106" y="339101"/>
                  <a:pt x="133081" y="332890"/>
                  <a:pt x="138056" y="326680"/>
                </a:cubicBezTo>
                <a:cubicBezTo>
                  <a:pt x="140543" y="325438"/>
                  <a:pt x="141787" y="324196"/>
                  <a:pt x="143030" y="322953"/>
                </a:cubicBezTo>
                <a:cubicBezTo>
                  <a:pt x="143030" y="321711"/>
                  <a:pt x="145518" y="320469"/>
                  <a:pt x="146762" y="319227"/>
                </a:cubicBezTo>
                <a:cubicBezTo>
                  <a:pt x="149249" y="316743"/>
                  <a:pt x="151737" y="314258"/>
                  <a:pt x="155468" y="313016"/>
                </a:cubicBezTo>
                <a:cubicBezTo>
                  <a:pt x="155468" y="311774"/>
                  <a:pt x="156712" y="311774"/>
                  <a:pt x="157955" y="311774"/>
                </a:cubicBezTo>
                <a:cubicBezTo>
                  <a:pt x="159199" y="310532"/>
                  <a:pt x="160443" y="309290"/>
                  <a:pt x="162930" y="308048"/>
                </a:cubicBezTo>
                <a:cubicBezTo>
                  <a:pt x="156712" y="295627"/>
                  <a:pt x="144274" y="288174"/>
                  <a:pt x="131837" y="288174"/>
                </a:cubicBezTo>
                <a:close/>
                <a:moveTo>
                  <a:pt x="1073350" y="152782"/>
                </a:moveTo>
                <a:lnTo>
                  <a:pt x="631822" y="330406"/>
                </a:lnTo>
                <a:cubicBezTo>
                  <a:pt x="615653" y="336617"/>
                  <a:pt x="599484" y="340343"/>
                  <a:pt x="584559" y="341585"/>
                </a:cubicBezTo>
                <a:lnTo>
                  <a:pt x="584559" y="607401"/>
                </a:lnTo>
                <a:lnTo>
                  <a:pt x="687790" y="565168"/>
                </a:lnTo>
                <a:lnTo>
                  <a:pt x="687790" y="511757"/>
                </a:lnTo>
                <a:lnTo>
                  <a:pt x="666646" y="504304"/>
                </a:lnTo>
                <a:cubicBezTo>
                  <a:pt x="631822" y="494367"/>
                  <a:pt x="613165" y="458345"/>
                  <a:pt x="623115" y="424808"/>
                </a:cubicBezTo>
                <a:cubicBezTo>
                  <a:pt x="633065" y="391270"/>
                  <a:pt x="669134" y="371396"/>
                  <a:pt x="702715" y="382576"/>
                </a:cubicBezTo>
                <a:lnTo>
                  <a:pt x="731321" y="390028"/>
                </a:lnTo>
                <a:cubicBezTo>
                  <a:pt x="732565" y="385060"/>
                  <a:pt x="732565" y="382576"/>
                  <a:pt x="733808" y="377607"/>
                </a:cubicBezTo>
                <a:cubicBezTo>
                  <a:pt x="743758" y="344070"/>
                  <a:pt x="779827" y="325438"/>
                  <a:pt x="813408" y="335375"/>
                </a:cubicBezTo>
                <a:lnTo>
                  <a:pt x="833308" y="341585"/>
                </a:lnTo>
                <a:cubicBezTo>
                  <a:pt x="834552" y="336617"/>
                  <a:pt x="834552" y="334133"/>
                  <a:pt x="835795" y="330406"/>
                </a:cubicBezTo>
                <a:cubicBezTo>
                  <a:pt x="840770" y="314258"/>
                  <a:pt x="851964" y="300595"/>
                  <a:pt x="865645" y="293142"/>
                </a:cubicBezTo>
                <a:cubicBezTo>
                  <a:pt x="881814" y="284447"/>
                  <a:pt x="899226" y="283205"/>
                  <a:pt x="915395" y="288174"/>
                </a:cubicBezTo>
                <a:lnTo>
                  <a:pt x="950220" y="298111"/>
                </a:lnTo>
                <a:cubicBezTo>
                  <a:pt x="962657" y="268300"/>
                  <a:pt x="996238" y="252152"/>
                  <a:pt x="1027332" y="260847"/>
                </a:cubicBezTo>
                <a:lnTo>
                  <a:pt x="1073350" y="274510"/>
                </a:lnTo>
                <a:close/>
                <a:moveTo>
                  <a:pt x="64675" y="152782"/>
                </a:moveTo>
                <a:lnTo>
                  <a:pt x="64675" y="275752"/>
                </a:lnTo>
                <a:lnTo>
                  <a:pt x="113181" y="260847"/>
                </a:lnTo>
                <a:cubicBezTo>
                  <a:pt x="145518" y="252152"/>
                  <a:pt x="179099" y="268300"/>
                  <a:pt x="191536" y="298111"/>
                </a:cubicBezTo>
                <a:lnTo>
                  <a:pt x="226361" y="288174"/>
                </a:lnTo>
                <a:cubicBezTo>
                  <a:pt x="242530" y="283205"/>
                  <a:pt x="258699" y="284447"/>
                  <a:pt x="274867" y="293142"/>
                </a:cubicBezTo>
                <a:cubicBezTo>
                  <a:pt x="289792" y="300595"/>
                  <a:pt x="300986" y="314258"/>
                  <a:pt x="305961" y="330406"/>
                </a:cubicBezTo>
                <a:cubicBezTo>
                  <a:pt x="305961" y="334133"/>
                  <a:pt x="307205" y="336617"/>
                  <a:pt x="307205" y="341585"/>
                </a:cubicBezTo>
                <a:lnTo>
                  <a:pt x="328348" y="335375"/>
                </a:lnTo>
                <a:cubicBezTo>
                  <a:pt x="361929" y="325438"/>
                  <a:pt x="396754" y="344070"/>
                  <a:pt x="407948" y="377607"/>
                </a:cubicBezTo>
                <a:cubicBezTo>
                  <a:pt x="407948" y="382576"/>
                  <a:pt x="409192" y="385060"/>
                  <a:pt x="410435" y="390028"/>
                </a:cubicBezTo>
                <a:lnTo>
                  <a:pt x="439041" y="382576"/>
                </a:lnTo>
                <a:cubicBezTo>
                  <a:pt x="472622" y="371396"/>
                  <a:pt x="507447" y="391270"/>
                  <a:pt x="517397" y="424808"/>
                </a:cubicBezTo>
                <a:cubicBezTo>
                  <a:pt x="523616" y="440956"/>
                  <a:pt x="521128" y="458345"/>
                  <a:pt x="513666" y="473251"/>
                </a:cubicBezTo>
                <a:cubicBezTo>
                  <a:pt x="504960" y="488156"/>
                  <a:pt x="491279" y="499336"/>
                  <a:pt x="475110" y="504304"/>
                </a:cubicBezTo>
                <a:lnTo>
                  <a:pt x="452723" y="511757"/>
                </a:lnTo>
                <a:lnTo>
                  <a:pt x="452723" y="566411"/>
                </a:lnTo>
                <a:lnTo>
                  <a:pt x="554709" y="607401"/>
                </a:lnTo>
                <a:lnTo>
                  <a:pt x="554709" y="341585"/>
                </a:lnTo>
                <a:cubicBezTo>
                  <a:pt x="538541" y="340343"/>
                  <a:pt x="522372" y="336617"/>
                  <a:pt x="507447" y="330406"/>
                </a:cubicBezTo>
                <a:close/>
                <a:moveTo>
                  <a:pt x="587989" y="96909"/>
                </a:moveTo>
                <a:cubicBezTo>
                  <a:pt x="573002" y="96909"/>
                  <a:pt x="556766" y="99386"/>
                  <a:pt x="540531" y="103103"/>
                </a:cubicBezTo>
                <a:lnTo>
                  <a:pt x="318226" y="153893"/>
                </a:lnTo>
                <a:lnTo>
                  <a:pt x="543028" y="244325"/>
                </a:lnTo>
                <a:cubicBezTo>
                  <a:pt x="560513" y="250519"/>
                  <a:pt x="579247" y="250519"/>
                  <a:pt x="596731" y="244325"/>
                </a:cubicBezTo>
                <a:lnTo>
                  <a:pt x="830276" y="151416"/>
                </a:lnTo>
                <a:lnTo>
                  <a:pt x="639194" y="104342"/>
                </a:lnTo>
                <a:cubicBezTo>
                  <a:pt x="622958" y="99386"/>
                  <a:pt x="605474" y="96909"/>
                  <a:pt x="587989" y="96909"/>
                </a:cubicBezTo>
                <a:close/>
                <a:moveTo>
                  <a:pt x="590955" y="67952"/>
                </a:moveTo>
                <a:cubicBezTo>
                  <a:pt x="609844" y="68107"/>
                  <a:pt x="628578" y="70275"/>
                  <a:pt x="646687" y="74611"/>
                </a:cubicBezTo>
                <a:lnTo>
                  <a:pt x="836521" y="122923"/>
                </a:lnTo>
                <a:cubicBezTo>
                  <a:pt x="850259" y="125401"/>
                  <a:pt x="859001" y="136550"/>
                  <a:pt x="860250" y="150177"/>
                </a:cubicBezTo>
                <a:cubicBezTo>
                  <a:pt x="861499" y="163804"/>
                  <a:pt x="854006" y="174953"/>
                  <a:pt x="841517" y="179908"/>
                </a:cubicBezTo>
                <a:lnTo>
                  <a:pt x="609220" y="272817"/>
                </a:lnTo>
                <a:cubicBezTo>
                  <a:pt x="596731" y="276534"/>
                  <a:pt x="584242" y="279011"/>
                  <a:pt x="570504" y="279011"/>
                </a:cubicBezTo>
                <a:cubicBezTo>
                  <a:pt x="556766" y="279011"/>
                  <a:pt x="544277" y="276534"/>
                  <a:pt x="531788" y="272817"/>
                </a:cubicBezTo>
                <a:lnTo>
                  <a:pt x="306985" y="182385"/>
                </a:lnTo>
                <a:cubicBezTo>
                  <a:pt x="294496" y="177430"/>
                  <a:pt x="285754" y="165042"/>
                  <a:pt x="287003" y="151416"/>
                </a:cubicBezTo>
                <a:cubicBezTo>
                  <a:pt x="288252" y="139028"/>
                  <a:pt x="298243" y="127879"/>
                  <a:pt x="310732" y="124162"/>
                </a:cubicBezTo>
                <a:lnTo>
                  <a:pt x="534286" y="73372"/>
                </a:lnTo>
                <a:cubicBezTo>
                  <a:pt x="553020" y="69656"/>
                  <a:pt x="572065" y="67797"/>
                  <a:pt x="590955" y="67952"/>
                </a:cubicBezTo>
                <a:close/>
                <a:moveTo>
                  <a:pt x="599484" y="30898"/>
                </a:moveTo>
                <a:cubicBezTo>
                  <a:pt x="581139" y="30122"/>
                  <a:pt x="562794" y="31053"/>
                  <a:pt x="544760" y="33537"/>
                </a:cubicBezTo>
                <a:cubicBezTo>
                  <a:pt x="537297" y="34780"/>
                  <a:pt x="531078" y="36022"/>
                  <a:pt x="526103" y="37264"/>
                </a:cubicBezTo>
                <a:lnTo>
                  <a:pt x="100743" y="135392"/>
                </a:lnTo>
                <a:lnTo>
                  <a:pt x="517397" y="301837"/>
                </a:lnTo>
                <a:cubicBezTo>
                  <a:pt x="550978" y="315501"/>
                  <a:pt x="587047" y="315501"/>
                  <a:pt x="620628" y="301837"/>
                </a:cubicBezTo>
                <a:lnTo>
                  <a:pt x="1039769" y="135392"/>
                </a:lnTo>
                <a:lnTo>
                  <a:pt x="654209" y="38506"/>
                </a:lnTo>
                <a:cubicBezTo>
                  <a:pt x="636174" y="34159"/>
                  <a:pt x="617829" y="31674"/>
                  <a:pt x="599484" y="30898"/>
                </a:cubicBezTo>
                <a:close/>
                <a:moveTo>
                  <a:pt x="590778" y="0"/>
                </a:moveTo>
                <a:cubicBezTo>
                  <a:pt x="614409" y="0"/>
                  <a:pt x="638040" y="3726"/>
                  <a:pt x="660428" y="9937"/>
                </a:cubicBezTo>
                <a:lnTo>
                  <a:pt x="1092006" y="116760"/>
                </a:lnTo>
                <a:cubicBezTo>
                  <a:pt x="1093250" y="118002"/>
                  <a:pt x="1095738" y="118002"/>
                  <a:pt x="1096982" y="119244"/>
                </a:cubicBezTo>
                <a:cubicBezTo>
                  <a:pt x="1098225" y="119244"/>
                  <a:pt x="1098225" y="120486"/>
                  <a:pt x="1098225" y="120486"/>
                </a:cubicBezTo>
                <a:cubicBezTo>
                  <a:pt x="1099469" y="120486"/>
                  <a:pt x="1099469" y="121729"/>
                  <a:pt x="1100713" y="121729"/>
                </a:cubicBezTo>
                <a:cubicBezTo>
                  <a:pt x="1100713" y="122971"/>
                  <a:pt x="1100713" y="122971"/>
                  <a:pt x="1100713" y="122971"/>
                </a:cubicBezTo>
                <a:cubicBezTo>
                  <a:pt x="1101956" y="124213"/>
                  <a:pt x="1101956" y="125455"/>
                  <a:pt x="1103200" y="126697"/>
                </a:cubicBezTo>
                <a:lnTo>
                  <a:pt x="1103200" y="127939"/>
                </a:lnTo>
                <a:cubicBezTo>
                  <a:pt x="1103200" y="129181"/>
                  <a:pt x="1103200" y="129181"/>
                  <a:pt x="1103200" y="130423"/>
                </a:cubicBezTo>
                <a:cubicBezTo>
                  <a:pt x="1103200" y="130423"/>
                  <a:pt x="1103200" y="130423"/>
                  <a:pt x="1103200" y="131666"/>
                </a:cubicBezTo>
                <a:lnTo>
                  <a:pt x="1103200" y="288174"/>
                </a:lnTo>
                <a:cubicBezTo>
                  <a:pt x="1103200" y="289416"/>
                  <a:pt x="1103200" y="289416"/>
                  <a:pt x="1103200" y="290658"/>
                </a:cubicBezTo>
                <a:cubicBezTo>
                  <a:pt x="1126831" y="306806"/>
                  <a:pt x="1141756" y="335375"/>
                  <a:pt x="1141756" y="365186"/>
                </a:cubicBezTo>
                <a:lnTo>
                  <a:pt x="1141756" y="485672"/>
                </a:lnTo>
                <a:cubicBezTo>
                  <a:pt x="1141756" y="521694"/>
                  <a:pt x="1113150" y="550263"/>
                  <a:pt x="1078325" y="550263"/>
                </a:cubicBezTo>
                <a:cubicBezTo>
                  <a:pt x="1058426" y="550263"/>
                  <a:pt x="1041013" y="541568"/>
                  <a:pt x="1028576" y="527905"/>
                </a:cubicBezTo>
                <a:cubicBezTo>
                  <a:pt x="1028576" y="563926"/>
                  <a:pt x="999970" y="591253"/>
                  <a:pt x="965145" y="591253"/>
                </a:cubicBezTo>
                <a:cubicBezTo>
                  <a:pt x="950220" y="591253"/>
                  <a:pt x="937782" y="586285"/>
                  <a:pt x="927832" y="578832"/>
                </a:cubicBezTo>
                <a:cubicBezTo>
                  <a:pt x="925345" y="612369"/>
                  <a:pt x="896739" y="638454"/>
                  <a:pt x="863158" y="638454"/>
                </a:cubicBezTo>
                <a:cubicBezTo>
                  <a:pt x="844502" y="638454"/>
                  <a:pt x="828333" y="631001"/>
                  <a:pt x="815896" y="618580"/>
                </a:cubicBezTo>
                <a:lnTo>
                  <a:pt x="815896" y="622306"/>
                </a:lnTo>
                <a:cubicBezTo>
                  <a:pt x="815896" y="657086"/>
                  <a:pt x="787289" y="685655"/>
                  <a:pt x="752465" y="685655"/>
                </a:cubicBezTo>
                <a:cubicBezTo>
                  <a:pt x="717640" y="685655"/>
                  <a:pt x="687790" y="657086"/>
                  <a:pt x="687790" y="622306"/>
                </a:cubicBezTo>
                <a:lnTo>
                  <a:pt x="687790" y="597464"/>
                </a:lnTo>
                <a:lnTo>
                  <a:pt x="592022" y="635970"/>
                </a:lnTo>
                <a:cubicBezTo>
                  <a:pt x="584559" y="639696"/>
                  <a:pt x="577097" y="640938"/>
                  <a:pt x="569634" y="640938"/>
                </a:cubicBezTo>
                <a:cubicBezTo>
                  <a:pt x="560928" y="640938"/>
                  <a:pt x="553466" y="639696"/>
                  <a:pt x="546003" y="635970"/>
                </a:cubicBezTo>
                <a:lnTo>
                  <a:pt x="452723" y="598706"/>
                </a:lnTo>
                <a:lnTo>
                  <a:pt x="452723" y="622306"/>
                </a:lnTo>
                <a:cubicBezTo>
                  <a:pt x="452723" y="657086"/>
                  <a:pt x="424116" y="685655"/>
                  <a:pt x="389292" y="685655"/>
                </a:cubicBezTo>
                <a:cubicBezTo>
                  <a:pt x="353223" y="685655"/>
                  <a:pt x="324617" y="657086"/>
                  <a:pt x="324617" y="622306"/>
                </a:cubicBezTo>
                <a:lnTo>
                  <a:pt x="324617" y="618580"/>
                </a:lnTo>
                <a:cubicBezTo>
                  <a:pt x="313423" y="631001"/>
                  <a:pt x="297255" y="638454"/>
                  <a:pt x="278598" y="638454"/>
                </a:cubicBezTo>
                <a:cubicBezTo>
                  <a:pt x="243774" y="638454"/>
                  <a:pt x="216411" y="612369"/>
                  <a:pt x="213924" y="578832"/>
                </a:cubicBezTo>
                <a:cubicBezTo>
                  <a:pt x="203974" y="586285"/>
                  <a:pt x="191536" y="591253"/>
                  <a:pt x="176612" y="591253"/>
                </a:cubicBezTo>
                <a:cubicBezTo>
                  <a:pt x="141787" y="591253"/>
                  <a:pt x="113181" y="563926"/>
                  <a:pt x="113181" y="527905"/>
                </a:cubicBezTo>
                <a:cubicBezTo>
                  <a:pt x="100743" y="541568"/>
                  <a:pt x="83331" y="550263"/>
                  <a:pt x="63431" y="550263"/>
                </a:cubicBezTo>
                <a:cubicBezTo>
                  <a:pt x="28606" y="550263"/>
                  <a:pt x="0" y="521694"/>
                  <a:pt x="0" y="485672"/>
                </a:cubicBezTo>
                <a:lnTo>
                  <a:pt x="0" y="365186"/>
                </a:lnTo>
                <a:cubicBezTo>
                  <a:pt x="0" y="336617"/>
                  <a:pt x="12437" y="309290"/>
                  <a:pt x="34825" y="291900"/>
                </a:cubicBezTo>
                <a:lnTo>
                  <a:pt x="34825" y="131666"/>
                </a:lnTo>
                <a:cubicBezTo>
                  <a:pt x="34825" y="130423"/>
                  <a:pt x="34825" y="130423"/>
                  <a:pt x="34825" y="130423"/>
                </a:cubicBezTo>
                <a:cubicBezTo>
                  <a:pt x="34825" y="129181"/>
                  <a:pt x="36069" y="129181"/>
                  <a:pt x="36069" y="127939"/>
                </a:cubicBezTo>
                <a:lnTo>
                  <a:pt x="36069" y="126697"/>
                </a:lnTo>
                <a:cubicBezTo>
                  <a:pt x="36069" y="125455"/>
                  <a:pt x="37312" y="124213"/>
                  <a:pt x="37312" y="122971"/>
                </a:cubicBezTo>
                <a:cubicBezTo>
                  <a:pt x="37312" y="122971"/>
                  <a:pt x="37312" y="121729"/>
                  <a:pt x="38556" y="121729"/>
                </a:cubicBezTo>
                <a:cubicBezTo>
                  <a:pt x="39800" y="121729"/>
                  <a:pt x="39800" y="120486"/>
                  <a:pt x="41044" y="120486"/>
                </a:cubicBezTo>
                <a:lnTo>
                  <a:pt x="42287" y="119244"/>
                </a:lnTo>
                <a:cubicBezTo>
                  <a:pt x="43531" y="118002"/>
                  <a:pt x="44775" y="118002"/>
                  <a:pt x="46018" y="116760"/>
                </a:cubicBezTo>
                <a:lnTo>
                  <a:pt x="518641" y="7453"/>
                </a:lnTo>
                <a:cubicBezTo>
                  <a:pt x="542272" y="2484"/>
                  <a:pt x="567147" y="0"/>
                  <a:pt x="5907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4CACE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EC04CC-D752-0047-9C9D-39DFC6E64D40}"/>
              </a:ext>
            </a:extLst>
          </p:cNvPr>
          <p:cNvSpPr txBox="1"/>
          <p:nvPr/>
        </p:nvSpPr>
        <p:spPr>
          <a:xfrm>
            <a:off x="16496731" y="4110204"/>
            <a:ext cx="5778380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CYBER-ENABLED CRIME.</a:t>
            </a:r>
          </a:p>
          <a:p>
            <a:r>
              <a:rPr lang="en-GB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CYBER-RAPE?</a:t>
            </a:r>
            <a:endParaRPr lang="en-US" sz="3400" b="1" spc="-30" dirty="0">
              <a:solidFill>
                <a:srgbClr val="11134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B724B98-37F5-A648-8ECC-4BD413E379C0}"/>
              </a:ext>
            </a:extLst>
          </p:cNvPr>
          <p:cNvSpPr txBox="1"/>
          <p:nvPr/>
        </p:nvSpPr>
        <p:spPr>
          <a:xfrm>
            <a:off x="16471264" y="7522661"/>
            <a:ext cx="5778380" cy="16619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AI CRIMES, ROBOT CRIMES,</a:t>
            </a:r>
          </a:p>
          <a:p>
            <a:r>
              <a:rPr lang="en-GB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“TERRORISM”, DRONE OFFENSES</a:t>
            </a:r>
            <a:endParaRPr lang="en-US" sz="3400" b="1" spc="-30" dirty="0">
              <a:solidFill>
                <a:srgbClr val="11134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B72FDD1-5B1E-E446-9D7C-BBAA9A5CCF19}"/>
              </a:ext>
            </a:extLst>
          </p:cNvPr>
          <p:cNvSpPr txBox="1"/>
          <p:nvPr/>
        </p:nvSpPr>
        <p:spPr>
          <a:xfrm>
            <a:off x="16496731" y="10455184"/>
            <a:ext cx="577838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“INDUSTRIAL GENOCIDE”?</a:t>
            </a:r>
            <a:endParaRPr lang="en-US" sz="3400" b="1" spc="-30" dirty="0">
              <a:solidFill>
                <a:srgbClr val="11134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8111282" y="612372"/>
            <a:ext cx="8359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 FUTURISTIC CRIMES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8F9E16-C5DB-7DD5-1857-36E15E622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38024"/>
              </p:ext>
            </p:extLst>
          </p:nvPr>
        </p:nvGraphicFramePr>
        <p:xfrm>
          <a:off x="20133221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18F9E16-C5DB-7DD5-1857-36E15E622B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33221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2601ED-75DB-4489-D79A-64B576931899}"/>
              </a:ext>
            </a:extLst>
          </p:cNvPr>
          <p:cNvSpPr txBox="1"/>
          <p:nvPr/>
        </p:nvSpPr>
        <p:spPr>
          <a:xfrm>
            <a:off x="5451419" y="1377002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2556371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351D8CBD-BD41-4C9F-BF71-8E6869DEAF8A}"/>
              </a:ext>
            </a:extLst>
          </p:cNvPr>
          <p:cNvSpPr/>
          <p:nvPr/>
        </p:nvSpPr>
        <p:spPr>
          <a:xfrm>
            <a:off x="15410449" y="3778400"/>
            <a:ext cx="214276" cy="993518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" h="7976">
                <a:moveTo>
                  <a:pt x="173" y="7976"/>
                </a:moveTo>
                <a:lnTo>
                  <a:pt x="0" y="7976"/>
                </a:lnTo>
                <a:lnTo>
                  <a:pt x="0" y="0"/>
                </a:lnTo>
                <a:lnTo>
                  <a:pt x="173" y="0"/>
                </a:lnTo>
                <a:close/>
              </a:path>
            </a:pathLst>
          </a:custGeom>
          <a:solidFill>
            <a:srgbClr val="02185E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7074136F-C690-4938-A29E-26A80743A7C7}"/>
              </a:ext>
            </a:extLst>
          </p:cNvPr>
          <p:cNvSpPr/>
          <p:nvPr/>
        </p:nvSpPr>
        <p:spPr>
          <a:xfrm>
            <a:off x="15191189" y="3286316"/>
            <a:ext cx="655286" cy="6552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7" h="527">
                <a:moveTo>
                  <a:pt x="346" y="13"/>
                </a:moveTo>
                <a:cubicBezTo>
                  <a:pt x="208" y="-32"/>
                  <a:pt x="59" y="43"/>
                  <a:pt x="14" y="182"/>
                </a:cubicBezTo>
                <a:cubicBezTo>
                  <a:pt x="-32" y="320"/>
                  <a:pt x="43" y="468"/>
                  <a:pt x="182" y="514"/>
                </a:cubicBezTo>
                <a:cubicBezTo>
                  <a:pt x="320" y="559"/>
                  <a:pt x="468" y="484"/>
                  <a:pt x="514" y="345"/>
                </a:cubicBezTo>
                <a:cubicBezTo>
                  <a:pt x="559" y="207"/>
                  <a:pt x="484" y="59"/>
                  <a:pt x="346" y="13"/>
                </a:cubicBezTo>
                <a:close/>
              </a:path>
            </a:pathLst>
          </a:custGeom>
          <a:solidFill>
            <a:srgbClr val="B6D8F7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D96E252B-1DC9-4186-AAFD-08DB4A25D144}"/>
              </a:ext>
            </a:extLst>
          </p:cNvPr>
          <p:cNvSpPr/>
          <p:nvPr/>
        </p:nvSpPr>
        <p:spPr>
          <a:xfrm>
            <a:off x="15410449" y="4174564"/>
            <a:ext cx="214276" cy="8979666"/>
          </a:xfrm>
          <a:custGeom>
            <a:avLst/>
            <a:gdLst>
              <a:gd name="connsiteX0" fmla="*/ 0 w 214276"/>
              <a:gd name="connsiteY0" fmla="*/ 8876265 h 8979666"/>
              <a:gd name="connsiteX1" fmla="*/ 107757 w 214276"/>
              <a:gd name="connsiteY1" fmla="*/ 8878727 h 8979666"/>
              <a:gd name="connsiteX2" fmla="*/ 214276 w 214276"/>
              <a:gd name="connsiteY2" fmla="*/ 8876265 h 8979666"/>
              <a:gd name="connsiteX3" fmla="*/ 214276 w 214276"/>
              <a:gd name="connsiteY3" fmla="*/ 8975973 h 8979666"/>
              <a:gd name="connsiteX4" fmla="*/ 107757 w 214276"/>
              <a:gd name="connsiteY4" fmla="*/ 8979666 h 8979666"/>
              <a:gd name="connsiteX5" fmla="*/ 0 w 214276"/>
              <a:gd name="connsiteY5" fmla="*/ 8975973 h 8979666"/>
              <a:gd name="connsiteX6" fmla="*/ 0 w 214276"/>
              <a:gd name="connsiteY6" fmla="*/ 8192325 h 8979666"/>
              <a:gd name="connsiteX7" fmla="*/ 214276 w 214276"/>
              <a:gd name="connsiteY7" fmla="*/ 8192325 h 8979666"/>
              <a:gd name="connsiteX8" fmla="*/ 214276 w 214276"/>
              <a:gd name="connsiteY8" fmla="*/ 8293278 h 8979666"/>
              <a:gd name="connsiteX9" fmla="*/ 107757 w 214276"/>
              <a:gd name="connsiteY9" fmla="*/ 8296971 h 8979666"/>
              <a:gd name="connsiteX10" fmla="*/ 0 w 214276"/>
              <a:gd name="connsiteY10" fmla="*/ 8293278 h 8979666"/>
              <a:gd name="connsiteX11" fmla="*/ 0 w 214276"/>
              <a:gd name="connsiteY11" fmla="*/ 7509632 h 8979666"/>
              <a:gd name="connsiteX12" fmla="*/ 107757 w 214276"/>
              <a:gd name="connsiteY12" fmla="*/ 7513325 h 8979666"/>
              <a:gd name="connsiteX13" fmla="*/ 214276 w 214276"/>
              <a:gd name="connsiteY13" fmla="*/ 7509632 h 8979666"/>
              <a:gd name="connsiteX14" fmla="*/ 214276 w 214276"/>
              <a:gd name="connsiteY14" fmla="*/ 7610585 h 8979666"/>
              <a:gd name="connsiteX15" fmla="*/ 107757 w 214276"/>
              <a:gd name="connsiteY15" fmla="*/ 7614278 h 8979666"/>
              <a:gd name="connsiteX16" fmla="*/ 0 w 214276"/>
              <a:gd name="connsiteY16" fmla="*/ 7610585 h 8979666"/>
              <a:gd name="connsiteX17" fmla="*/ 0 w 214276"/>
              <a:gd name="connsiteY17" fmla="*/ 6826938 h 8979666"/>
              <a:gd name="connsiteX18" fmla="*/ 214276 w 214276"/>
              <a:gd name="connsiteY18" fmla="*/ 6826938 h 8979666"/>
              <a:gd name="connsiteX19" fmla="*/ 214276 w 214276"/>
              <a:gd name="connsiteY19" fmla="*/ 6927891 h 8979666"/>
              <a:gd name="connsiteX20" fmla="*/ 107757 w 214276"/>
              <a:gd name="connsiteY20" fmla="*/ 6931584 h 8979666"/>
              <a:gd name="connsiteX21" fmla="*/ 0 w 214276"/>
              <a:gd name="connsiteY21" fmla="*/ 6927891 h 8979666"/>
              <a:gd name="connsiteX22" fmla="*/ 0 w 214276"/>
              <a:gd name="connsiteY22" fmla="*/ 6144241 h 8979666"/>
              <a:gd name="connsiteX23" fmla="*/ 107757 w 214276"/>
              <a:gd name="connsiteY23" fmla="*/ 6147934 h 8979666"/>
              <a:gd name="connsiteX24" fmla="*/ 214276 w 214276"/>
              <a:gd name="connsiteY24" fmla="*/ 6144241 h 8979666"/>
              <a:gd name="connsiteX25" fmla="*/ 214276 w 214276"/>
              <a:gd name="connsiteY25" fmla="*/ 6245194 h 8979666"/>
              <a:gd name="connsiteX26" fmla="*/ 107757 w 214276"/>
              <a:gd name="connsiteY26" fmla="*/ 6248887 h 8979666"/>
              <a:gd name="connsiteX27" fmla="*/ 0 w 214276"/>
              <a:gd name="connsiteY27" fmla="*/ 6245194 h 8979666"/>
              <a:gd name="connsiteX28" fmla="*/ 0 w 214276"/>
              <a:gd name="connsiteY28" fmla="*/ 5461550 h 8979666"/>
              <a:gd name="connsiteX29" fmla="*/ 107757 w 214276"/>
              <a:gd name="connsiteY29" fmla="*/ 5465243 h 8979666"/>
              <a:gd name="connsiteX30" fmla="*/ 214276 w 214276"/>
              <a:gd name="connsiteY30" fmla="*/ 5461550 h 8979666"/>
              <a:gd name="connsiteX31" fmla="*/ 214276 w 214276"/>
              <a:gd name="connsiteY31" fmla="*/ 5562489 h 8979666"/>
              <a:gd name="connsiteX32" fmla="*/ 107757 w 214276"/>
              <a:gd name="connsiteY32" fmla="*/ 5564951 h 8979666"/>
              <a:gd name="connsiteX33" fmla="*/ 0 w 214276"/>
              <a:gd name="connsiteY33" fmla="*/ 5562489 h 8979666"/>
              <a:gd name="connsiteX34" fmla="*/ 0 w 214276"/>
              <a:gd name="connsiteY34" fmla="*/ 4778856 h 8979666"/>
              <a:gd name="connsiteX35" fmla="*/ 107757 w 214276"/>
              <a:gd name="connsiteY35" fmla="*/ 4782549 h 8979666"/>
              <a:gd name="connsiteX36" fmla="*/ 214276 w 214276"/>
              <a:gd name="connsiteY36" fmla="*/ 4778856 h 8979666"/>
              <a:gd name="connsiteX37" fmla="*/ 214276 w 214276"/>
              <a:gd name="connsiteY37" fmla="*/ 4879795 h 8979666"/>
              <a:gd name="connsiteX38" fmla="*/ 107757 w 214276"/>
              <a:gd name="connsiteY38" fmla="*/ 4882257 h 8979666"/>
              <a:gd name="connsiteX39" fmla="*/ 0 w 214276"/>
              <a:gd name="connsiteY39" fmla="*/ 4879795 h 8979666"/>
              <a:gd name="connsiteX40" fmla="*/ 0 w 214276"/>
              <a:gd name="connsiteY40" fmla="*/ 4096163 h 8979666"/>
              <a:gd name="connsiteX41" fmla="*/ 107757 w 214276"/>
              <a:gd name="connsiteY41" fmla="*/ 4098625 h 8979666"/>
              <a:gd name="connsiteX42" fmla="*/ 214276 w 214276"/>
              <a:gd name="connsiteY42" fmla="*/ 4096163 h 8979666"/>
              <a:gd name="connsiteX43" fmla="*/ 214276 w 214276"/>
              <a:gd name="connsiteY43" fmla="*/ 4197102 h 8979666"/>
              <a:gd name="connsiteX44" fmla="*/ 107757 w 214276"/>
              <a:gd name="connsiteY44" fmla="*/ 4199564 h 8979666"/>
              <a:gd name="connsiteX45" fmla="*/ 0 w 214276"/>
              <a:gd name="connsiteY45" fmla="*/ 4197102 h 8979666"/>
              <a:gd name="connsiteX46" fmla="*/ 0 w 214276"/>
              <a:gd name="connsiteY46" fmla="*/ 3412223 h 8979666"/>
              <a:gd name="connsiteX47" fmla="*/ 214276 w 214276"/>
              <a:gd name="connsiteY47" fmla="*/ 3412223 h 8979666"/>
              <a:gd name="connsiteX48" fmla="*/ 214276 w 214276"/>
              <a:gd name="connsiteY48" fmla="*/ 3514406 h 8979666"/>
              <a:gd name="connsiteX49" fmla="*/ 107757 w 214276"/>
              <a:gd name="connsiteY49" fmla="*/ 3516869 h 8979666"/>
              <a:gd name="connsiteX50" fmla="*/ 0 w 214276"/>
              <a:gd name="connsiteY50" fmla="*/ 3514406 h 8979666"/>
              <a:gd name="connsiteX51" fmla="*/ 0 w 214276"/>
              <a:gd name="connsiteY51" fmla="*/ 2730775 h 8979666"/>
              <a:gd name="connsiteX52" fmla="*/ 107757 w 214276"/>
              <a:gd name="connsiteY52" fmla="*/ 2733237 h 8979666"/>
              <a:gd name="connsiteX53" fmla="*/ 214276 w 214276"/>
              <a:gd name="connsiteY53" fmla="*/ 2730775 h 8979666"/>
              <a:gd name="connsiteX54" fmla="*/ 214276 w 214276"/>
              <a:gd name="connsiteY54" fmla="*/ 2830483 h 8979666"/>
              <a:gd name="connsiteX55" fmla="*/ 107757 w 214276"/>
              <a:gd name="connsiteY55" fmla="*/ 2834176 h 8979666"/>
              <a:gd name="connsiteX56" fmla="*/ 0 w 214276"/>
              <a:gd name="connsiteY56" fmla="*/ 2830483 h 8979666"/>
              <a:gd name="connsiteX57" fmla="*/ 0 w 214276"/>
              <a:gd name="connsiteY57" fmla="*/ 2048081 h 8979666"/>
              <a:gd name="connsiteX58" fmla="*/ 214276 w 214276"/>
              <a:gd name="connsiteY58" fmla="*/ 2048081 h 8979666"/>
              <a:gd name="connsiteX59" fmla="*/ 214276 w 214276"/>
              <a:gd name="connsiteY59" fmla="*/ 2149033 h 8979666"/>
              <a:gd name="connsiteX60" fmla="*/ 107757 w 214276"/>
              <a:gd name="connsiteY60" fmla="*/ 2152727 h 8979666"/>
              <a:gd name="connsiteX61" fmla="*/ 0 w 214276"/>
              <a:gd name="connsiteY61" fmla="*/ 2149033 h 8979666"/>
              <a:gd name="connsiteX62" fmla="*/ 0 w 214276"/>
              <a:gd name="connsiteY62" fmla="*/ 1365388 h 8979666"/>
              <a:gd name="connsiteX63" fmla="*/ 107757 w 214276"/>
              <a:gd name="connsiteY63" fmla="*/ 1370312 h 8979666"/>
              <a:gd name="connsiteX64" fmla="*/ 214276 w 214276"/>
              <a:gd name="connsiteY64" fmla="*/ 1365388 h 8979666"/>
              <a:gd name="connsiteX65" fmla="*/ 214276 w 214276"/>
              <a:gd name="connsiteY65" fmla="*/ 1466340 h 8979666"/>
              <a:gd name="connsiteX66" fmla="*/ 107757 w 214276"/>
              <a:gd name="connsiteY66" fmla="*/ 1470034 h 8979666"/>
              <a:gd name="connsiteX67" fmla="*/ 0 w 214276"/>
              <a:gd name="connsiteY67" fmla="*/ 1466340 h 8979666"/>
              <a:gd name="connsiteX68" fmla="*/ 0 w 214276"/>
              <a:gd name="connsiteY68" fmla="*/ 681448 h 8979666"/>
              <a:gd name="connsiteX69" fmla="*/ 214276 w 214276"/>
              <a:gd name="connsiteY69" fmla="*/ 681448 h 8979666"/>
              <a:gd name="connsiteX70" fmla="*/ 214276 w 214276"/>
              <a:gd name="connsiteY70" fmla="*/ 783646 h 8979666"/>
              <a:gd name="connsiteX71" fmla="*/ 107757 w 214276"/>
              <a:gd name="connsiteY71" fmla="*/ 787340 h 8979666"/>
              <a:gd name="connsiteX72" fmla="*/ 0 w 214276"/>
              <a:gd name="connsiteY72" fmla="*/ 783646 h 8979666"/>
              <a:gd name="connsiteX73" fmla="*/ 0 w 214276"/>
              <a:gd name="connsiteY73" fmla="*/ 0 h 8979666"/>
              <a:gd name="connsiteX74" fmla="*/ 107757 w 214276"/>
              <a:gd name="connsiteY74" fmla="*/ 3693 h 8979666"/>
              <a:gd name="connsiteX75" fmla="*/ 214276 w 214276"/>
              <a:gd name="connsiteY75" fmla="*/ 0 h 8979666"/>
              <a:gd name="connsiteX76" fmla="*/ 214276 w 214276"/>
              <a:gd name="connsiteY76" fmla="*/ 102183 h 8979666"/>
              <a:gd name="connsiteX77" fmla="*/ 107757 w 214276"/>
              <a:gd name="connsiteY77" fmla="*/ 104646 h 8979666"/>
              <a:gd name="connsiteX78" fmla="*/ 0 w 214276"/>
              <a:gd name="connsiteY78" fmla="*/ 102183 h 897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4276" h="8979666">
                <a:moveTo>
                  <a:pt x="0" y="8876265"/>
                </a:moveTo>
                <a:cubicBezTo>
                  <a:pt x="35919" y="8878727"/>
                  <a:pt x="71838" y="8878727"/>
                  <a:pt x="107757" y="8878727"/>
                </a:cubicBezTo>
                <a:cubicBezTo>
                  <a:pt x="142438" y="8878727"/>
                  <a:pt x="178357" y="8878727"/>
                  <a:pt x="214276" y="8876265"/>
                </a:cubicBezTo>
                <a:lnTo>
                  <a:pt x="214276" y="8975973"/>
                </a:lnTo>
                <a:cubicBezTo>
                  <a:pt x="178357" y="8978435"/>
                  <a:pt x="142438" y="8979666"/>
                  <a:pt x="107757" y="8979666"/>
                </a:cubicBezTo>
                <a:cubicBezTo>
                  <a:pt x="71838" y="8979666"/>
                  <a:pt x="35919" y="8978435"/>
                  <a:pt x="0" y="8975973"/>
                </a:cubicBezTo>
                <a:close/>
                <a:moveTo>
                  <a:pt x="0" y="8192325"/>
                </a:moveTo>
                <a:cubicBezTo>
                  <a:pt x="71838" y="8196018"/>
                  <a:pt x="142438" y="8196018"/>
                  <a:pt x="214276" y="8192325"/>
                </a:cubicBezTo>
                <a:lnTo>
                  <a:pt x="214276" y="8293278"/>
                </a:lnTo>
                <a:cubicBezTo>
                  <a:pt x="178357" y="8295740"/>
                  <a:pt x="142438" y="8296971"/>
                  <a:pt x="107757" y="8296971"/>
                </a:cubicBezTo>
                <a:cubicBezTo>
                  <a:pt x="71838" y="8296971"/>
                  <a:pt x="35919" y="8295740"/>
                  <a:pt x="0" y="8293278"/>
                </a:cubicBezTo>
                <a:close/>
                <a:moveTo>
                  <a:pt x="0" y="7509632"/>
                </a:moveTo>
                <a:cubicBezTo>
                  <a:pt x="35919" y="7512094"/>
                  <a:pt x="71838" y="7513325"/>
                  <a:pt x="107757" y="7513325"/>
                </a:cubicBezTo>
                <a:cubicBezTo>
                  <a:pt x="142438" y="7513325"/>
                  <a:pt x="178357" y="7512094"/>
                  <a:pt x="214276" y="7509632"/>
                </a:cubicBezTo>
                <a:lnTo>
                  <a:pt x="214276" y="7610585"/>
                </a:lnTo>
                <a:cubicBezTo>
                  <a:pt x="178357" y="7613047"/>
                  <a:pt x="142438" y="7614278"/>
                  <a:pt x="107757" y="7614278"/>
                </a:cubicBezTo>
                <a:cubicBezTo>
                  <a:pt x="71838" y="7614278"/>
                  <a:pt x="35919" y="7613047"/>
                  <a:pt x="0" y="7610585"/>
                </a:cubicBezTo>
                <a:close/>
                <a:moveTo>
                  <a:pt x="0" y="6826938"/>
                </a:moveTo>
                <a:cubicBezTo>
                  <a:pt x="71838" y="6830631"/>
                  <a:pt x="142438" y="6830631"/>
                  <a:pt x="214276" y="6826938"/>
                </a:cubicBezTo>
                <a:lnTo>
                  <a:pt x="214276" y="6927891"/>
                </a:lnTo>
                <a:cubicBezTo>
                  <a:pt x="178357" y="6930353"/>
                  <a:pt x="142438" y="6931584"/>
                  <a:pt x="107757" y="6931584"/>
                </a:cubicBezTo>
                <a:cubicBezTo>
                  <a:pt x="71838" y="6931584"/>
                  <a:pt x="35919" y="6930353"/>
                  <a:pt x="0" y="6927891"/>
                </a:cubicBezTo>
                <a:close/>
                <a:moveTo>
                  <a:pt x="0" y="6144241"/>
                </a:moveTo>
                <a:cubicBezTo>
                  <a:pt x="35919" y="6146703"/>
                  <a:pt x="71838" y="6147934"/>
                  <a:pt x="107757" y="6147934"/>
                </a:cubicBezTo>
                <a:cubicBezTo>
                  <a:pt x="142438" y="6147934"/>
                  <a:pt x="178357" y="6146703"/>
                  <a:pt x="214276" y="6144241"/>
                </a:cubicBezTo>
                <a:lnTo>
                  <a:pt x="214276" y="6245194"/>
                </a:lnTo>
                <a:cubicBezTo>
                  <a:pt x="178357" y="6247656"/>
                  <a:pt x="142438" y="6248887"/>
                  <a:pt x="107757" y="6248887"/>
                </a:cubicBezTo>
                <a:cubicBezTo>
                  <a:pt x="71838" y="6248887"/>
                  <a:pt x="35919" y="6247656"/>
                  <a:pt x="0" y="6245194"/>
                </a:cubicBezTo>
                <a:close/>
                <a:moveTo>
                  <a:pt x="0" y="5461550"/>
                </a:moveTo>
                <a:cubicBezTo>
                  <a:pt x="35919" y="5464012"/>
                  <a:pt x="71838" y="5465243"/>
                  <a:pt x="107757" y="5465243"/>
                </a:cubicBezTo>
                <a:cubicBezTo>
                  <a:pt x="142438" y="5465243"/>
                  <a:pt x="178357" y="5464012"/>
                  <a:pt x="214276" y="5461550"/>
                </a:cubicBezTo>
                <a:lnTo>
                  <a:pt x="214276" y="5562489"/>
                </a:lnTo>
                <a:cubicBezTo>
                  <a:pt x="178357" y="5564951"/>
                  <a:pt x="142438" y="5564951"/>
                  <a:pt x="107757" y="5564951"/>
                </a:cubicBezTo>
                <a:cubicBezTo>
                  <a:pt x="71838" y="5564951"/>
                  <a:pt x="35919" y="5564951"/>
                  <a:pt x="0" y="5562489"/>
                </a:cubicBezTo>
                <a:close/>
                <a:moveTo>
                  <a:pt x="0" y="4778856"/>
                </a:moveTo>
                <a:cubicBezTo>
                  <a:pt x="35919" y="4781318"/>
                  <a:pt x="71838" y="4782549"/>
                  <a:pt x="107757" y="4782549"/>
                </a:cubicBezTo>
                <a:cubicBezTo>
                  <a:pt x="142438" y="4782549"/>
                  <a:pt x="178357" y="4781318"/>
                  <a:pt x="214276" y="4778856"/>
                </a:cubicBezTo>
                <a:lnTo>
                  <a:pt x="214276" y="4879795"/>
                </a:lnTo>
                <a:cubicBezTo>
                  <a:pt x="178357" y="4882257"/>
                  <a:pt x="142438" y="4882257"/>
                  <a:pt x="107757" y="4882257"/>
                </a:cubicBezTo>
                <a:cubicBezTo>
                  <a:pt x="71838" y="4882257"/>
                  <a:pt x="35919" y="4882257"/>
                  <a:pt x="0" y="4879795"/>
                </a:cubicBezTo>
                <a:close/>
                <a:moveTo>
                  <a:pt x="0" y="4096163"/>
                </a:moveTo>
                <a:cubicBezTo>
                  <a:pt x="35919" y="4098625"/>
                  <a:pt x="71838" y="4098625"/>
                  <a:pt x="107757" y="4098625"/>
                </a:cubicBezTo>
                <a:cubicBezTo>
                  <a:pt x="142438" y="4098625"/>
                  <a:pt x="178357" y="4098625"/>
                  <a:pt x="214276" y="4096163"/>
                </a:cubicBezTo>
                <a:lnTo>
                  <a:pt x="214276" y="4197102"/>
                </a:lnTo>
                <a:cubicBezTo>
                  <a:pt x="178357" y="4198333"/>
                  <a:pt x="142438" y="4199564"/>
                  <a:pt x="107757" y="4199564"/>
                </a:cubicBezTo>
                <a:cubicBezTo>
                  <a:pt x="71838" y="4199564"/>
                  <a:pt x="35919" y="4198333"/>
                  <a:pt x="0" y="4197102"/>
                </a:cubicBezTo>
                <a:close/>
                <a:moveTo>
                  <a:pt x="0" y="3412223"/>
                </a:moveTo>
                <a:cubicBezTo>
                  <a:pt x="71838" y="3415916"/>
                  <a:pt x="142438" y="3415916"/>
                  <a:pt x="214276" y="3412223"/>
                </a:cubicBezTo>
                <a:lnTo>
                  <a:pt x="214276" y="3514406"/>
                </a:lnTo>
                <a:cubicBezTo>
                  <a:pt x="178357" y="3515638"/>
                  <a:pt x="142438" y="3516869"/>
                  <a:pt x="107757" y="3516869"/>
                </a:cubicBezTo>
                <a:cubicBezTo>
                  <a:pt x="71838" y="3516869"/>
                  <a:pt x="35919" y="3515638"/>
                  <a:pt x="0" y="3514406"/>
                </a:cubicBezTo>
                <a:close/>
                <a:moveTo>
                  <a:pt x="0" y="2730775"/>
                </a:moveTo>
                <a:cubicBezTo>
                  <a:pt x="35919" y="2733237"/>
                  <a:pt x="71838" y="2733237"/>
                  <a:pt x="107757" y="2733237"/>
                </a:cubicBezTo>
                <a:cubicBezTo>
                  <a:pt x="142438" y="2733237"/>
                  <a:pt x="178357" y="2733237"/>
                  <a:pt x="214276" y="2730775"/>
                </a:cubicBezTo>
                <a:lnTo>
                  <a:pt x="214276" y="2830483"/>
                </a:lnTo>
                <a:cubicBezTo>
                  <a:pt x="178357" y="2832945"/>
                  <a:pt x="142438" y="2834176"/>
                  <a:pt x="107757" y="2834176"/>
                </a:cubicBezTo>
                <a:cubicBezTo>
                  <a:pt x="71838" y="2834176"/>
                  <a:pt x="35919" y="2832945"/>
                  <a:pt x="0" y="2830483"/>
                </a:cubicBezTo>
                <a:close/>
                <a:moveTo>
                  <a:pt x="0" y="2048081"/>
                </a:moveTo>
                <a:cubicBezTo>
                  <a:pt x="71838" y="2051774"/>
                  <a:pt x="142438" y="2051774"/>
                  <a:pt x="214276" y="2048081"/>
                </a:cubicBezTo>
                <a:lnTo>
                  <a:pt x="214276" y="2149033"/>
                </a:lnTo>
                <a:cubicBezTo>
                  <a:pt x="178357" y="2151496"/>
                  <a:pt x="142438" y="2152727"/>
                  <a:pt x="107757" y="2152727"/>
                </a:cubicBezTo>
                <a:cubicBezTo>
                  <a:pt x="71838" y="2152727"/>
                  <a:pt x="35919" y="2151496"/>
                  <a:pt x="0" y="2149033"/>
                </a:cubicBezTo>
                <a:close/>
                <a:moveTo>
                  <a:pt x="0" y="1365388"/>
                </a:moveTo>
                <a:cubicBezTo>
                  <a:pt x="35919" y="1367850"/>
                  <a:pt x="71838" y="1370312"/>
                  <a:pt x="107757" y="1370312"/>
                </a:cubicBezTo>
                <a:cubicBezTo>
                  <a:pt x="142438" y="1370312"/>
                  <a:pt x="178357" y="1367850"/>
                  <a:pt x="214276" y="1365388"/>
                </a:cubicBezTo>
                <a:lnTo>
                  <a:pt x="214276" y="1466340"/>
                </a:lnTo>
                <a:cubicBezTo>
                  <a:pt x="178357" y="1468803"/>
                  <a:pt x="142438" y="1470034"/>
                  <a:pt x="107757" y="1470034"/>
                </a:cubicBezTo>
                <a:cubicBezTo>
                  <a:pt x="71838" y="1470034"/>
                  <a:pt x="35919" y="1468803"/>
                  <a:pt x="0" y="1466340"/>
                </a:cubicBezTo>
                <a:close/>
                <a:moveTo>
                  <a:pt x="0" y="681448"/>
                </a:moveTo>
                <a:cubicBezTo>
                  <a:pt x="71838" y="686373"/>
                  <a:pt x="142438" y="686373"/>
                  <a:pt x="214276" y="681448"/>
                </a:cubicBezTo>
                <a:lnTo>
                  <a:pt x="214276" y="783646"/>
                </a:lnTo>
                <a:cubicBezTo>
                  <a:pt x="178357" y="786108"/>
                  <a:pt x="142438" y="787340"/>
                  <a:pt x="107757" y="787340"/>
                </a:cubicBezTo>
                <a:cubicBezTo>
                  <a:pt x="71838" y="787340"/>
                  <a:pt x="35919" y="786108"/>
                  <a:pt x="0" y="783646"/>
                </a:cubicBezTo>
                <a:close/>
                <a:moveTo>
                  <a:pt x="0" y="0"/>
                </a:moveTo>
                <a:cubicBezTo>
                  <a:pt x="35919" y="2462"/>
                  <a:pt x="71838" y="3693"/>
                  <a:pt x="107757" y="3693"/>
                </a:cubicBezTo>
                <a:cubicBezTo>
                  <a:pt x="142438" y="3693"/>
                  <a:pt x="178357" y="2462"/>
                  <a:pt x="214276" y="0"/>
                </a:cubicBezTo>
                <a:lnTo>
                  <a:pt x="214276" y="102183"/>
                </a:lnTo>
                <a:cubicBezTo>
                  <a:pt x="178357" y="103415"/>
                  <a:pt x="142438" y="104646"/>
                  <a:pt x="107757" y="104646"/>
                </a:cubicBezTo>
                <a:cubicBezTo>
                  <a:pt x="71838" y="104646"/>
                  <a:pt x="35919" y="103415"/>
                  <a:pt x="0" y="102183"/>
                </a:cubicBezTo>
                <a:close/>
              </a:path>
            </a:pathLst>
          </a:custGeom>
          <a:solidFill>
            <a:srgbClr val="015ED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06" name="Straight Connector 305">
            <a:extLst>
              <a:ext uri="{FF2B5EF4-FFF2-40B4-BE49-F238E27FC236}">
                <a16:creationId xmlns:a16="http://schemas.microsoft.com/office/drawing/2014/main" id="{CAB34EE2-B288-472D-8665-70C4934456A5}"/>
              </a:ext>
            </a:extLst>
          </p:cNvPr>
          <p:cNvSpPr/>
          <p:nvPr/>
        </p:nvSpPr>
        <p:spPr>
          <a:xfrm>
            <a:off x="15625971" y="4983084"/>
            <a:ext cx="1179765" cy="0"/>
          </a:xfrm>
          <a:prstGeom prst="line">
            <a:avLst/>
          </a:prstGeom>
          <a:noFill/>
          <a:ln w="38100" cap="flat">
            <a:solidFill>
              <a:srgbClr val="015ED3"/>
            </a:solidFill>
            <a:prstDash val="solid"/>
            <a:round/>
            <a:tailEnd type="oval" w="lg" len="lg"/>
          </a:ln>
        </p:spPr>
        <p:txBody>
          <a:bodyPr vert="horz" wrap="none" lIns="5400" tIns="5400" rIns="5400" bIns="5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79" name="Straight Connector 378">
            <a:extLst>
              <a:ext uri="{FF2B5EF4-FFF2-40B4-BE49-F238E27FC236}">
                <a16:creationId xmlns:a16="http://schemas.microsoft.com/office/drawing/2014/main" id="{A346AF63-C75F-43B5-AA58-C64452EEA01E}"/>
              </a:ext>
            </a:extLst>
          </p:cNvPr>
          <p:cNvSpPr/>
          <p:nvPr/>
        </p:nvSpPr>
        <p:spPr>
          <a:xfrm>
            <a:off x="15625971" y="7548169"/>
            <a:ext cx="1179765" cy="0"/>
          </a:xfrm>
          <a:prstGeom prst="line">
            <a:avLst/>
          </a:prstGeom>
          <a:noFill/>
          <a:ln w="38100" cap="flat">
            <a:solidFill>
              <a:srgbClr val="015ED3"/>
            </a:solidFill>
            <a:prstDash val="solid"/>
            <a:round/>
            <a:tailEnd type="oval" w="lg" len="lg"/>
          </a:ln>
        </p:spPr>
        <p:txBody>
          <a:bodyPr vert="horz" wrap="none" lIns="5400" tIns="5400" rIns="5400" bIns="5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52" name="Straight Connector 451">
            <a:extLst>
              <a:ext uri="{FF2B5EF4-FFF2-40B4-BE49-F238E27FC236}">
                <a16:creationId xmlns:a16="http://schemas.microsoft.com/office/drawing/2014/main" id="{D5C687D4-16D8-40FF-809C-423192136AAC}"/>
              </a:ext>
            </a:extLst>
          </p:cNvPr>
          <p:cNvSpPr/>
          <p:nvPr/>
        </p:nvSpPr>
        <p:spPr>
          <a:xfrm>
            <a:off x="15625971" y="10114499"/>
            <a:ext cx="1179765" cy="0"/>
          </a:xfrm>
          <a:prstGeom prst="line">
            <a:avLst/>
          </a:prstGeom>
          <a:noFill/>
          <a:ln w="38100" cap="flat">
            <a:solidFill>
              <a:srgbClr val="015ED3"/>
            </a:solidFill>
            <a:prstDash val="solid"/>
            <a:round/>
            <a:tailEnd type="oval" w="lg" len="lg"/>
          </a:ln>
        </p:spPr>
        <p:txBody>
          <a:bodyPr vert="horz" wrap="none" lIns="5400" tIns="5400" rIns="5400" bIns="54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grpSp>
        <p:nvGrpSpPr>
          <p:cNvPr id="2" name="Group 467">
            <a:extLst>
              <a:ext uri="{FF2B5EF4-FFF2-40B4-BE49-F238E27FC236}">
                <a16:creationId xmlns:a16="http://schemas.microsoft.com/office/drawing/2014/main" id="{9DCBA2F7-CB67-4CA5-9F1F-79D6C38F5872}"/>
              </a:ext>
            </a:extLst>
          </p:cNvPr>
          <p:cNvGrpSpPr/>
          <p:nvPr/>
        </p:nvGrpSpPr>
        <p:grpSpPr>
          <a:xfrm>
            <a:off x="1503675" y="4002646"/>
            <a:ext cx="11665591" cy="8242157"/>
            <a:chOff x="1503675" y="4002646"/>
            <a:chExt cx="11665591" cy="8242157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A25A28-1F80-4358-A35F-908B1A11A2C3}"/>
                </a:ext>
              </a:extLst>
            </p:cNvPr>
            <p:cNvSpPr/>
            <p:nvPr/>
          </p:nvSpPr>
          <p:spPr>
            <a:xfrm>
              <a:off x="10632837" y="5420357"/>
              <a:ext cx="2536429" cy="3550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37" h="286">
                  <a:moveTo>
                    <a:pt x="38" y="28"/>
                  </a:moveTo>
                  <a:cubicBezTo>
                    <a:pt x="33" y="28"/>
                    <a:pt x="28" y="33"/>
                    <a:pt x="28" y="38"/>
                  </a:cubicBezTo>
                  <a:lnTo>
                    <a:pt x="28" y="249"/>
                  </a:lnTo>
                  <a:cubicBezTo>
                    <a:pt x="28" y="254"/>
                    <a:pt x="33" y="258"/>
                    <a:pt x="38" y="258"/>
                  </a:cubicBezTo>
                  <a:lnTo>
                    <a:pt x="2000" y="258"/>
                  </a:lnTo>
                  <a:cubicBezTo>
                    <a:pt x="2005" y="258"/>
                    <a:pt x="2008" y="254"/>
                    <a:pt x="2008" y="249"/>
                  </a:cubicBezTo>
                  <a:lnTo>
                    <a:pt x="2008" y="38"/>
                  </a:lnTo>
                  <a:cubicBezTo>
                    <a:pt x="2008" y="33"/>
                    <a:pt x="2005" y="28"/>
                    <a:pt x="2000" y="28"/>
                  </a:cubicBezTo>
                  <a:close/>
                  <a:moveTo>
                    <a:pt x="2000" y="286"/>
                  </a:moveTo>
                  <a:lnTo>
                    <a:pt x="38" y="286"/>
                  </a:lnTo>
                  <a:cubicBezTo>
                    <a:pt x="17" y="286"/>
                    <a:pt x="0" y="269"/>
                    <a:pt x="0" y="249"/>
                  </a:cubicBezTo>
                  <a:lnTo>
                    <a:pt x="0" y="38"/>
                  </a:lnTo>
                  <a:cubicBezTo>
                    <a:pt x="0" y="17"/>
                    <a:pt x="17" y="0"/>
                    <a:pt x="38" y="0"/>
                  </a:cubicBezTo>
                  <a:lnTo>
                    <a:pt x="2000" y="0"/>
                  </a:lnTo>
                  <a:cubicBezTo>
                    <a:pt x="2021" y="0"/>
                    <a:pt x="2037" y="17"/>
                    <a:pt x="2037" y="38"/>
                  </a:cubicBezTo>
                  <a:lnTo>
                    <a:pt x="2037" y="249"/>
                  </a:lnTo>
                  <a:cubicBezTo>
                    <a:pt x="2037" y="269"/>
                    <a:pt x="2021" y="286"/>
                    <a:pt x="2000" y="286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5A224E1-37A1-4C42-BF26-AD4B86A9191F}"/>
                </a:ext>
              </a:extLst>
            </p:cNvPr>
            <p:cNvSpPr/>
            <p:nvPr/>
          </p:nvSpPr>
          <p:spPr>
            <a:xfrm>
              <a:off x="4842397" y="4002646"/>
              <a:ext cx="1818856" cy="1871179"/>
            </a:xfrm>
            <a:custGeom>
              <a:avLst/>
              <a:gdLst>
                <a:gd name="connsiteX0" fmla="*/ 277778 w 1818856"/>
                <a:gd name="connsiteY0" fmla="*/ 321380 h 1871179"/>
                <a:gd name="connsiteX1" fmla="*/ 277778 w 1818856"/>
                <a:gd name="connsiteY1" fmla="*/ 1045738 h 1871179"/>
                <a:gd name="connsiteX2" fmla="*/ 1034496 w 1818856"/>
                <a:gd name="connsiteY2" fmla="*/ 1045738 h 1871179"/>
                <a:gd name="connsiteX3" fmla="*/ 1034496 w 1818856"/>
                <a:gd name="connsiteY3" fmla="*/ 849091 h 1871179"/>
                <a:gd name="connsiteX4" fmla="*/ 1066856 w 1818856"/>
                <a:gd name="connsiteY4" fmla="*/ 817976 h 1871179"/>
                <a:gd name="connsiteX5" fmla="*/ 1265992 w 1818856"/>
                <a:gd name="connsiteY5" fmla="*/ 817976 h 1871179"/>
                <a:gd name="connsiteX6" fmla="*/ 1265992 w 1818856"/>
                <a:gd name="connsiteY6" fmla="*/ 321380 h 1871179"/>
                <a:gd name="connsiteX7" fmla="*/ 260354 w 1818856"/>
                <a:gd name="connsiteY7" fmla="*/ 285286 h 1871179"/>
                <a:gd name="connsiteX8" fmla="*/ 1283416 w 1818856"/>
                <a:gd name="connsiteY8" fmla="*/ 285286 h 1871179"/>
                <a:gd name="connsiteX9" fmla="*/ 1300841 w 1818856"/>
                <a:gd name="connsiteY9" fmla="*/ 303955 h 1871179"/>
                <a:gd name="connsiteX10" fmla="*/ 1300841 w 1818856"/>
                <a:gd name="connsiteY10" fmla="*/ 817976 h 1871179"/>
                <a:gd name="connsiteX11" fmla="*/ 1514912 w 1818856"/>
                <a:gd name="connsiteY11" fmla="*/ 817976 h 1871179"/>
                <a:gd name="connsiteX12" fmla="*/ 1546027 w 1818856"/>
                <a:gd name="connsiteY12" fmla="*/ 849091 h 1871179"/>
                <a:gd name="connsiteX13" fmla="*/ 1546027 w 1818856"/>
                <a:gd name="connsiteY13" fmla="*/ 1556025 h 1871179"/>
                <a:gd name="connsiteX14" fmla="*/ 1514912 w 1818856"/>
                <a:gd name="connsiteY14" fmla="*/ 1588384 h 1871179"/>
                <a:gd name="connsiteX15" fmla="*/ 1066856 w 1818856"/>
                <a:gd name="connsiteY15" fmla="*/ 1588384 h 1871179"/>
                <a:gd name="connsiteX16" fmla="*/ 1034496 w 1818856"/>
                <a:gd name="connsiteY16" fmla="*/ 1556025 h 1871179"/>
                <a:gd name="connsiteX17" fmla="*/ 1034496 w 1818856"/>
                <a:gd name="connsiteY17" fmla="*/ 1081831 h 1871179"/>
                <a:gd name="connsiteX18" fmla="*/ 260354 w 1818856"/>
                <a:gd name="connsiteY18" fmla="*/ 1081831 h 1871179"/>
                <a:gd name="connsiteX19" fmla="*/ 242929 w 1818856"/>
                <a:gd name="connsiteY19" fmla="*/ 1063162 h 1871179"/>
                <a:gd name="connsiteX20" fmla="*/ 242929 w 1818856"/>
                <a:gd name="connsiteY20" fmla="*/ 303955 h 1871179"/>
                <a:gd name="connsiteX21" fmla="*/ 260354 w 1818856"/>
                <a:gd name="connsiteY21" fmla="*/ 285286 h 1871179"/>
                <a:gd name="connsiteX22" fmla="*/ 47307 w 1818856"/>
                <a:gd name="connsiteY22" fmla="*/ 36104 h 1871179"/>
                <a:gd name="connsiteX23" fmla="*/ 36103 w 1818856"/>
                <a:gd name="connsiteY23" fmla="*/ 47308 h 1871179"/>
                <a:gd name="connsiteX24" fmla="*/ 36103 w 1818856"/>
                <a:gd name="connsiteY24" fmla="*/ 1825116 h 1871179"/>
                <a:gd name="connsiteX25" fmla="*/ 47307 w 1818856"/>
                <a:gd name="connsiteY25" fmla="*/ 1835075 h 1871179"/>
                <a:gd name="connsiteX26" fmla="*/ 1771549 w 1818856"/>
                <a:gd name="connsiteY26" fmla="*/ 1835075 h 1871179"/>
                <a:gd name="connsiteX27" fmla="*/ 1782753 w 1818856"/>
                <a:gd name="connsiteY27" fmla="*/ 1825116 h 1871179"/>
                <a:gd name="connsiteX28" fmla="*/ 1782753 w 1818856"/>
                <a:gd name="connsiteY28" fmla="*/ 47308 h 1871179"/>
                <a:gd name="connsiteX29" fmla="*/ 1771549 w 1818856"/>
                <a:gd name="connsiteY29" fmla="*/ 36104 h 1871179"/>
                <a:gd name="connsiteX30" fmla="*/ 47307 w 1818856"/>
                <a:gd name="connsiteY30" fmla="*/ 0 h 1871179"/>
                <a:gd name="connsiteX31" fmla="*/ 1771549 w 1818856"/>
                <a:gd name="connsiteY31" fmla="*/ 0 h 1871179"/>
                <a:gd name="connsiteX32" fmla="*/ 1818856 w 1818856"/>
                <a:gd name="connsiteY32" fmla="*/ 47308 h 1871179"/>
                <a:gd name="connsiteX33" fmla="*/ 1818856 w 1818856"/>
                <a:gd name="connsiteY33" fmla="*/ 1825116 h 1871179"/>
                <a:gd name="connsiteX34" fmla="*/ 1771549 w 1818856"/>
                <a:gd name="connsiteY34" fmla="*/ 1871179 h 1871179"/>
                <a:gd name="connsiteX35" fmla="*/ 47307 w 1818856"/>
                <a:gd name="connsiteY35" fmla="*/ 1871179 h 1871179"/>
                <a:gd name="connsiteX36" fmla="*/ 0 w 1818856"/>
                <a:gd name="connsiteY36" fmla="*/ 1825116 h 1871179"/>
                <a:gd name="connsiteX37" fmla="*/ 0 w 1818856"/>
                <a:gd name="connsiteY37" fmla="*/ 47308 h 1871179"/>
                <a:gd name="connsiteX38" fmla="*/ 47307 w 1818856"/>
                <a:gd name="connsiteY38" fmla="*/ 0 h 187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18856" h="1871179">
                  <a:moveTo>
                    <a:pt x="277778" y="321380"/>
                  </a:moveTo>
                  <a:lnTo>
                    <a:pt x="277778" y="1045738"/>
                  </a:lnTo>
                  <a:lnTo>
                    <a:pt x="1034496" y="1045738"/>
                  </a:lnTo>
                  <a:lnTo>
                    <a:pt x="1034496" y="849091"/>
                  </a:lnTo>
                  <a:cubicBezTo>
                    <a:pt x="1034496" y="831666"/>
                    <a:pt x="1049431" y="817976"/>
                    <a:pt x="1066856" y="817976"/>
                  </a:cubicBezTo>
                  <a:lnTo>
                    <a:pt x="1265992" y="817976"/>
                  </a:lnTo>
                  <a:lnTo>
                    <a:pt x="1265992" y="321380"/>
                  </a:lnTo>
                  <a:close/>
                  <a:moveTo>
                    <a:pt x="260354" y="285286"/>
                  </a:moveTo>
                  <a:lnTo>
                    <a:pt x="1283416" y="285286"/>
                  </a:lnTo>
                  <a:cubicBezTo>
                    <a:pt x="1293373" y="285286"/>
                    <a:pt x="1300841" y="293998"/>
                    <a:pt x="1300841" y="303955"/>
                  </a:cubicBezTo>
                  <a:lnTo>
                    <a:pt x="1300841" y="817976"/>
                  </a:lnTo>
                  <a:lnTo>
                    <a:pt x="1514912" y="817976"/>
                  </a:lnTo>
                  <a:cubicBezTo>
                    <a:pt x="1532337" y="817976"/>
                    <a:pt x="1546027" y="831666"/>
                    <a:pt x="1546027" y="849091"/>
                  </a:cubicBezTo>
                  <a:lnTo>
                    <a:pt x="1546027" y="1556025"/>
                  </a:lnTo>
                  <a:cubicBezTo>
                    <a:pt x="1546027" y="1574694"/>
                    <a:pt x="1532337" y="1588384"/>
                    <a:pt x="1514912" y="1588384"/>
                  </a:cubicBezTo>
                  <a:lnTo>
                    <a:pt x="1066856" y="1588384"/>
                  </a:lnTo>
                  <a:cubicBezTo>
                    <a:pt x="1049431" y="1588384"/>
                    <a:pt x="1034496" y="1574694"/>
                    <a:pt x="1034496" y="1556025"/>
                  </a:cubicBezTo>
                  <a:lnTo>
                    <a:pt x="1034496" y="1081831"/>
                  </a:lnTo>
                  <a:lnTo>
                    <a:pt x="260354" y="1081831"/>
                  </a:lnTo>
                  <a:cubicBezTo>
                    <a:pt x="250397" y="1081831"/>
                    <a:pt x="242929" y="1073119"/>
                    <a:pt x="242929" y="1063162"/>
                  </a:cubicBezTo>
                  <a:lnTo>
                    <a:pt x="242929" y="303955"/>
                  </a:lnTo>
                  <a:cubicBezTo>
                    <a:pt x="242929" y="293998"/>
                    <a:pt x="250397" y="285286"/>
                    <a:pt x="260354" y="285286"/>
                  </a:cubicBezTo>
                  <a:close/>
                  <a:moveTo>
                    <a:pt x="47307" y="36104"/>
                  </a:moveTo>
                  <a:cubicBezTo>
                    <a:pt x="39838" y="36104"/>
                    <a:pt x="36103" y="41084"/>
                    <a:pt x="36103" y="47308"/>
                  </a:cubicBezTo>
                  <a:lnTo>
                    <a:pt x="36103" y="1825116"/>
                  </a:lnTo>
                  <a:cubicBezTo>
                    <a:pt x="36103" y="1830095"/>
                    <a:pt x="39838" y="1835075"/>
                    <a:pt x="47307" y="1835075"/>
                  </a:cubicBezTo>
                  <a:lnTo>
                    <a:pt x="1771549" y="1835075"/>
                  </a:lnTo>
                  <a:cubicBezTo>
                    <a:pt x="1777773" y="1835075"/>
                    <a:pt x="1782753" y="1830095"/>
                    <a:pt x="1782753" y="1825116"/>
                  </a:cubicBezTo>
                  <a:lnTo>
                    <a:pt x="1782753" y="47308"/>
                  </a:lnTo>
                  <a:cubicBezTo>
                    <a:pt x="1782753" y="41084"/>
                    <a:pt x="1777773" y="36104"/>
                    <a:pt x="1771549" y="36104"/>
                  </a:cubicBezTo>
                  <a:close/>
                  <a:moveTo>
                    <a:pt x="47307" y="0"/>
                  </a:moveTo>
                  <a:lnTo>
                    <a:pt x="1771549" y="0"/>
                  </a:lnTo>
                  <a:cubicBezTo>
                    <a:pt x="1797692" y="0"/>
                    <a:pt x="1818856" y="21164"/>
                    <a:pt x="1818856" y="47308"/>
                  </a:cubicBezTo>
                  <a:lnTo>
                    <a:pt x="1818856" y="1825116"/>
                  </a:lnTo>
                  <a:cubicBezTo>
                    <a:pt x="1818856" y="1850015"/>
                    <a:pt x="1797692" y="1871179"/>
                    <a:pt x="1771549" y="1871179"/>
                  </a:cubicBezTo>
                  <a:lnTo>
                    <a:pt x="47307" y="1871179"/>
                  </a:lnTo>
                  <a:cubicBezTo>
                    <a:pt x="21164" y="1871179"/>
                    <a:pt x="0" y="1850015"/>
                    <a:pt x="0" y="1825116"/>
                  </a:cubicBezTo>
                  <a:lnTo>
                    <a:pt x="0" y="47308"/>
                  </a:lnTo>
                  <a:cubicBezTo>
                    <a:pt x="0" y="21164"/>
                    <a:pt x="21164" y="0"/>
                    <a:pt x="47307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EC5F2AE-338D-453C-B3A1-30A6112A45A0}"/>
                </a:ext>
              </a:extLst>
            </p:cNvPr>
            <p:cNvSpPr/>
            <p:nvPr/>
          </p:nvSpPr>
          <p:spPr>
            <a:xfrm>
              <a:off x="6879267" y="9247428"/>
              <a:ext cx="1916028" cy="29737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9" h="2388">
                  <a:moveTo>
                    <a:pt x="1539" y="223"/>
                  </a:moveTo>
                  <a:lnTo>
                    <a:pt x="1449" y="112"/>
                  </a:lnTo>
                  <a:lnTo>
                    <a:pt x="1358" y="0"/>
                  </a:lnTo>
                  <a:cubicBezTo>
                    <a:pt x="1323" y="29"/>
                    <a:pt x="493" y="712"/>
                    <a:pt x="384" y="1378"/>
                  </a:cubicBezTo>
                  <a:cubicBezTo>
                    <a:pt x="325" y="1746"/>
                    <a:pt x="422" y="2003"/>
                    <a:pt x="530" y="2166"/>
                  </a:cubicBezTo>
                  <a:lnTo>
                    <a:pt x="0" y="2388"/>
                  </a:lnTo>
                  <a:lnTo>
                    <a:pt x="983" y="2388"/>
                  </a:lnTo>
                  <a:cubicBezTo>
                    <a:pt x="1011" y="2388"/>
                    <a:pt x="1025" y="2355"/>
                    <a:pt x="1007" y="2335"/>
                  </a:cubicBezTo>
                  <a:cubicBezTo>
                    <a:pt x="885" y="2203"/>
                    <a:pt x="599" y="1842"/>
                    <a:pt x="667" y="1424"/>
                  </a:cubicBezTo>
                  <a:cubicBezTo>
                    <a:pt x="757" y="865"/>
                    <a:pt x="1531" y="229"/>
                    <a:pt x="1539" y="223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F26E246-19F8-47AC-BAF6-89E8D21E018B}"/>
                </a:ext>
              </a:extLst>
            </p:cNvPr>
            <p:cNvSpPr/>
            <p:nvPr/>
          </p:nvSpPr>
          <p:spPr>
            <a:xfrm>
              <a:off x="7657887" y="10204196"/>
              <a:ext cx="366263" cy="1993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161">
                  <a:moveTo>
                    <a:pt x="27" y="0"/>
                  </a:moveTo>
                  <a:cubicBezTo>
                    <a:pt x="18" y="13"/>
                    <a:pt x="9" y="27"/>
                    <a:pt x="0" y="40"/>
                  </a:cubicBezTo>
                  <a:cubicBezTo>
                    <a:pt x="49" y="87"/>
                    <a:pt x="139" y="155"/>
                    <a:pt x="262" y="161"/>
                  </a:cubicBezTo>
                  <a:cubicBezTo>
                    <a:pt x="273" y="145"/>
                    <a:pt x="284" y="129"/>
                    <a:pt x="295" y="113"/>
                  </a:cubicBezTo>
                  <a:cubicBezTo>
                    <a:pt x="164" y="121"/>
                    <a:pt x="71" y="46"/>
                    <a:pt x="27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8CF020-9001-4A74-9C61-C0AB0357B517}"/>
                </a:ext>
              </a:extLst>
            </p:cNvPr>
            <p:cNvSpPr/>
            <p:nvPr/>
          </p:nvSpPr>
          <p:spPr>
            <a:xfrm>
              <a:off x="9177752" y="9247428"/>
              <a:ext cx="1916028" cy="29737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9" h="2388">
                  <a:moveTo>
                    <a:pt x="0" y="223"/>
                  </a:moveTo>
                  <a:lnTo>
                    <a:pt x="90" y="112"/>
                  </a:lnTo>
                  <a:lnTo>
                    <a:pt x="180" y="0"/>
                  </a:lnTo>
                  <a:cubicBezTo>
                    <a:pt x="216" y="29"/>
                    <a:pt x="1046" y="712"/>
                    <a:pt x="1154" y="1378"/>
                  </a:cubicBezTo>
                  <a:cubicBezTo>
                    <a:pt x="1214" y="1746"/>
                    <a:pt x="1117" y="2003"/>
                    <a:pt x="1009" y="2166"/>
                  </a:cubicBezTo>
                  <a:lnTo>
                    <a:pt x="1539" y="2388"/>
                  </a:lnTo>
                  <a:lnTo>
                    <a:pt x="556" y="2388"/>
                  </a:lnTo>
                  <a:cubicBezTo>
                    <a:pt x="528" y="2388"/>
                    <a:pt x="514" y="2355"/>
                    <a:pt x="532" y="2335"/>
                  </a:cubicBezTo>
                  <a:cubicBezTo>
                    <a:pt x="654" y="2203"/>
                    <a:pt x="939" y="1842"/>
                    <a:pt x="871" y="1424"/>
                  </a:cubicBezTo>
                  <a:cubicBezTo>
                    <a:pt x="781" y="865"/>
                    <a:pt x="7" y="229"/>
                    <a:pt x="0" y="223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0EEEEEA-770D-45AB-A12D-4C6EECE30A75}"/>
                </a:ext>
              </a:extLst>
            </p:cNvPr>
            <p:cNvSpPr/>
            <p:nvPr/>
          </p:nvSpPr>
          <p:spPr>
            <a:xfrm>
              <a:off x="9947652" y="10204196"/>
              <a:ext cx="366263" cy="1993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161">
                  <a:moveTo>
                    <a:pt x="269" y="0"/>
                  </a:moveTo>
                  <a:cubicBezTo>
                    <a:pt x="278" y="13"/>
                    <a:pt x="286" y="27"/>
                    <a:pt x="295" y="40"/>
                  </a:cubicBezTo>
                  <a:cubicBezTo>
                    <a:pt x="247" y="87"/>
                    <a:pt x="156" y="155"/>
                    <a:pt x="33" y="161"/>
                  </a:cubicBezTo>
                  <a:cubicBezTo>
                    <a:pt x="23" y="145"/>
                    <a:pt x="11" y="129"/>
                    <a:pt x="0" y="113"/>
                  </a:cubicBezTo>
                  <a:cubicBezTo>
                    <a:pt x="132" y="121"/>
                    <a:pt x="225" y="46"/>
                    <a:pt x="269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2EFF534-A44C-4DCB-AC19-FB199C8EE178}"/>
                </a:ext>
              </a:extLst>
            </p:cNvPr>
            <p:cNvSpPr/>
            <p:nvPr/>
          </p:nvSpPr>
          <p:spPr>
            <a:xfrm>
              <a:off x="10036103" y="11853621"/>
              <a:ext cx="453468" cy="16693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5" h="135">
                  <a:moveTo>
                    <a:pt x="215" y="135"/>
                  </a:moveTo>
                  <a:cubicBezTo>
                    <a:pt x="275" y="135"/>
                    <a:pt x="326" y="115"/>
                    <a:pt x="365" y="93"/>
                  </a:cubicBezTo>
                  <a:lnTo>
                    <a:pt x="320" y="74"/>
                  </a:lnTo>
                  <a:cubicBezTo>
                    <a:pt x="324" y="68"/>
                    <a:pt x="328" y="62"/>
                    <a:pt x="332" y="56"/>
                  </a:cubicBezTo>
                  <a:cubicBezTo>
                    <a:pt x="298" y="74"/>
                    <a:pt x="256" y="89"/>
                    <a:pt x="209" y="88"/>
                  </a:cubicBezTo>
                  <a:cubicBezTo>
                    <a:pt x="146" y="86"/>
                    <a:pt x="85" y="56"/>
                    <a:pt x="26" y="0"/>
                  </a:cubicBezTo>
                  <a:cubicBezTo>
                    <a:pt x="17" y="14"/>
                    <a:pt x="9" y="28"/>
                    <a:pt x="0" y="42"/>
                  </a:cubicBezTo>
                  <a:cubicBezTo>
                    <a:pt x="66" y="102"/>
                    <a:pt x="135" y="133"/>
                    <a:pt x="208" y="135"/>
                  </a:cubicBezTo>
                  <a:cubicBezTo>
                    <a:pt x="211" y="135"/>
                    <a:pt x="213" y="135"/>
                    <a:pt x="215" y="135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213A2A9-FDC3-4A07-B213-ECC803D256D1}"/>
                </a:ext>
              </a:extLst>
            </p:cNvPr>
            <p:cNvSpPr/>
            <p:nvPr/>
          </p:nvSpPr>
          <p:spPr>
            <a:xfrm>
              <a:off x="8806507" y="4196989"/>
              <a:ext cx="287778" cy="49707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400">
                  <a:moveTo>
                    <a:pt x="141" y="400"/>
                  </a:moveTo>
                  <a:lnTo>
                    <a:pt x="125" y="389"/>
                  </a:lnTo>
                  <a:lnTo>
                    <a:pt x="133" y="395"/>
                  </a:lnTo>
                  <a:lnTo>
                    <a:pt x="125" y="389"/>
                  </a:lnTo>
                  <a:cubicBezTo>
                    <a:pt x="127" y="386"/>
                    <a:pt x="143" y="357"/>
                    <a:pt x="99" y="328"/>
                  </a:cubicBezTo>
                  <a:cubicBezTo>
                    <a:pt x="91" y="324"/>
                    <a:pt x="70" y="310"/>
                    <a:pt x="74" y="291"/>
                  </a:cubicBezTo>
                  <a:cubicBezTo>
                    <a:pt x="77" y="272"/>
                    <a:pt x="104" y="260"/>
                    <a:pt x="164" y="249"/>
                  </a:cubicBezTo>
                  <a:cubicBezTo>
                    <a:pt x="200" y="243"/>
                    <a:pt x="212" y="231"/>
                    <a:pt x="213" y="223"/>
                  </a:cubicBezTo>
                  <a:cubicBezTo>
                    <a:pt x="214" y="216"/>
                    <a:pt x="203" y="202"/>
                    <a:pt x="171" y="191"/>
                  </a:cubicBezTo>
                  <a:cubicBezTo>
                    <a:pt x="161" y="187"/>
                    <a:pt x="149" y="182"/>
                    <a:pt x="137" y="178"/>
                  </a:cubicBezTo>
                  <a:cubicBezTo>
                    <a:pt x="53" y="149"/>
                    <a:pt x="-1" y="128"/>
                    <a:pt x="0" y="102"/>
                  </a:cubicBezTo>
                  <a:cubicBezTo>
                    <a:pt x="0" y="87"/>
                    <a:pt x="18" y="80"/>
                    <a:pt x="32" y="76"/>
                  </a:cubicBezTo>
                  <a:cubicBezTo>
                    <a:pt x="50" y="71"/>
                    <a:pt x="67" y="67"/>
                    <a:pt x="83" y="63"/>
                  </a:cubicBezTo>
                  <a:cubicBezTo>
                    <a:pt x="146" y="48"/>
                    <a:pt x="177" y="39"/>
                    <a:pt x="172" y="2"/>
                  </a:cubicBezTo>
                  <a:lnTo>
                    <a:pt x="191" y="0"/>
                  </a:lnTo>
                  <a:cubicBezTo>
                    <a:pt x="198" y="56"/>
                    <a:pt x="149" y="67"/>
                    <a:pt x="87" y="82"/>
                  </a:cubicBezTo>
                  <a:cubicBezTo>
                    <a:pt x="71" y="85"/>
                    <a:pt x="54" y="89"/>
                    <a:pt x="37" y="94"/>
                  </a:cubicBezTo>
                  <a:cubicBezTo>
                    <a:pt x="21" y="99"/>
                    <a:pt x="18" y="103"/>
                    <a:pt x="18" y="103"/>
                  </a:cubicBezTo>
                  <a:cubicBezTo>
                    <a:pt x="22" y="117"/>
                    <a:pt x="106" y="147"/>
                    <a:pt x="143" y="160"/>
                  </a:cubicBezTo>
                  <a:cubicBezTo>
                    <a:pt x="156" y="164"/>
                    <a:pt x="168" y="169"/>
                    <a:pt x="178" y="172"/>
                  </a:cubicBezTo>
                  <a:cubicBezTo>
                    <a:pt x="228" y="191"/>
                    <a:pt x="233" y="213"/>
                    <a:pt x="232" y="225"/>
                  </a:cubicBezTo>
                  <a:cubicBezTo>
                    <a:pt x="231" y="245"/>
                    <a:pt x="207" y="260"/>
                    <a:pt x="168" y="267"/>
                  </a:cubicBezTo>
                  <a:cubicBezTo>
                    <a:pt x="99" y="280"/>
                    <a:pt x="92" y="293"/>
                    <a:pt x="92" y="295"/>
                  </a:cubicBezTo>
                  <a:cubicBezTo>
                    <a:pt x="92" y="297"/>
                    <a:pt x="95" y="303"/>
                    <a:pt x="109" y="312"/>
                  </a:cubicBezTo>
                  <a:cubicBezTo>
                    <a:pt x="170" y="351"/>
                    <a:pt x="141" y="399"/>
                    <a:pt x="141" y="400"/>
                  </a:cubicBezTo>
                  <a:close/>
                </a:path>
              </a:pathLst>
            </a:custGeom>
            <a:solidFill>
              <a:srgbClr val="E877D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7D63C0-378F-4BB8-918A-0D1DFD16313C}"/>
                </a:ext>
              </a:extLst>
            </p:cNvPr>
            <p:cNvSpPr/>
            <p:nvPr/>
          </p:nvSpPr>
          <p:spPr>
            <a:xfrm>
              <a:off x="8598459" y="6115508"/>
              <a:ext cx="744983" cy="7175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9" h="577">
                  <a:moveTo>
                    <a:pt x="599" y="0"/>
                  </a:moveTo>
                  <a:lnTo>
                    <a:pt x="0" y="0"/>
                  </a:lnTo>
                  <a:lnTo>
                    <a:pt x="0" y="577"/>
                  </a:lnTo>
                  <a:lnTo>
                    <a:pt x="599" y="577"/>
                  </a:ln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2A58A27-E403-4838-8716-E1A46A019072}"/>
                </a:ext>
              </a:extLst>
            </p:cNvPr>
            <p:cNvSpPr/>
            <p:nvPr/>
          </p:nvSpPr>
          <p:spPr>
            <a:xfrm>
              <a:off x="8713072" y="6395811"/>
              <a:ext cx="630371" cy="4360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7" h="351">
                  <a:moveTo>
                    <a:pt x="507" y="0"/>
                  </a:moveTo>
                  <a:lnTo>
                    <a:pt x="52" y="0"/>
                  </a:lnTo>
                  <a:cubicBezTo>
                    <a:pt x="23" y="0"/>
                    <a:pt x="0" y="24"/>
                    <a:pt x="0" y="52"/>
                  </a:cubicBezTo>
                  <a:lnTo>
                    <a:pt x="0" y="351"/>
                  </a:lnTo>
                  <a:lnTo>
                    <a:pt x="29" y="351"/>
                  </a:lnTo>
                  <a:lnTo>
                    <a:pt x="29" y="52"/>
                  </a:lnTo>
                  <a:cubicBezTo>
                    <a:pt x="29" y="39"/>
                    <a:pt x="39" y="28"/>
                    <a:pt x="52" y="28"/>
                  </a:cubicBezTo>
                  <a:lnTo>
                    <a:pt x="507" y="28"/>
                  </a:ln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1689460-8C96-410D-9D0C-CC38E363A8FA}"/>
                </a:ext>
              </a:extLst>
            </p:cNvPr>
            <p:cNvSpPr/>
            <p:nvPr/>
          </p:nvSpPr>
          <p:spPr>
            <a:xfrm>
              <a:off x="5603576" y="6829347"/>
              <a:ext cx="2761920" cy="11660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8" h="937">
                  <a:moveTo>
                    <a:pt x="1928" y="70"/>
                  </a:moveTo>
                  <a:cubicBezTo>
                    <a:pt x="1821" y="70"/>
                    <a:pt x="1727" y="129"/>
                    <a:pt x="1677" y="216"/>
                  </a:cubicBezTo>
                  <a:cubicBezTo>
                    <a:pt x="1517" y="141"/>
                    <a:pt x="1230" y="30"/>
                    <a:pt x="898" y="4"/>
                  </a:cubicBezTo>
                  <a:cubicBezTo>
                    <a:pt x="635" y="-16"/>
                    <a:pt x="414" y="49"/>
                    <a:pt x="259" y="194"/>
                  </a:cubicBezTo>
                  <a:cubicBezTo>
                    <a:pt x="85" y="356"/>
                    <a:pt x="-2" y="605"/>
                    <a:pt x="0" y="937"/>
                  </a:cubicBezTo>
                  <a:lnTo>
                    <a:pt x="239" y="934"/>
                  </a:lnTo>
                  <a:cubicBezTo>
                    <a:pt x="237" y="673"/>
                    <a:pt x="298" y="482"/>
                    <a:pt x="421" y="368"/>
                  </a:cubicBezTo>
                  <a:cubicBezTo>
                    <a:pt x="528" y="269"/>
                    <a:pt x="682" y="227"/>
                    <a:pt x="880" y="242"/>
                  </a:cubicBezTo>
                  <a:cubicBezTo>
                    <a:pt x="1251" y="270"/>
                    <a:pt x="1566" y="422"/>
                    <a:pt x="1661" y="473"/>
                  </a:cubicBezTo>
                  <a:cubicBezTo>
                    <a:pt x="1705" y="577"/>
                    <a:pt x="1808" y="649"/>
                    <a:pt x="1928" y="649"/>
                  </a:cubicBezTo>
                  <a:cubicBezTo>
                    <a:pt x="2089" y="649"/>
                    <a:pt x="2218" y="520"/>
                    <a:pt x="2218" y="360"/>
                  </a:cubicBezTo>
                  <a:cubicBezTo>
                    <a:pt x="2218" y="200"/>
                    <a:pt x="2089" y="70"/>
                    <a:pt x="1928" y="70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C232A6-DC40-4AF1-820F-798C53B246AE}"/>
                </a:ext>
              </a:extLst>
            </p:cNvPr>
            <p:cNvSpPr/>
            <p:nvPr/>
          </p:nvSpPr>
          <p:spPr>
            <a:xfrm>
              <a:off x="5853980" y="7102175"/>
              <a:ext cx="226734" cy="2964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3" h="239">
                  <a:moveTo>
                    <a:pt x="31" y="0"/>
                  </a:moveTo>
                  <a:cubicBezTo>
                    <a:pt x="21" y="11"/>
                    <a:pt x="10" y="23"/>
                    <a:pt x="0" y="35"/>
                  </a:cubicBezTo>
                  <a:cubicBezTo>
                    <a:pt x="54" y="63"/>
                    <a:pt x="126" y="121"/>
                    <a:pt x="146" y="239"/>
                  </a:cubicBezTo>
                  <a:cubicBezTo>
                    <a:pt x="157" y="221"/>
                    <a:pt x="170" y="204"/>
                    <a:pt x="183" y="188"/>
                  </a:cubicBezTo>
                  <a:cubicBezTo>
                    <a:pt x="153" y="87"/>
                    <a:pt x="86" y="31"/>
                    <a:pt x="31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F3FEED9-FA97-4BB8-B82C-5C8ACF950AEA}"/>
                </a:ext>
              </a:extLst>
            </p:cNvPr>
            <p:cNvSpPr/>
            <p:nvPr/>
          </p:nvSpPr>
          <p:spPr>
            <a:xfrm>
              <a:off x="6503038" y="6830589"/>
              <a:ext cx="107138" cy="2964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239">
                  <a:moveTo>
                    <a:pt x="0" y="3"/>
                  </a:moveTo>
                  <a:cubicBezTo>
                    <a:pt x="24" y="46"/>
                    <a:pt x="49" y="122"/>
                    <a:pt x="35" y="239"/>
                  </a:cubicBezTo>
                  <a:cubicBezTo>
                    <a:pt x="51" y="238"/>
                    <a:pt x="66" y="238"/>
                    <a:pt x="83" y="238"/>
                  </a:cubicBezTo>
                  <a:cubicBezTo>
                    <a:pt x="95" y="128"/>
                    <a:pt x="76" y="51"/>
                    <a:pt x="52" y="0"/>
                  </a:cubicBezTo>
                  <a:cubicBezTo>
                    <a:pt x="35" y="0"/>
                    <a:pt x="18" y="2"/>
                    <a:pt x="0" y="3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9032D19-9D84-4720-97D7-39E656F5473F}"/>
                </a:ext>
              </a:extLst>
            </p:cNvPr>
            <p:cNvSpPr/>
            <p:nvPr/>
          </p:nvSpPr>
          <p:spPr>
            <a:xfrm>
              <a:off x="7096031" y="6899111"/>
              <a:ext cx="109630" cy="3126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" h="252">
                  <a:moveTo>
                    <a:pt x="0" y="239"/>
                  </a:moveTo>
                  <a:cubicBezTo>
                    <a:pt x="16" y="244"/>
                    <a:pt x="32" y="248"/>
                    <a:pt x="47" y="252"/>
                  </a:cubicBezTo>
                  <a:cubicBezTo>
                    <a:pt x="95" y="149"/>
                    <a:pt x="94" y="67"/>
                    <a:pt x="82" y="14"/>
                  </a:cubicBezTo>
                  <a:cubicBezTo>
                    <a:pt x="64" y="9"/>
                    <a:pt x="47" y="4"/>
                    <a:pt x="29" y="0"/>
                  </a:cubicBezTo>
                  <a:cubicBezTo>
                    <a:pt x="43" y="42"/>
                    <a:pt x="56" y="125"/>
                    <a:pt x="0" y="239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2D99A1-4010-4EBF-990B-0A08085CBF3E}"/>
                </a:ext>
              </a:extLst>
            </p:cNvPr>
            <p:cNvSpPr/>
            <p:nvPr/>
          </p:nvSpPr>
          <p:spPr>
            <a:xfrm>
              <a:off x="7654149" y="7053589"/>
              <a:ext cx="137037" cy="4011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1" h="323">
                  <a:moveTo>
                    <a:pt x="54" y="0"/>
                  </a:moveTo>
                  <a:cubicBezTo>
                    <a:pt x="46" y="11"/>
                    <a:pt x="38" y="22"/>
                    <a:pt x="31" y="35"/>
                  </a:cubicBezTo>
                  <a:cubicBezTo>
                    <a:pt x="25" y="31"/>
                    <a:pt x="19" y="29"/>
                    <a:pt x="14" y="26"/>
                  </a:cubicBezTo>
                  <a:cubicBezTo>
                    <a:pt x="44" y="51"/>
                    <a:pt x="82" y="103"/>
                    <a:pt x="54" y="197"/>
                  </a:cubicBezTo>
                  <a:cubicBezTo>
                    <a:pt x="42" y="234"/>
                    <a:pt x="23" y="263"/>
                    <a:pt x="0" y="285"/>
                  </a:cubicBezTo>
                  <a:cubicBezTo>
                    <a:pt x="5" y="288"/>
                    <a:pt x="10" y="291"/>
                    <a:pt x="15" y="293"/>
                  </a:cubicBezTo>
                  <a:cubicBezTo>
                    <a:pt x="19" y="303"/>
                    <a:pt x="24" y="313"/>
                    <a:pt x="30" y="323"/>
                  </a:cubicBezTo>
                  <a:cubicBezTo>
                    <a:pt x="59" y="295"/>
                    <a:pt x="84" y="259"/>
                    <a:pt x="99" y="211"/>
                  </a:cubicBezTo>
                  <a:cubicBezTo>
                    <a:pt x="132" y="102"/>
                    <a:pt x="93" y="36"/>
                    <a:pt x="54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E7B5B1-0811-4F88-B094-91D15CD3037B}"/>
                </a:ext>
              </a:extLst>
            </p:cNvPr>
            <p:cNvSpPr/>
            <p:nvPr/>
          </p:nvSpPr>
          <p:spPr>
            <a:xfrm>
              <a:off x="5495192" y="7839684"/>
              <a:ext cx="654041" cy="6540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6" h="526">
                  <a:moveTo>
                    <a:pt x="526" y="263"/>
                  </a:moveTo>
                  <a:cubicBezTo>
                    <a:pt x="526" y="408"/>
                    <a:pt x="408" y="526"/>
                    <a:pt x="263" y="526"/>
                  </a:cubicBezTo>
                  <a:cubicBezTo>
                    <a:pt x="117" y="526"/>
                    <a:pt x="0" y="408"/>
                    <a:pt x="0" y="263"/>
                  </a:cubicBezTo>
                  <a:cubicBezTo>
                    <a:pt x="0" y="118"/>
                    <a:pt x="117" y="0"/>
                    <a:pt x="263" y="0"/>
                  </a:cubicBezTo>
                  <a:cubicBezTo>
                    <a:pt x="408" y="0"/>
                    <a:pt x="526" y="118"/>
                    <a:pt x="526" y="263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A9743D6-0818-4E6B-BC6D-6ABC2CFF34F3}"/>
                </a:ext>
              </a:extLst>
            </p:cNvPr>
            <p:cNvSpPr/>
            <p:nvPr/>
          </p:nvSpPr>
          <p:spPr>
            <a:xfrm>
              <a:off x="5064148" y="8026552"/>
              <a:ext cx="497071" cy="18562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0" h="150">
                  <a:moveTo>
                    <a:pt x="399" y="98"/>
                  </a:moveTo>
                  <a:cubicBezTo>
                    <a:pt x="394" y="78"/>
                    <a:pt x="377" y="64"/>
                    <a:pt x="358" y="61"/>
                  </a:cubicBezTo>
                  <a:lnTo>
                    <a:pt x="54" y="1"/>
                  </a:lnTo>
                  <a:cubicBezTo>
                    <a:pt x="54" y="1"/>
                    <a:pt x="12" y="-10"/>
                    <a:pt x="1" y="34"/>
                  </a:cubicBezTo>
                  <a:cubicBezTo>
                    <a:pt x="-10" y="77"/>
                    <a:pt x="129" y="102"/>
                    <a:pt x="203" y="121"/>
                  </a:cubicBezTo>
                  <a:cubicBezTo>
                    <a:pt x="277" y="139"/>
                    <a:pt x="336" y="149"/>
                    <a:pt x="363" y="150"/>
                  </a:cubicBezTo>
                  <a:cubicBezTo>
                    <a:pt x="386" y="150"/>
                    <a:pt x="407" y="124"/>
                    <a:pt x="399" y="98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0AA483A-5D5D-45A5-90D3-A5FA66F37C83}"/>
                </a:ext>
              </a:extLst>
            </p:cNvPr>
            <p:cNvSpPr/>
            <p:nvPr/>
          </p:nvSpPr>
          <p:spPr>
            <a:xfrm>
              <a:off x="5204922" y="7510795"/>
              <a:ext cx="470909" cy="5033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9" h="405">
                  <a:moveTo>
                    <a:pt x="33" y="85"/>
                  </a:moveTo>
                  <a:lnTo>
                    <a:pt x="267" y="367"/>
                  </a:lnTo>
                  <a:cubicBezTo>
                    <a:pt x="267" y="367"/>
                    <a:pt x="302" y="407"/>
                    <a:pt x="327" y="405"/>
                  </a:cubicBezTo>
                  <a:cubicBezTo>
                    <a:pt x="353" y="404"/>
                    <a:pt x="378" y="375"/>
                    <a:pt x="379" y="344"/>
                  </a:cubicBezTo>
                  <a:cubicBezTo>
                    <a:pt x="380" y="314"/>
                    <a:pt x="93" y="48"/>
                    <a:pt x="93" y="48"/>
                  </a:cubicBezTo>
                  <a:cubicBezTo>
                    <a:pt x="93" y="48"/>
                    <a:pt x="33" y="-15"/>
                    <a:pt x="7" y="4"/>
                  </a:cubicBezTo>
                  <a:cubicBezTo>
                    <a:pt x="-18" y="22"/>
                    <a:pt x="33" y="85"/>
                    <a:pt x="33" y="85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9AD192-A256-45B3-AB2F-23034F8D2724}"/>
                </a:ext>
              </a:extLst>
            </p:cNvPr>
            <p:cNvSpPr/>
            <p:nvPr/>
          </p:nvSpPr>
          <p:spPr>
            <a:xfrm>
              <a:off x="5740613" y="7371266"/>
              <a:ext cx="165690" cy="5456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4" h="439">
                  <a:moveTo>
                    <a:pt x="39" y="403"/>
                  </a:moveTo>
                  <a:lnTo>
                    <a:pt x="1" y="57"/>
                  </a:lnTo>
                  <a:cubicBezTo>
                    <a:pt x="1" y="57"/>
                    <a:pt x="-8" y="18"/>
                    <a:pt x="29" y="3"/>
                  </a:cubicBezTo>
                  <a:cubicBezTo>
                    <a:pt x="67" y="-11"/>
                    <a:pt x="79" y="26"/>
                    <a:pt x="92" y="86"/>
                  </a:cubicBezTo>
                  <a:cubicBezTo>
                    <a:pt x="106" y="145"/>
                    <a:pt x="134" y="403"/>
                    <a:pt x="134" y="403"/>
                  </a:cubicBezTo>
                  <a:cubicBezTo>
                    <a:pt x="134" y="403"/>
                    <a:pt x="130" y="433"/>
                    <a:pt x="101" y="438"/>
                  </a:cubicBezTo>
                  <a:cubicBezTo>
                    <a:pt x="72" y="443"/>
                    <a:pt x="41" y="427"/>
                    <a:pt x="39" y="403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A4C448E-612B-4626-9C43-7E3847C04F78}"/>
                </a:ext>
              </a:extLst>
            </p:cNvPr>
            <p:cNvSpPr/>
            <p:nvPr/>
          </p:nvSpPr>
          <p:spPr>
            <a:xfrm>
              <a:off x="6025899" y="7627899"/>
              <a:ext cx="312694" cy="49831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2" h="401">
                  <a:moveTo>
                    <a:pt x="2" y="320"/>
                  </a:moveTo>
                  <a:cubicBezTo>
                    <a:pt x="-10" y="345"/>
                    <a:pt x="33" y="406"/>
                    <a:pt x="79" y="401"/>
                  </a:cubicBezTo>
                  <a:cubicBezTo>
                    <a:pt x="126" y="397"/>
                    <a:pt x="246" y="216"/>
                    <a:pt x="251" y="188"/>
                  </a:cubicBezTo>
                  <a:cubicBezTo>
                    <a:pt x="257" y="161"/>
                    <a:pt x="228" y="6"/>
                    <a:pt x="187" y="0"/>
                  </a:cubicBezTo>
                  <a:cubicBezTo>
                    <a:pt x="147" y="-5"/>
                    <a:pt x="142" y="146"/>
                    <a:pt x="142" y="146"/>
                  </a:cubicBezTo>
                  <a:cubicBezTo>
                    <a:pt x="142" y="146"/>
                    <a:pt x="45" y="228"/>
                    <a:pt x="2" y="320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2284B39-7070-41B4-8564-3C9ECD811DF5}"/>
                </a:ext>
              </a:extLst>
            </p:cNvPr>
            <p:cNvSpPr/>
            <p:nvPr/>
          </p:nvSpPr>
          <p:spPr>
            <a:xfrm>
              <a:off x="5202427" y="8041502"/>
              <a:ext cx="27407" cy="1096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" h="89">
                  <a:moveTo>
                    <a:pt x="13" y="45"/>
                  </a:moveTo>
                  <a:cubicBezTo>
                    <a:pt x="13" y="59"/>
                    <a:pt x="8" y="73"/>
                    <a:pt x="0" y="87"/>
                  </a:cubicBezTo>
                  <a:cubicBezTo>
                    <a:pt x="3" y="87"/>
                    <a:pt x="7" y="88"/>
                    <a:pt x="10" y="89"/>
                  </a:cubicBezTo>
                  <a:cubicBezTo>
                    <a:pt x="18" y="75"/>
                    <a:pt x="23" y="60"/>
                    <a:pt x="23" y="45"/>
                  </a:cubicBezTo>
                  <a:cubicBezTo>
                    <a:pt x="23" y="29"/>
                    <a:pt x="19" y="14"/>
                    <a:pt x="13" y="3"/>
                  </a:cubicBezTo>
                  <a:lnTo>
                    <a:pt x="0" y="0"/>
                  </a:lnTo>
                  <a:cubicBezTo>
                    <a:pt x="7" y="12"/>
                    <a:pt x="14" y="27"/>
                    <a:pt x="13" y="45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C8F906E-5C68-453A-81EE-FFE98E3EC668}"/>
                </a:ext>
              </a:extLst>
            </p:cNvPr>
            <p:cNvSpPr/>
            <p:nvPr/>
          </p:nvSpPr>
          <p:spPr>
            <a:xfrm>
              <a:off x="5358151" y="8073893"/>
              <a:ext cx="29899" cy="1133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92">
                  <a:moveTo>
                    <a:pt x="0" y="90"/>
                  </a:moveTo>
                  <a:cubicBezTo>
                    <a:pt x="3" y="91"/>
                    <a:pt x="6" y="92"/>
                    <a:pt x="9" y="92"/>
                  </a:cubicBezTo>
                  <a:cubicBezTo>
                    <a:pt x="31" y="64"/>
                    <a:pt x="26" y="28"/>
                    <a:pt x="18" y="2"/>
                  </a:cubicBezTo>
                  <a:lnTo>
                    <a:pt x="7" y="0"/>
                  </a:lnTo>
                  <a:cubicBezTo>
                    <a:pt x="15" y="25"/>
                    <a:pt x="23" y="62"/>
                    <a:pt x="0" y="9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7E2CD40-C714-4323-BA56-EF324C9CE207}"/>
                </a:ext>
              </a:extLst>
            </p:cNvPr>
            <p:cNvSpPr/>
            <p:nvPr/>
          </p:nvSpPr>
          <p:spPr>
            <a:xfrm>
              <a:off x="5298353" y="7620424"/>
              <a:ext cx="83468" cy="672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" h="55">
                  <a:moveTo>
                    <a:pt x="60" y="0"/>
                  </a:moveTo>
                  <a:cubicBezTo>
                    <a:pt x="45" y="27"/>
                    <a:pt x="22" y="41"/>
                    <a:pt x="0" y="47"/>
                  </a:cubicBezTo>
                  <a:lnTo>
                    <a:pt x="6" y="55"/>
                  </a:lnTo>
                  <a:cubicBezTo>
                    <a:pt x="28" y="47"/>
                    <a:pt x="52" y="33"/>
                    <a:pt x="68" y="6"/>
                  </a:cubicBezTo>
                  <a:cubicBezTo>
                    <a:pt x="65" y="4"/>
                    <a:pt x="63" y="2"/>
                    <a:pt x="60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A762B97-5359-4F96-BF17-19C569F19857}"/>
                </a:ext>
              </a:extLst>
            </p:cNvPr>
            <p:cNvSpPr/>
            <p:nvPr/>
          </p:nvSpPr>
          <p:spPr>
            <a:xfrm>
              <a:off x="5419199" y="7748741"/>
              <a:ext cx="95926" cy="847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" h="69">
                  <a:moveTo>
                    <a:pt x="71" y="0"/>
                  </a:moveTo>
                  <a:cubicBezTo>
                    <a:pt x="62" y="34"/>
                    <a:pt x="26" y="52"/>
                    <a:pt x="0" y="61"/>
                  </a:cubicBezTo>
                  <a:lnTo>
                    <a:pt x="6" y="69"/>
                  </a:lnTo>
                  <a:cubicBezTo>
                    <a:pt x="33" y="59"/>
                    <a:pt x="67" y="41"/>
                    <a:pt x="78" y="7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44750D9-4FA2-4A4D-9F03-581237F0F8ED}"/>
                </a:ext>
              </a:extLst>
            </p:cNvPr>
            <p:cNvSpPr/>
            <p:nvPr/>
          </p:nvSpPr>
          <p:spPr>
            <a:xfrm>
              <a:off x="5751822" y="7529482"/>
              <a:ext cx="114613" cy="286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24">
                  <a:moveTo>
                    <a:pt x="0" y="6"/>
                  </a:moveTo>
                  <a:lnTo>
                    <a:pt x="2" y="16"/>
                  </a:lnTo>
                  <a:cubicBezTo>
                    <a:pt x="13" y="21"/>
                    <a:pt x="27" y="24"/>
                    <a:pt x="42" y="24"/>
                  </a:cubicBezTo>
                  <a:cubicBezTo>
                    <a:pt x="58" y="24"/>
                    <a:pt x="75" y="21"/>
                    <a:pt x="93" y="11"/>
                  </a:cubicBezTo>
                  <a:cubicBezTo>
                    <a:pt x="92" y="7"/>
                    <a:pt x="92" y="4"/>
                    <a:pt x="91" y="0"/>
                  </a:cubicBezTo>
                  <a:cubicBezTo>
                    <a:pt x="57" y="22"/>
                    <a:pt x="24" y="16"/>
                    <a:pt x="0" y="6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68C96DF-DDBD-42E8-BD0B-EF78C916DBDD}"/>
                </a:ext>
              </a:extLst>
            </p:cNvPr>
            <p:cNvSpPr/>
            <p:nvPr/>
          </p:nvSpPr>
          <p:spPr>
            <a:xfrm>
              <a:off x="5768020" y="7669007"/>
              <a:ext cx="115859" cy="261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" h="22">
                  <a:moveTo>
                    <a:pt x="0" y="3"/>
                  </a:moveTo>
                  <a:lnTo>
                    <a:pt x="1" y="13"/>
                  </a:lnTo>
                  <a:cubicBezTo>
                    <a:pt x="14" y="18"/>
                    <a:pt x="30" y="22"/>
                    <a:pt x="47" y="22"/>
                  </a:cubicBezTo>
                  <a:cubicBezTo>
                    <a:pt x="63" y="22"/>
                    <a:pt x="79" y="19"/>
                    <a:pt x="94" y="10"/>
                  </a:cubicBezTo>
                  <a:cubicBezTo>
                    <a:pt x="94" y="7"/>
                    <a:pt x="93" y="3"/>
                    <a:pt x="93" y="0"/>
                  </a:cubicBezTo>
                  <a:cubicBezTo>
                    <a:pt x="60" y="20"/>
                    <a:pt x="24" y="13"/>
                    <a:pt x="0" y="3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294D801-71E3-4AFD-A917-6D58145FC2D6}"/>
                </a:ext>
              </a:extLst>
            </p:cNvPr>
            <p:cNvSpPr/>
            <p:nvPr/>
          </p:nvSpPr>
          <p:spPr>
            <a:xfrm>
              <a:off x="6195327" y="7797323"/>
              <a:ext cx="102155" cy="1482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" h="120">
                  <a:moveTo>
                    <a:pt x="6" y="0"/>
                  </a:moveTo>
                  <a:cubicBezTo>
                    <a:pt x="6" y="6"/>
                    <a:pt x="6" y="10"/>
                    <a:pt x="6" y="10"/>
                  </a:cubicBezTo>
                  <a:cubicBezTo>
                    <a:pt x="6" y="10"/>
                    <a:pt x="3" y="11"/>
                    <a:pt x="0" y="15"/>
                  </a:cubicBezTo>
                  <a:cubicBezTo>
                    <a:pt x="9" y="48"/>
                    <a:pt x="30" y="91"/>
                    <a:pt x="79" y="120"/>
                  </a:cubicBezTo>
                  <a:cubicBezTo>
                    <a:pt x="80" y="117"/>
                    <a:pt x="82" y="115"/>
                    <a:pt x="83" y="112"/>
                  </a:cubicBezTo>
                  <a:cubicBezTo>
                    <a:pt x="30" y="80"/>
                    <a:pt x="12" y="34"/>
                    <a:pt x="6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C47EB71-657C-470C-BAAF-7C9DC94A8592}"/>
                </a:ext>
              </a:extLst>
            </p:cNvPr>
            <p:cNvSpPr/>
            <p:nvPr/>
          </p:nvSpPr>
          <p:spPr>
            <a:xfrm>
              <a:off x="9631217" y="6829347"/>
              <a:ext cx="2761920" cy="11660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8" h="937">
                  <a:moveTo>
                    <a:pt x="290" y="70"/>
                  </a:moveTo>
                  <a:cubicBezTo>
                    <a:pt x="397" y="70"/>
                    <a:pt x="491" y="129"/>
                    <a:pt x="541" y="216"/>
                  </a:cubicBezTo>
                  <a:cubicBezTo>
                    <a:pt x="701" y="141"/>
                    <a:pt x="987" y="30"/>
                    <a:pt x="1320" y="4"/>
                  </a:cubicBezTo>
                  <a:cubicBezTo>
                    <a:pt x="1583" y="-16"/>
                    <a:pt x="1805" y="49"/>
                    <a:pt x="1959" y="194"/>
                  </a:cubicBezTo>
                  <a:cubicBezTo>
                    <a:pt x="2134" y="356"/>
                    <a:pt x="2220" y="605"/>
                    <a:pt x="2218" y="937"/>
                  </a:cubicBezTo>
                  <a:lnTo>
                    <a:pt x="1980" y="934"/>
                  </a:lnTo>
                  <a:cubicBezTo>
                    <a:pt x="1981" y="673"/>
                    <a:pt x="1920" y="482"/>
                    <a:pt x="1797" y="368"/>
                  </a:cubicBezTo>
                  <a:cubicBezTo>
                    <a:pt x="1690" y="269"/>
                    <a:pt x="1536" y="227"/>
                    <a:pt x="1338" y="242"/>
                  </a:cubicBezTo>
                  <a:cubicBezTo>
                    <a:pt x="967" y="270"/>
                    <a:pt x="653" y="422"/>
                    <a:pt x="557" y="473"/>
                  </a:cubicBezTo>
                  <a:cubicBezTo>
                    <a:pt x="513" y="577"/>
                    <a:pt x="410" y="649"/>
                    <a:pt x="290" y="649"/>
                  </a:cubicBezTo>
                  <a:cubicBezTo>
                    <a:pt x="130" y="649"/>
                    <a:pt x="0" y="520"/>
                    <a:pt x="0" y="360"/>
                  </a:cubicBezTo>
                  <a:cubicBezTo>
                    <a:pt x="0" y="200"/>
                    <a:pt x="130" y="70"/>
                    <a:pt x="290" y="70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26156F7-B28C-4A5B-BEF9-F6ABD743686A}"/>
                </a:ext>
              </a:extLst>
            </p:cNvPr>
            <p:cNvSpPr/>
            <p:nvPr/>
          </p:nvSpPr>
          <p:spPr>
            <a:xfrm>
              <a:off x="11917249" y="7102175"/>
              <a:ext cx="225488" cy="2964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2" h="239">
                  <a:moveTo>
                    <a:pt x="151" y="0"/>
                  </a:moveTo>
                  <a:cubicBezTo>
                    <a:pt x="162" y="11"/>
                    <a:pt x="173" y="23"/>
                    <a:pt x="182" y="35"/>
                  </a:cubicBezTo>
                  <a:cubicBezTo>
                    <a:pt x="128" y="63"/>
                    <a:pt x="57" y="121"/>
                    <a:pt x="36" y="239"/>
                  </a:cubicBezTo>
                  <a:cubicBezTo>
                    <a:pt x="25" y="221"/>
                    <a:pt x="12" y="204"/>
                    <a:pt x="0" y="188"/>
                  </a:cubicBezTo>
                  <a:cubicBezTo>
                    <a:pt x="30" y="87"/>
                    <a:pt x="96" y="31"/>
                    <a:pt x="151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3F20A8-6AA2-4842-A922-17575F1B9AEE}"/>
                </a:ext>
              </a:extLst>
            </p:cNvPr>
            <p:cNvSpPr/>
            <p:nvPr/>
          </p:nvSpPr>
          <p:spPr>
            <a:xfrm>
              <a:off x="11386538" y="6830589"/>
              <a:ext cx="107138" cy="2964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239">
                  <a:moveTo>
                    <a:pt x="87" y="3"/>
                  </a:moveTo>
                  <a:cubicBezTo>
                    <a:pt x="63" y="46"/>
                    <a:pt x="38" y="122"/>
                    <a:pt x="53" y="239"/>
                  </a:cubicBezTo>
                  <a:cubicBezTo>
                    <a:pt x="37" y="238"/>
                    <a:pt x="21" y="238"/>
                    <a:pt x="4" y="238"/>
                  </a:cubicBezTo>
                  <a:cubicBezTo>
                    <a:pt x="-8" y="128"/>
                    <a:pt x="12" y="51"/>
                    <a:pt x="35" y="0"/>
                  </a:cubicBezTo>
                  <a:cubicBezTo>
                    <a:pt x="53" y="0"/>
                    <a:pt x="70" y="2"/>
                    <a:pt x="87" y="3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C70F36-148D-491A-B404-C6536954FE7C}"/>
                </a:ext>
              </a:extLst>
            </p:cNvPr>
            <p:cNvSpPr/>
            <p:nvPr/>
          </p:nvSpPr>
          <p:spPr>
            <a:xfrm>
              <a:off x="10791053" y="6899111"/>
              <a:ext cx="109630" cy="3126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" h="252">
                  <a:moveTo>
                    <a:pt x="89" y="239"/>
                  </a:moveTo>
                  <a:cubicBezTo>
                    <a:pt x="73" y="244"/>
                    <a:pt x="57" y="248"/>
                    <a:pt x="42" y="252"/>
                  </a:cubicBezTo>
                  <a:cubicBezTo>
                    <a:pt x="-6" y="149"/>
                    <a:pt x="-5" y="67"/>
                    <a:pt x="7" y="14"/>
                  </a:cubicBezTo>
                  <a:cubicBezTo>
                    <a:pt x="25" y="9"/>
                    <a:pt x="43" y="4"/>
                    <a:pt x="60" y="0"/>
                  </a:cubicBezTo>
                  <a:cubicBezTo>
                    <a:pt x="46" y="42"/>
                    <a:pt x="33" y="125"/>
                    <a:pt x="89" y="239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73531B4-0A69-4023-9AC3-3E5DF51E9215}"/>
                </a:ext>
              </a:extLst>
            </p:cNvPr>
            <p:cNvSpPr/>
            <p:nvPr/>
          </p:nvSpPr>
          <p:spPr>
            <a:xfrm>
              <a:off x="10204285" y="7053589"/>
              <a:ext cx="137037" cy="4011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1" h="323">
                  <a:moveTo>
                    <a:pt x="57" y="0"/>
                  </a:moveTo>
                  <a:cubicBezTo>
                    <a:pt x="65" y="11"/>
                    <a:pt x="73" y="22"/>
                    <a:pt x="80" y="35"/>
                  </a:cubicBezTo>
                  <a:cubicBezTo>
                    <a:pt x="85" y="31"/>
                    <a:pt x="92" y="29"/>
                    <a:pt x="97" y="26"/>
                  </a:cubicBezTo>
                  <a:cubicBezTo>
                    <a:pt x="67" y="51"/>
                    <a:pt x="29" y="103"/>
                    <a:pt x="58" y="197"/>
                  </a:cubicBezTo>
                  <a:cubicBezTo>
                    <a:pt x="69" y="234"/>
                    <a:pt x="89" y="263"/>
                    <a:pt x="111" y="285"/>
                  </a:cubicBezTo>
                  <a:cubicBezTo>
                    <a:pt x="106" y="288"/>
                    <a:pt x="101" y="291"/>
                    <a:pt x="96" y="293"/>
                  </a:cubicBezTo>
                  <a:cubicBezTo>
                    <a:pt x="92" y="303"/>
                    <a:pt x="87" y="313"/>
                    <a:pt x="81" y="323"/>
                  </a:cubicBezTo>
                  <a:cubicBezTo>
                    <a:pt x="52" y="295"/>
                    <a:pt x="27" y="259"/>
                    <a:pt x="12" y="211"/>
                  </a:cubicBezTo>
                  <a:cubicBezTo>
                    <a:pt x="-21" y="102"/>
                    <a:pt x="18" y="36"/>
                    <a:pt x="57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94A76D-4AAA-4B00-BAA3-021220841B4B}"/>
                </a:ext>
              </a:extLst>
            </p:cNvPr>
            <p:cNvSpPr/>
            <p:nvPr/>
          </p:nvSpPr>
          <p:spPr>
            <a:xfrm>
              <a:off x="11846238" y="7839684"/>
              <a:ext cx="655286" cy="6552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7" h="527">
                  <a:moveTo>
                    <a:pt x="13" y="181"/>
                  </a:moveTo>
                  <a:cubicBezTo>
                    <a:pt x="-32" y="319"/>
                    <a:pt x="43" y="468"/>
                    <a:pt x="182" y="513"/>
                  </a:cubicBezTo>
                  <a:cubicBezTo>
                    <a:pt x="320" y="559"/>
                    <a:pt x="468" y="484"/>
                    <a:pt x="514" y="345"/>
                  </a:cubicBezTo>
                  <a:cubicBezTo>
                    <a:pt x="559" y="207"/>
                    <a:pt x="484" y="59"/>
                    <a:pt x="345" y="13"/>
                  </a:cubicBezTo>
                  <a:cubicBezTo>
                    <a:pt x="207" y="-32"/>
                    <a:pt x="58" y="43"/>
                    <a:pt x="13" y="181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5548B90-46F0-4C6F-AD65-573E617B453B}"/>
                </a:ext>
              </a:extLst>
            </p:cNvPr>
            <p:cNvSpPr/>
            <p:nvPr/>
          </p:nvSpPr>
          <p:spPr>
            <a:xfrm>
              <a:off x="12420548" y="8202209"/>
              <a:ext cx="504546" cy="1420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6" h="115">
                  <a:moveTo>
                    <a:pt x="6" y="22"/>
                  </a:moveTo>
                  <a:cubicBezTo>
                    <a:pt x="17" y="6"/>
                    <a:pt x="37" y="-2"/>
                    <a:pt x="57" y="0"/>
                  </a:cubicBezTo>
                  <a:lnTo>
                    <a:pt x="364" y="38"/>
                  </a:lnTo>
                  <a:cubicBezTo>
                    <a:pt x="364" y="38"/>
                    <a:pt x="408" y="41"/>
                    <a:pt x="405" y="85"/>
                  </a:cubicBezTo>
                  <a:cubicBezTo>
                    <a:pt x="402" y="130"/>
                    <a:pt x="262" y="111"/>
                    <a:pt x="186" y="106"/>
                  </a:cubicBezTo>
                  <a:cubicBezTo>
                    <a:pt x="109" y="100"/>
                    <a:pt x="51" y="91"/>
                    <a:pt x="25" y="83"/>
                  </a:cubicBezTo>
                  <a:cubicBezTo>
                    <a:pt x="4" y="76"/>
                    <a:pt x="-9" y="46"/>
                    <a:pt x="6" y="22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CF9B308-17C1-4445-AC08-D26D03346B80}"/>
                </a:ext>
              </a:extLst>
            </p:cNvPr>
            <p:cNvSpPr/>
            <p:nvPr/>
          </p:nvSpPr>
          <p:spPr>
            <a:xfrm>
              <a:off x="12381929" y="7726317"/>
              <a:ext cx="578047" cy="361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5" h="291">
                  <a:moveTo>
                    <a:pt x="411" y="77"/>
                  </a:moveTo>
                  <a:lnTo>
                    <a:pt x="101" y="273"/>
                  </a:lnTo>
                  <a:cubicBezTo>
                    <a:pt x="101" y="273"/>
                    <a:pt x="56" y="299"/>
                    <a:pt x="32" y="289"/>
                  </a:cubicBezTo>
                  <a:cubicBezTo>
                    <a:pt x="8" y="280"/>
                    <a:pt x="-6" y="245"/>
                    <a:pt x="2" y="216"/>
                  </a:cubicBezTo>
                  <a:cubicBezTo>
                    <a:pt x="10" y="187"/>
                    <a:pt x="366" y="24"/>
                    <a:pt x="366" y="24"/>
                  </a:cubicBezTo>
                  <a:cubicBezTo>
                    <a:pt x="366" y="24"/>
                    <a:pt x="443" y="-17"/>
                    <a:pt x="461" y="8"/>
                  </a:cubicBezTo>
                  <a:cubicBezTo>
                    <a:pt x="480" y="33"/>
                    <a:pt x="411" y="77"/>
                    <a:pt x="411" y="77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B4F70D-75D1-4D3B-9A20-B5F6C1295833}"/>
                </a:ext>
              </a:extLst>
            </p:cNvPr>
            <p:cNvSpPr/>
            <p:nvPr/>
          </p:nvSpPr>
          <p:spPr>
            <a:xfrm>
              <a:off x="12186340" y="7417360"/>
              <a:ext cx="298990" cy="5057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1" h="407">
                  <a:moveTo>
                    <a:pt x="91" y="386"/>
                  </a:moveTo>
                  <a:lnTo>
                    <a:pt x="234" y="69"/>
                  </a:lnTo>
                  <a:cubicBezTo>
                    <a:pt x="234" y="69"/>
                    <a:pt x="256" y="35"/>
                    <a:pt x="225" y="9"/>
                  </a:cubicBezTo>
                  <a:cubicBezTo>
                    <a:pt x="193" y="-16"/>
                    <a:pt x="170" y="16"/>
                    <a:pt x="139" y="68"/>
                  </a:cubicBezTo>
                  <a:cubicBezTo>
                    <a:pt x="107" y="121"/>
                    <a:pt x="1" y="356"/>
                    <a:pt x="1" y="356"/>
                  </a:cubicBezTo>
                  <a:cubicBezTo>
                    <a:pt x="1" y="356"/>
                    <a:pt x="-5" y="386"/>
                    <a:pt x="21" y="400"/>
                  </a:cubicBezTo>
                  <a:cubicBezTo>
                    <a:pt x="47" y="414"/>
                    <a:pt x="81" y="408"/>
                    <a:pt x="91" y="386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DAB5BF-683B-4E47-B3A1-4DB679C04793}"/>
                </a:ext>
              </a:extLst>
            </p:cNvPr>
            <p:cNvSpPr/>
            <p:nvPr/>
          </p:nvSpPr>
          <p:spPr>
            <a:xfrm>
              <a:off x="11777720" y="7519515"/>
              <a:ext cx="244175" cy="5207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7" h="419">
                  <a:moveTo>
                    <a:pt x="197" y="361"/>
                  </a:moveTo>
                  <a:cubicBezTo>
                    <a:pt x="200" y="389"/>
                    <a:pt x="141" y="433"/>
                    <a:pt x="98" y="414"/>
                  </a:cubicBezTo>
                  <a:cubicBezTo>
                    <a:pt x="55" y="395"/>
                    <a:pt x="-3" y="186"/>
                    <a:pt x="0" y="158"/>
                  </a:cubicBezTo>
                  <a:cubicBezTo>
                    <a:pt x="5" y="131"/>
                    <a:pt x="80" y="-7"/>
                    <a:pt x="120" y="0"/>
                  </a:cubicBezTo>
                  <a:cubicBezTo>
                    <a:pt x="161" y="7"/>
                    <a:pt x="118" y="152"/>
                    <a:pt x="118" y="152"/>
                  </a:cubicBezTo>
                  <a:cubicBezTo>
                    <a:pt x="118" y="152"/>
                    <a:pt x="184" y="260"/>
                    <a:pt x="197" y="361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8C905CB-B688-4CCE-8486-8453630A0704}"/>
                </a:ext>
              </a:extLst>
            </p:cNvPr>
            <p:cNvSpPr/>
            <p:nvPr/>
          </p:nvSpPr>
          <p:spPr>
            <a:xfrm>
              <a:off x="12754417" y="8239583"/>
              <a:ext cx="48586" cy="1021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83">
                  <a:moveTo>
                    <a:pt x="13" y="39"/>
                  </a:moveTo>
                  <a:cubicBezTo>
                    <a:pt x="9" y="53"/>
                    <a:pt x="9" y="68"/>
                    <a:pt x="12" y="83"/>
                  </a:cubicBezTo>
                  <a:cubicBezTo>
                    <a:pt x="9" y="83"/>
                    <a:pt x="6" y="83"/>
                    <a:pt x="3" y="82"/>
                  </a:cubicBezTo>
                  <a:cubicBezTo>
                    <a:pt x="-1" y="66"/>
                    <a:pt x="0" y="51"/>
                    <a:pt x="4" y="37"/>
                  </a:cubicBezTo>
                  <a:cubicBezTo>
                    <a:pt x="9" y="21"/>
                    <a:pt x="18" y="9"/>
                    <a:pt x="27" y="0"/>
                  </a:cubicBezTo>
                  <a:lnTo>
                    <a:pt x="40" y="1"/>
                  </a:lnTo>
                  <a:cubicBezTo>
                    <a:pt x="30" y="10"/>
                    <a:pt x="19" y="22"/>
                    <a:pt x="13" y="39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B759E3-C49C-490E-BB6F-FD3FF790B682}"/>
                </a:ext>
              </a:extLst>
            </p:cNvPr>
            <p:cNvSpPr/>
            <p:nvPr/>
          </p:nvSpPr>
          <p:spPr>
            <a:xfrm>
              <a:off x="12593714" y="8218404"/>
              <a:ext cx="42357" cy="1108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" h="90">
                  <a:moveTo>
                    <a:pt x="15" y="90"/>
                  </a:moveTo>
                  <a:cubicBezTo>
                    <a:pt x="11" y="90"/>
                    <a:pt x="8" y="89"/>
                    <a:pt x="4" y="89"/>
                  </a:cubicBezTo>
                  <a:cubicBezTo>
                    <a:pt x="-7" y="55"/>
                    <a:pt x="9" y="22"/>
                    <a:pt x="25" y="0"/>
                  </a:cubicBezTo>
                  <a:lnTo>
                    <a:pt x="35" y="2"/>
                  </a:lnTo>
                  <a:cubicBezTo>
                    <a:pt x="20" y="22"/>
                    <a:pt x="2" y="55"/>
                    <a:pt x="15" y="9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EB01AA7-58D3-4E54-993F-B39F6813DB9D}"/>
                </a:ext>
              </a:extLst>
            </p:cNvPr>
            <p:cNvSpPr/>
            <p:nvPr/>
          </p:nvSpPr>
          <p:spPr>
            <a:xfrm>
              <a:off x="12760646" y="7786115"/>
              <a:ext cx="62290" cy="85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" h="70">
                  <a:moveTo>
                    <a:pt x="8" y="0"/>
                  </a:moveTo>
                  <a:cubicBezTo>
                    <a:pt x="15" y="32"/>
                    <a:pt x="33" y="51"/>
                    <a:pt x="51" y="64"/>
                  </a:cubicBezTo>
                  <a:lnTo>
                    <a:pt x="43" y="70"/>
                  </a:lnTo>
                  <a:cubicBezTo>
                    <a:pt x="24" y="56"/>
                    <a:pt x="6" y="35"/>
                    <a:pt x="0" y="5"/>
                  </a:cubicBezTo>
                  <a:cubicBezTo>
                    <a:pt x="3" y="4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B257A11-C130-47D1-912B-41970B44B1BF}"/>
                </a:ext>
              </a:extLst>
            </p:cNvPr>
            <p:cNvSpPr/>
            <p:nvPr/>
          </p:nvSpPr>
          <p:spPr>
            <a:xfrm>
              <a:off x="12591218" y="7867091"/>
              <a:ext cx="72256" cy="1058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86">
                  <a:moveTo>
                    <a:pt x="10" y="0"/>
                  </a:moveTo>
                  <a:cubicBezTo>
                    <a:pt x="8" y="35"/>
                    <a:pt x="37" y="64"/>
                    <a:pt x="59" y="80"/>
                  </a:cubicBezTo>
                  <a:lnTo>
                    <a:pt x="50" y="86"/>
                  </a:lnTo>
                  <a:cubicBezTo>
                    <a:pt x="28" y="68"/>
                    <a:pt x="1" y="40"/>
                    <a:pt x="0" y="5"/>
                  </a:cubicBezTo>
                  <a:cubicBezTo>
                    <a:pt x="4" y="3"/>
                    <a:pt x="7" y="2"/>
                    <a:pt x="10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078C5CC-E9C1-43DE-BC7F-778C4CF84A10}"/>
                </a:ext>
              </a:extLst>
            </p:cNvPr>
            <p:cNvSpPr/>
            <p:nvPr/>
          </p:nvSpPr>
          <p:spPr>
            <a:xfrm>
              <a:off x="12327114" y="7548169"/>
              <a:ext cx="109630" cy="5232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" h="43">
                  <a:moveTo>
                    <a:pt x="89" y="34"/>
                  </a:moveTo>
                  <a:lnTo>
                    <a:pt x="84" y="43"/>
                  </a:lnTo>
                  <a:cubicBezTo>
                    <a:pt x="71" y="44"/>
                    <a:pt x="57" y="43"/>
                    <a:pt x="43" y="38"/>
                  </a:cubicBezTo>
                  <a:cubicBezTo>
                    <a:pt x="28" y="33"/>
                    <a:pt x="13" y="24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  <a:cubicBezTo>
                    <a:pt x="30" y="31"/>
                    <a:pt x="63" y="36"/>
                    <a:pt x="89" y="34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9C59F49-F7C9-4F57-8B84-6135AAFC3CBA}"/>
                </a:ext>
              </a:extLst>
            </p:cNvPr>
            <p:cNvSpPr/>
            <p:nvPr/>
          </p:nvSpPr>
          <p:spPr>
            <a:xfrm>
              <a:off x="12266070" y="7675239"/>
              <a:ext cx="113367" cy="498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2" h="41">
                  <a:moveTo>
                    <a:pt x="92" y="31"/>
                  </a:moveTo>
                  <a:lnTo>
                    <a:pt x="88" y="41"/>
                  </a:lnTo>
                  <a:cubicBezTo>
                    <a:pt x="74" y="41"/>
                    <a:pt x="57" y="40"/>
                    <a:pt x="41" y="35"/>
                  </a:cubicBezTo>
                  <a:cubicBezTo>
                    <a:pt x="26" y="30"/>
                    <a:pt x="12" y="22"/>
                    <a:pt x="0" y="9"/>
                  </a:cubicBezTo>
                  <a:cubicBezTo>
                    <a:pt x="2" y="6"/>
                    <a:pt x="3" y="3"/>
                    <a:pt x="4" y="0"/>
                  </a:cubicBezTo>
                  <a:cubicBezTo>
                    <a:pt x="29" y="29"/>
                    <a:pt x="66" y="33"/>
                    <a:pt x="92" y="31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DE8573B-A3A6-4B56-A31D-DA414E5A7D6C}"/>
                </a:ext>
              </a:extLst>
            </p:cNvPr>
            <p:cNvSpPr/>
            <p:nvPr/>
          </p:nvSpPr>
          <p:spPr>
            <a:xfrm>
              <a:off x="11795161" y="7697660"/>
              <a:ext cx="134546" cy="1121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9" h="91">
                  <a:moveTo>
                    <a:pt x="108" y="0"/>
                  </a:moveTo>
                  <a:cubicBezTo>
                    <a:pt x="106" y="6"/>
                    <a:pt x="105" y="9"/>
                    <a:pt x="105" y="9"/>
                  </a:cubicBezTo>
                  <a:cubicBezTo>
                    <a:pt x="105" y="9"/>
                    <a:pt x="107" y="11"/>
                    <a:pt x="109" y="15"/>
                  </a:cubicBezTo>
                  <a:cubicBezTo>
                    <a:pt x="90" y="45"/>
                    <a:pt x="57" y="78"/>
                    <a:pt x="2" y="91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60" y="69"/>
                    <a:pt x="92" y="30"/>
                    <a:pt x="108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7A20F6-47E0-401A-9B37-EFB75B472B85}"/>
                </a:ext>
              </a:extLst>
            </p:cNvPr>
            <p:cNvSpPr/>
            <p:nvPr/>
          </p:nvSpPr>
          <p:spPr>
            <a:xfrm>
              <a:off x="7904553" y="6607596"/>
              <a:ext cx="2131550" cy="29375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12" h="2359">
                  <a:moveTo>
                    <a:pt x="1652" y="2359"/>
                  </a:moveTo>
                  <a:lnTo>
                    <a:pt x="60" y="2359"/>
                  </a:lnTo>
                  <a:cubicBezTo>
                    <a:pt x="26" y="2359"/>
                    <a:pt x="0" y="2331"/>
                    <a:pt x="0" y="2298"/>
                  </a:cubicBezTo>
                  <a:lnTo>
                    <a:pt x="0" y="61"/>
                  </a:lnTo>
                  <a:cubicBezTo>
                    <a:pt x="0" y="28"/>
                    <a:pt x="26" y="0"/>
                    <a:pt x="60" y="0"/>
                  </a:cubicBezTo>
                  <a:lnTo>
                    <a:pt x="1652" y="0"/>
                  </a:lnTo>
                  <a:cubicBezTo>
                    <a:pt x="1685" y="0"/>
                    <a:pt x="1712" y="28"/>
                    <a:pt x="1712" y="61"/>
                  </a:cubicBezTo>
                  <a:lnTo>
                    <a:pt x="1712" y="2298"/>
                  </a:lnTo>
                  <a:cubicBezTo>
                    <a:pt x="1712" y="2331"/>
                    <a:pt x="1685" y="2359"/>
                    <a:pt x="1652" y="2359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21ABF0C-1BB1-4FEC-B049-2A6CC1ED14C7}"/>
                </a:ext>
              </a:extLst>
            </p:cNvPr>
            <p:cNvSpPr/>
            <p:nvPr/>
          </p:nvSpPr>
          <p:spPr>
            <a:xfrm>
              <a:off x="8284520" y="6607596"/>
              <a:ext cx="735017" cy="13840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1" h="1112">
                  <a:moveTo>
                    <a:pt x="0" y="0"/>
                  </a:moveTo>
                  <a:lnTo>
                    <a:pt x="0" y="808"/>
                  </a:lnTo>
                  <a:cubicBezTo>
                    <a:pt x="0" y="849"/>
                    <a:pt x="33" y="883"/>
                    <a:pt x="75" y="883"/>
                  </a:cubicBezTo>
                  <a:lnTo>
                    <a:pt x="515" y="883"/>
                  </a:lnTo>
                  <a:cubicBezTo>
                    <a:pt x="541" y="883"/>
                    <a:pt x="562" y="904"/>
                    <a:pt x="562" y="930"/>
                  </a:cubicBezTo>
                  <a:lnTo>
                    <a:pt x="562" y="1097"/>
                  </a:lnTo>
                  <a:cubicBezTo>
                    <a:pt x="562" y="1105"/>
                    <a:pt x="568" y="1112"/>
                    <a:pt x="576" y="1112"/>
                  </a:cubicBezTo>
                  <a:cubicBezTo>
                    <a:pt x="584" y="1112"/>
                    <a:pt x="591" y="1105"/>
                    <a:pt x="591" y="1097"/>
                  </a:cubicBezTo>
                  <a:lnTo>
                    <a:pt x="591" y="930"/>
                  </a:lnTo>
                  <a:cubicBezTo>
                    <a:pt x="591" y="888"/>
                    <a:pt x="556" y="854"/>
                    <a:pt x="515" y="854"/>
                  </a:cubicBezTo>
                  <a:lnTo>
                    <a:pt x="75" y="854"/>
                  </a:lnTo>
                  <a:cubicBezTo>
                    <a:pt x="49" y="854"/>
                    <a:pt x="28" y="833"/>
                    <a:pt x="28" y="808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AB4E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E1FED85-3CC1-45D5-85B3-BB160B103DDF}"/>
                </a:ext>
              </a:extLst>
            </p:cNvPr>
            <p:cNvSpPr/>
            <p:nvPr/>
          </p:nvSpPr>
          <p:spPr>
            <a:xfrm>
              <a:off x="8954756" y="9200088"/>
              <a:ext cx="34882" cy="3438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" h="27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lnTo>
                    <a:pt x="0" y="277"/>
                  </a:lnTo>
                  <a:lnTo>
                    <a:pt x="29" y="277"/>
                  </a:lnTo>
                  <a:lnTo>
                    <a:pt x="29" y="14"/>
                  </a:lnTo>
                  <a:cubicBezTo>
                    <a:pt x="29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8AB4E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1B83A64-B704-491F-9B33-F64F78DFC4DC}"/>
                </a:ext>
              </a:extLst>
            </p:cNvPr>
            <p:cNvSpPr/>
            <p:nvPr/>
          </p:nvSpPr>
          <p:spPr>
            <a:xfrm>
              <a:off x="9479234" y="6831838"/>
              <a:ext cx="477138" cy="60171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" h="484">
                  <a:moveTo>
                    <a:pt x="357" y="484"/>
                  </a:moveTo>
                  <a:lnTo>
                    <a:pt x="26" y="484"/>
                  </a:lnTo>
                  <a:cubicBezTo>
                    <a:pt x="12" y="484"/>
                    <a:pt x="0" y="472"/>
                    <a:pt x="0" y="457"/>
                  </a:cubicBezTo>
                  <a:lnTo>
                    <a:pt x="0" y="27"/>
                  </a:lnTo>
                  <a:cubicBezTo>
                    <a:pt x="0" y="12"/>
                    <a:pt x="12" y="0"/>
                    <a:pt x="26" y="0"/>
                  </a:cubicBezTo>
                  <a:lnTo>
                    <a:pt x="357" y="0"/>
                  </a:lnTo>
                  <a:cubicBezTo>
                    <a:pt x="371" y="0"/>
                    <a:pt x="384" y="12"/>
                    <a:pt x="384" y="27"/>
                  </a:cubicBezTo>
                  <a:lnTo>
                    <a:pt x="384" y="457"/>
                  </a:lnTo>
                  <a:cubicBezTo>
                    <a:pt x="384" y="472"/>
                    <a:pt x="371" y="484"/>
                    <a:pt x="357" y="484"/>
                  </a:cubicBezTo>
                  <a:close/>
                </a:path>
              </a:pathLst>
            </a:custGeom>
            <a:solidFill>
              <a:srgbClr val="EBF7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60DBAAC-7281-4106-86FE-3004F7AB3F70}"/>
                </a:ext>
              </a:extLst>
            </p:cNvPr>
            <p:cNvSpPr/>
            <p:nvPr/>
          </p:nvSpPr>
          <p:spPr>
            <a:xfrm>
              <a:off x="9514113" y="6869212"/>
              <a:ext cx="407374" cy="5244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8" h="422">
                  <a:moveTo>
                    <a:pt x="298" y="413"/>
                  </a:moveTo>
                  <a:lnTo>
                    <a:pt x="254" y="413"/>
                  </a:lnTo>
                  <a:lnTo>
                    <a:pt x="254" y="308"/>
                  </a:lnTo>
                  <a:lnTo>
                    <a:pt x="318" y="308"/>
                  </a:lnTo>
                  <a:lnTo>
                    <a:pt x="318" y="393"/>
                  </a:lnTo>
                  <a:cubicBezTo>
                    <a:pt x="318" y="404"/>
                    <a:pt x="309" y="413"/>
                    <a:pt x="298" y="413"/>
                  </a:cubicBezTo>
                  <a:close/>
                  <a:moveTo>
                    <a:pt x="9" y="393"/>
                  </a:moveTo>
                  <a:lnTo>
                    <a:pt x="9" y="308"/>
                  </a:lnTo>
                  <a:lnTo>
                    <a:pt x="76" y="308"/>
                  </a:lnTo>
                  <a:lnTo>
                    <a:pt x="76" y="413"/>
                  </a:lnTo>
                  <a:lnTo>
                    <a:pt x="30" y="413"/>
                  </a:lnTo>
                  <a:cubicBezTo>
                    <a:pt x="19" y="413"/>
                    <a:pt x="9" y="404"/>
                    <a:pt x="9" y="393"/>
                  </a:cubicBezTo>
                  <a:close/>
                  <a:moveTo>
                    <a:pt x="30" y="9"/>
                  </a:moveTo>
                  <a:lnTo>
                    <a:pt x="76" y="9"/>
                  </a:lnTo>
                  <a:lnTo>
                    <a:pt x="76" y="115"/>
                  </a:lnTo>
                  <a:lnTo>
                    <a:pt x="9" y="115"/>
                  </a:lnTo>
                  <a:lnTo>
                    <a:pt x="9" y="29"/>
                  </a:lnTo>
                  <a:cubicBezTo>
                    <a:pt x="9" y="18"/>
                    <a:pt x="19" y="9"/>
                    <a:pt x="30" y="9"/>
                  </a:cubicBezTo>
                  <a:close/>
                  <a:moveTo>
                    <a:pt x="254" y="124"/>
                  </a:moveTo>
                  <a:lnTo>
                    <a:pt x="318" y="124"/>
                  </a:lnTo>
                  <a:lnTo>
                    <a:pt x="318" y="206"/>
                  </a:lnTo>
                  <a:lnTo>
                    <a:pt x="254" y="206"/>
                  </a:lnTo>
                  <a:close/>
                  <a:moveTo>
                    <a:pt x="254" y="216"/>
                  </a:moveTo>
                  <a:lnTo>
                    <a:pt x="318" y="216"/>
                  </a:lnTo>
                  <a:lnTo>
                    <a:pt x="318" y="298"/>
                  </a:lnTo>
                  <a:lnTo>
                    <a:pt x="254" y="298"/>
                  </a:lnTo>
                  <a:close/>
                  <a:moveTo>
                    <a:pt x="168" y="216"/>
                  </a:moveTo>
                  <a:lnTo>
                    <a:pt x="245" y="216"/>
                  </a:lnTo>
                  <a:lnTo>
                    <a:pt x="245" y="298"/>
                  </a:lnTo>
                  <a:lnTo>
                    <a:pt x="168" y="298"/>
                  </a:lnTo>
                  <a:close/>
                  <a:moveTo>
                    <a:pt x="168" y="308"/>
                  </a:moveTo>
                  <a:lnTo>
                    <a:pt x="245" y="308"/>
                  </a:lnTo>
                  <a:lnTo>
                    <a:pt x="245" y="413"/>
                  </a:lnTo>
                  <a:lnTo>
                    <a:pt x="168" y="413"/>
                  </a:lnTo>
                  <a:close/>
                  <a:moveTo>
                    <a:pt x="159" y="413"/>
                  </a:moveTo>
                  <a:lnTo>
                    <a:pt x="85" y="413"/>
                  </a:lnTo>
                  <a:lnTo>
                    <a:pt x="85" y="308"/>
                  </a:lnTo>
                  <a:lnTo>
                    <a:pt x="159" y="308"/>
                  </a:lnTo>
                  <a:close/>
                  <a:moveTo>
                    <a:pt x="85" y="216"/>
                  </a:moveTo>
                  <a:lnTo>
                    <a:pt x="159" y="216"/>
                  </a:lnTo>
                  <a:lnTo>
                    <a:pt x="159" y="298"/>
                  </a:lnTo>
                  <a:lnTo>
                    <a:pt x="85" y="298"/>
                  </a:lnTo>
                  <a:close/>
                  <a:moveTo>
                    <a:pt x="76" y="298"/>
                  </a:moveTo>
                  <a:lnTo>
                    <a:pt x="9" y="298"/>
                  </a:lnTo>
                  <a:lnTo>
                    <a:pt x="9" y="216"/>
                  </a:lnTo>
                  <a:lnTo>
                    <a:pt x="76" y="216"/>
                  </a:lnTo>
                  <a:close/>
                  <a:moveTo>
                    <a:pt x="76" y="206"/>
                  </a:moveTo>
                  <a:lnTo>
                    <a:pt x="9" y="206"/>
                  </a:lnTo>
                  <a:lnTo>
                    <a:pt x="9" y="124"/>
                  </a:lnTo>
                  <a:lnTo>
                    <a:pt x="76" y="124"/>
                  </a:lnTo>
                  <a:close/>
                  <a:moveTo>
                    <a:pt x="159" y="206"/>
                  </a:moveTo>
                  <a:lnTo>
                    <a:pt x="85" y="206"/>
                  </a:lnTo>
                  <a:lnTo>
                    <a:pt x="85" y="124"/>
                  </a:lnTo>
                  <a:lnTo>
                    <a:pt x="159" y="124"/>
                  </a:lnTo>
                  <a:close/>
                  <a:moveTo>
                    <a:pt x="159" y="115"/>
                  </a:moveTo>
                  <a:lnTo>
                    <a:pt x="85" y="115"/>
                  </a:lnTo>
                  <a:lnTo>
                    <a:pt x="85" y="9"/>
                  </a:lnTo>
                  <a:lnTo>
                    <a:pt x="159" y="9"/>
                  </a:lnTo>
                  <a:close/>
                  <a:moveTo>
                    <a:pt x="245" y="206"/>
                  </a:moveTo>
                  <a:lnTo>
                    <a:pt x="168" y="206"/>
                  </a:lnTo>
                  <a:lnTo>
                    <a:pt x="168" y="124"/>
                  </a:lnTo>
                  <a:lnTo>
                    <a:pt x="245" y="124"/>
                  </a:lnTo>
                  <a:close/>
                  <a:moveTo>
                    <a:pt x="168" y="9"/>
                  </a:moveTo>
                  <a:lnTo>
                    <a:pt x="245" y="9"/>
                  </a:lnTo>
                  <a:lnTo>
                    <a:pt x="245" y="115"/>
                  </a:lnTo>
                  <a:lnTo>
                    <a:pt x="168" y="115"/>
                  </a:lnTo>
                  <a:close/>
                  <a:moveTo>
                    <a:pt x="318" y="29"/>
                  </a:moveTo>
                  <a:lnTo>
                    <a:pt x="318" y="115"/>
                  </a:lnTo>
                  <a:lnTo>
                    <a:pt x="254" y="115"/>
                  </a:lnTo>
                  <a:lnTo>
                    <a:pt x="254" y="9"/>
                  </a:lnTo>
                  <a:lnTo>
                    <a:pt x="298" y="9"/>
                  </a:lnTo>
                  <a:cubicBezTo>
                    <a:pt x="309" y="9"/>
                    <a:pt x="318" y="18"/>
                    <a:pt x="318" y="29"/>
                  </a:cubicBezTo>
                  <a:close/>
                  <a:moveTo>
                    <a:pt x="298" y="0"/>
                  </a:moveTo>
                  <a:lnTo>
                    <a:pt x="30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393"/>
                  </a:lnTo>
                  <a:cubicBezTo>
                    <a:pt x="0" y="409"/>
                    <a:pt x="13" y="422"/>
                    <a:pt x="30" y="422"/>
                  </a:cubicBezTo>
                  <a:lnTo>
                    <a:pt x="298" y="422"/>
                  </a:lnTo>
                  <a:cubicBezTo>
                    <a:pt x="314" y="422"/>
                    <a:pt x="328" y="409"/>
                    <a:pt x="328" y="393"/>
                  </a:cubicBezTo>
                  <a:lnTo>
                    <a:pt x="328" y="29"/>
                  </a:lnTo>
                  <a:cubicBezTo>
                    <a:pt x="328" y="13"/>
                    <a:pt x="314" y="0"/>
                    <a:pt x="298" y="0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0756B4E-098E-4B67-89EB-0AA18899AA6F}"/>
                </a:ext>
              </a:extLst>
            </p:cNvPr>
            <p:cNvSpPr/>
            <p:nvPr/>
          </p:nvSpPr>
          <p:spPr>
            <a:xfrm>
              <a:off x="8159941" y="6947697"/>
              <a:ext cx="1198452" cy="1744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63" h="141">
                  <a:moveTo>
                    <a:pt x="893" y="141"/>
                  </a:moveTo>
                  <a:lnTo>
                    <a:pt x="70" y="141"/>
                  </a:lnTo>
                  <a:cubicBezTo>
                    <a:pt x="32" y="141"/>
                    <a:pt x="0" y="109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lnTo>
                    <a:pt x="893" y="0"/>
                  </a:lnTo>
                  <a:cubicBezTo>
                    <a:pt x="931" y="0"/>
                    <a:pt x="963" y="31"/>
                    <a:pt x="963" y="70"/>
                  </a:cubicBezTo>
                  <a:cubicBezTo>
                    <a:pt x="963" y="109"/>
                    <a:pt x="931" y="141"/>
                    <a:pt x="893" y="141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4062A95-14EC-4317-9FEC-BBC1CE00537E}"/>
                </a:ext>
              </a:extLst>
            </p:cNvPr>
            <p:cNvSpPr/>
            <p:nvPr/>
          </p:nvSpPr>
          <p:spPr>
            <a:xfrm>
              <a:off x="8305695" y="6948943"/>
              <a:ext cx="171919" cy="1719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9" h="139">
                  <a:moveTo>
                    <a:pt x="139" y="69"/>
                  </a:moveTo>
                  <a:cubicBezTo>
                    <a:pt x="139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8"/>
                    <a:pt x="31" y="139"/>
                    <a:pt x="69" y="139"/>
                  </a:cubicBezTo>
                  <a:cubicBezTo>
                    <a:pt x="107" y="139"/>
                    <a:pt x="139" y="108"/>
                    <a:pt x="139" y="69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A5A9CD9-0EE8-42E1-87E9-210B49572678}"/>
                </a:ext>
              </a:extLst>
            </p:cNvPr>
            <p:cNvSpPr/>
            <p:nvPr/>
          </p:nvSpPr>
          <p:spPr>
            <a:xfrm>
              <a:off x="8353038" y="7066044"/>
              <a:ext cx="27407" cy="274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CD966AA-E64C-4BC5-AED7-88D792E9CFD1}"/>
                </a:ext>
              </a:extLst>
            </p:cNvPr>
            <p:cNvSpPr/>
            <p:nvPr/>
          </p:nvSpPr>
          <p:spPr>
            <a:xfrm>
              <a:off x="8159941" y="7220525"/>
              <a:ext cx="1198452" cy="17316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63" h="140">
                  <a:moveTo>
                    <a:pt x="893" y="140"/>
                  </a:moveTo>
                  <a:lnTo>
                    <a:pt x="70" y="140"/>
                  </a:lnTo>
                  <a:cubicBezTo>
                    <a:pt x="32" y="140"/>
                    <a:pt x="0" y="109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lnTo>
                    <a:pt x="893" y="0"/>
                  </a:lnTo>
                  <a:cubicBezTo>
                    <a:pt x="931" y="0"/>
                    <a:pt x="963" y="31"/>
                    <a:pt x="963" y="70"/>
                  </a:cubicBezTo>
                  <a:cubicBezTo>
                    <a:pt x="963" y="109"/>
                    <a:pt x="931" y="140"/>
                    <a:pt x="893" y="14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3D58C9C-9C30-4B27-827D-F457497D33A8}"/>
                </a:ext>
              </a:extLst>
            </p:cNvPr>
            <p:cNvSpPr/>
            <p:nvPr/>
          </p:nvSpPr>
          <p:spPr>
            <a:xfrm>
              <a:off x="8558594" y="7221771"/>
              <a:ext cx="170673" cy="1706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138">
                  <a:moveTo>
                    <a:pt x="0" y="69"/>
                  </a:moveTo>
                  <a:cubicBezTo>
                    <a:pt x="0" y="107"/>
                    <a:pt x="30" y="138"/>
                    <a:pt x="69" y="138"/>
                  </a:cubicBezTo>
                  <a:cubicBezTo>
                    <a:pt x="107" y="138"/>
                    <a:pt x="138" y="107"/>
                    <a:pt x="138" y="69"/>
                  </a:cubicBezTo>
                  <a:cubicBezTo>
                    <a:pt x="138" y="30"/>
                    <a:pt x="107" y="0"/>
                    <a:pt x="69" y="0"/>
                  </a:cubicBezTo>
                  <a:cubicBezTo>
                    <a:pt x="30" y="0"/>
                    <a:pt x="0" y="30"/>
                    <a:pt x="0" y="69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C939610-AD8E-49DA-B319-076B256A378D}"/>
                </a:ext>
              </a:extLst>
            </p:cNvPr>
            <p:cNvSpPr/>
            <p:nvPr/>
          </p:nvSpPr>
          <p:spPr>
            <a:xfrm>
              <a:off x="8655766" y="7249179"/>
              <a:ext cx="26162" cy="261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4" y="22"/>
                    <a:pt x="10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2B0222D-BAD9-4565-90C8-C1CDCD96A465}"/>
                </a:ext>
              </a:extLst>
            </p:cNvPr>
            <p:cNvSpPr/>
            <p:nvPr/>
          </p:nvSpPr>
          <p:spPr>
            <a:xfrm>
              <a:off x="8177382" y="7934364"/>
              <a:ext cx="1588381" cy="13392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6" h="1076">
                  <a:moveTo>
                    <a:pt x="1245" y="1076"/>
                  </a:moveTo>
                  <a:lnTo>
                    <a:pt x="30" y="1076"/>
                  </a:lnTo>
                  <a:cubicBezTo>
                    <a:pt x="13" y="1076"/>
                    <a:pt x="0" y="1063"/>
                    <a:pt x="0" y="1045"/>
                  </a:cubicBezTo>
                  <a:lnTo>
                    <a:pt x="0" y="31"/>
                  </a:lnTo>
                  <a:cubicBezTo>
                    <a:pt x="0" y="14"/>
                    <a:pt x="13" y="0"/>
                    <a:pt x="30" y="0"/>
                  </a:cubicBezTo>
                  <a:lnTo>
                    <a:pt x="1245" y="0"/>
                  </a:lnTo>
                  <a:cubicBezTo>
                    <a:pt x="1262" y="0"/>
                    <a:pt x="1276" y="14"/>
                    <a:pt x="1276" y="31"/>
                  </a:cubicBezTo>
                  <a:lnTo>
                    <a:pt x="1276" y="1045"/>
                  </a:lnTo>
                  <a:cubicBezTo>
                    <a:pt x="1276" y="1063"/>
                    <a:pt x="1262" y="1076"/>
                    <a:pt x="1245" y="1076"/>
                  </a:cubicBezTo>
                  <a:close/>
                </a:path>
              </a:pathLst>
            </a:custGeom>
            <a:solidFill>
              <a:srgbClr val="EBF7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C012D19-723C-4EEA-A965-36E0697D5131}"/>
                </a:ext>
              </a:extLst>
            </p:cNvPr>
            <p:cNvSpPr/>
            <p:nvPr/>
          </p:nvSpPr>
          <p:spPr>
            <a:xfrm>
              <a:off x="8237180" y="8047731"/>
              <a:ext cx="1468789" cy="11124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0" h="894">
                  <a:moveTo>
                    <a:pt x="1137" y="885"/>
                  </a:moveTo>
                  <a:lnTo>
                    <a:pt x="1083" y="885"/>
                  </a:lnTo>
                  <a:lnTo>
                    <a:pt x="1083" y="811"/>
                  </a:lnTo>
                  <a:lnTo>
                    <a:pt x="1171" y="811"/>
                  </a:lnTo>
                  <a:lnTo>
                    <a:pt x="1171" y="852"/>
                  </a:lnTo>
                  <a:cubicBezTo>
                    <a:pt x="1171" y="870"/>
                    <a:pt x="1156" y="885"/>
                    <a:pt x="1137" y="885"/>
                  </a:cubicBezTo>
                  <a:close/>
                  <a:moveTo>
                    <a:pt x="10" y="852"/>
                  </a:moveTo>
                  <a:lnTo>
                    <a:pt x="10" y="811"/>
                  </a:lnTo>
                  <a:lnTo>
                    <a:pt x="97" y="811"/>
                  </a:lnTo>
                  <a:lnTo>
                    <a:pt x="97" y="885"/>
                  </a:lnTo>
                  <a:lnTo>
                    <a:pt x="43" y="885"/>
                  </a:lnTo>
                  <a:cubicBezTo>
                    <a:pt x="24" y="885"/>
                    <a:pt x="10" y="870"/>
                    <a:pt x="10" y="852"/>
                  </a:cubicBezTo>
                  <a:close/>
                  <a:moveTo>
                    <a:pt x="43" y="9"/>
                  </a:moveTo>
                  <a:lnTo>
                    <a:pt x="97" y="9"/>
                  </a:lnTo>
                  <a:lnTo>
                    <a:pt x="97" y="83"/>
                  </a:lnTo>
                  <a:lnTo>
                    <a:pt x="10" y="83"/>
                  </a:lnTo>
                  <a:lnTo>
                    <a:pt x="10" y="42"/>
                  </a:lnTo>
                  <a:cubicBezTo>
                    <a:pt x="10" y="24"/>
                    <a:pt x="24" y="9"/>
                    <a:pt x="43" y="9"/>
                  </a:cubicBezTo>
                  <a:close/>
                  <a:moveTo>
                    <a:pt x="1083" y="92"/>
                  </a:moveTo>
                  <a:lnTo>
                    <a:pt x="1171" y="92"/>
                  </a:lnTo>
                  <a:lnTo>
                    <a:pt x="1171" y="186"/>
                  </a:lnTo>
                  <a:lnTo>
                    <a:pt x="1083" y="186"/>
                  </a:lnTo>
                  <a:close/>
                  <a:moveTo>
                    <a:pt x="1083" y="195"/>
                  </a:moveTo>
                  <a:lnTo>
                    <a:pt x="1171" y="195"/>
                  </a:lnTo>
                  <a:lnTo>
                    <a:pt x="1171" y="288"/>
                  </a:lnTo>
                  <a:lnTo>
                    <a:pt x="1083" y="288"/>
                  </a:lnTo>
                  <a:close/>
                  <a:moveTo>
                    <a:pt x="1083" y="297"/>
                  </a:moveTo>
                  <a:lnTo>
                    <a:pt x="1171" y="297"/>
                  </a:lnTo>
                  <a:lnTo>
                    <a:pt x="1171" y="391"/>
                  </a:lnTo>
                  <a:lnTo>
                    <a:pt x="1083" y="391"/>
                  </a:lnTo>
                  <a:close/>
                  <a:moveTo>
                    <a:pt x="1083" y="400"/>
                  </a:moveTo>
                  <a:lnTo>
                    <a:pt x="1171" y="400"/>
                  </a:lnTo>
                  <a:lnTo>
                    <a:pt x="1171" y="494"/>
                  </a:lnTo>
                  <a:lnTo>
                    <a:pt x="1083" y="494"/>
                  </a:lnTo>
                  <a:close/>
                  <a:moveTo>
                    <a:pt x="1083" y="503"/>
                  </a:moveTo>
                  <a:lnTo>
                    <a:pt x="1171" y="503"/>
                  </a:lnTo>
                  <a:lnTo>
                    <a:pt x="1171" y="597"/>
                  </a:lnTo>
                  <a:lnTo>
                    <a:pt x="1083" y="597"/>
                  </a:lnTo>
                  <a:close/>
                  <a:moveTo>
                    <a:pt x="1083" y="606"/>
                  </a:moveTo>
                  <a:lnTo>
                    <a:pt x="1171" y="606"/>
                  </a:lnTo>
                  <a:lnTo>
                    <a:pt x="1171" y="699"/>
                  </a:lnTo>
                  <a:lnTo>
                    <a:pt x="1083" y="699"/>
                  </a:lnTo>
                  <a:close/>
                  <a:moveTo>
                    <a:pt x="1083" y="709"/>
                  </a:moveTo>
                  <a:lnTo>
                    <a:pt x="1171" y="709"/>
                  </a:lnTo>
                  <a:lnTo>
                    <a:pt x="1171" y="802"/>
                  </a:lnTo>
                  <a:lnTo>
                    <a:pt x="1083" y="802"/>
                  </a:lnTo>
                  <a:close/>
                  <a:moveTo>
                    <a:pt x="985" y="709"/>
                  </a:moveTo>
                  <a:lnTo>
                    <a:pt x="1073" y="709"/>
                  </a:lnTo>
                  <a:lnTo>
                    <a:pt x="1073" y="802"/>
                  </a:lnTo>
                  <a:lnTo>
                    <a:pt x="985" y="802"/>
                  </a:lnTo>
                  <a:close/>
                  <a:moveTo>
                    <a:pt x="985" y="811"/>
                  </a:moveTo>
                  <a:lnTo>
                    <a:pt x="1073" y="811"/>
                  </a:lnTo>
                  <a:lnTo>
                    <a:pt x="1073" y="885"/>
                  </a:lnTo>
                  <a:lnTo>
                    <a:pt x="985" y="885"/>
                  </a:lnTo>
                  <a:close/>
                  <a:moveTo>
                    <a:pt x="888" y="811"/>
                  </a:moveTo>
                  <a:lnTo>
                    <a:pt x="976" y="811"/>
                  </a:lnTo>
                  <a:lnTo>
                    <a:pt x="976" y="885"/>
                  </a:lnTo>
                  <a:lnTo>
                    <a:pt x="888" y="885"/>
                  </a:lnTo>
                  <a:close/>
                  <a:moveTo>
                    <a:pt x="790" y="811"/>
                  </a:moveTo>
                  <a:lnTo>
                    <a:pt x="878" y="811"/>
                  </a:lnTo>
                  <a:lnTo>
                    <a:pt x="878" y="885"/>
                  </a:lnTo>
                  <a:lnTo>
                    <a:pt x="790" y="885"/>
                  </a:lnTo>
                  <a:close/>
                  <a:moveTo>
                    <a:pt x="693" y="811"/>
                  </a:moveTo>
                  <a:lnTo>
                    <a:pt x="781" y="811"/>
                  </a:lnTo>
                  <a:lnTo>
                    <a:pt x="781" y="885"/>
                  </a:lnTo>
                  <a:lnTo>
                    <a:pt x="693" y="885"/>
                  </a:lnTo>
                  <a:close/>
                  <a:moveTo>
                    <a:pt x="595" y="811"/>
                  </a:moveTo>
                  <a:lnTo>
                    <a:pt x="683" y="811"/>
                  </a:lnTo>
                  <a:lnTo>
                    <a:pt x="683" y="885"/>
                  </a:lnTo>
                  <a:lnTo>
                    <a:pt x="595" y="885"/>
                  </a:lnTo>
                  <a:close/>
                  <a:moveTo>
                    <a:pt x="497" y="811"/>
                  </a:moveTo>
                  <a:lnTo>
                    <a:pt x="585" y="811"/>
                  </a:lnTo>
                  <a:lnTo>
                    <a:pt x="585" y="885"/>
                  </a:lnTo>
                  <a:lnTo>
                    <a:pt x="497" y="885"/>
                  </a:lnTo>
                  <a:close/>
                  <a:moveTo>
                    <a:pt x="400" y="811"/>
                  </a:moveTo>
                  <a:lnTo>
                    <a:pt x="488" y="811"/>
                  </a:lnTo>
                  <a:lnTo>
                    <a:pt x="488" y="885"/>
                  </a:lnTo>
                  <a:lnTo>
                    <a:pt x="400" y="885"/>
                  </a:lnTo>
                  <a:close/>
                  <a:moveTo>
                    <a:pt x="302" y="811"/>
                  </a:moveTo>
                  <a:lnTo>
                    <a:pt x="390" y="811"/>
                  </a:lnTo>
                  <a:lnTo>
                    <a:pt x="390" y="885"/>
                  </a:lnTo>
                  <a:lnTo>
                    <a:pt x="302" y="885"/>
                  </a:lnTo>
                  <a:close/>
                  <a:moveTo>
                    <a:pt x="205" y="811"/>
                  </a:moveTo>
                  <a:lnTo>
                    <a:pt x="293" y="811"/>
                  </a:lnTo>
                  <a:lnTo>
                    <a:pt x="293" y="885"/>
                  </a:lnTo>
                  <a:lnTo>
                    <a:pt x="205" y="885"/>
                  </a:lnTo>
                  <a:close/>
                  <a:moveTo>
                    <a:pt x="195" y="885"/>
                  </a:moveTo>
                  <a:lnTo>
                    <a:pt x="107" y="885"/>
                  </a:lnTo>
                  <a:lnTo>
                    <a:pt x="107" y="811"/>
                  </a:lnTo>
                  <a:lnTo>
                    <a:pt x="195" y="811"/>
                  </a:lnTo>
                  <a:close/>
                  <a:moveTo>
                    <a:pt x="107" y="709"/>
                  </a:moveTo>
                  <a:lnTo>
                    <a:pt x="195" y="709"/>
                  </a:lnTo>
                  <a:lnTo>
                    <a:pt x="195" y="802"/>
                  </a:lnTo>
                  <a:lnTo>
                    <a:pt x="107" y="802"/>
                  </a:lnTo>
                  <a:close/>
                  <a:moveTo>
                    <a:pt x="97" y="802"/>
                  </a:moveTo>
                  <a:lnTo>
                    <a:pt x="10" y="802"/>
                  </a:lnTo>
                  <a:lnTo>
                    <a:pt x="10" y="709"/>
                  </a:lnTo>
                  <a:lnTo>
                    <a:pt x="97" y="709"/>
                  </a:lnTo>
                  <a:close/>
                  <a:moveTo>
                    <a:pt x="97" y="699"/>
                  </a:moveTo>
                  <a:lnTo>
                    <a:pt x="10" y="699"/>
                  </a:lnTo>
                  <a:lnTo>
                    <a:pt x="10" y="606"/>
                  </a:lnTo>
                  <a:lnTo>
                    <a:pt x="97" y="606"/>
                  </a:lnTo>
                  <a:close/>
                  <a:moveTo>
                    <a:pt x="97" y="597"/>
                  </a:moveTo>
                  <a:lnTo>
                    <a:pt x="10" y="597"/>
                  </a:lnTo>
                  <a:lnTo>
                    <a:pt x="10" y="503"/>
                  </a:lnTo>
                  <a:lnTo>
                    <a:pt x="97" y="503"/>
                  </a:lnTo>
                  <a:close/>
                  <a:moveTo>
                    <a:pt x="97" y="494"/>
                  </a:moveTo>
                  <a:lnTo>
                    <a:pt x="10" y="494"/>
                  </a:lnTo>
                  <a:lnTo>
                    <a:pt x="10" y="400"/>
                  </a:lnTo>
                  <a:lnTo>
                    <a:pt x="97" y="400"/>
                  </a:lnTo>
                  <a:close/>
                  <a:moveTo>
                    <a:pt x="97" y="391"/>
                  </a:moveTo>
                  <a:lnTo>
                    <a:pt x="10" y="391"/>
                  </a:lnTo>
                  <a:lnTo>
                    <a:pt x="10" y="297"/>
                  </a:lnTo>
                  <a:lnTo>
                    <a:pt x="97" y="297"/>
                  </a:lnTo>
                  <a:close/>
                  <a:moveTo>
                    <a:pt x="97" y="288"/>
                  </a:moveTo>
                  <a:lnTo>
                    <a:pt x="10" y="288"/>
                  </a:lnTo>
                  <a:lnTo>
                    <a:pt x="10" y="195"/>
                  </a:lnTo>
                  <a:lnTo>
                    <a:pt x="97" y="195"/>
                  </a:lnTo>
                  <a:close/>
                  <a:moveTo>
                    <a:pt x="97" y="186"/>
                  </a:moveTo>
                  <a:lnTo>
                    <a:pt x="10" y="186"/>
                  </a:lnTo>
                  <a:lnTo>
                    <a:pt x="10" y="92"/>
                  </a:lnTo>
                  <a:lnTo>
                    <a:pt x="97" y="92"/>
                  </a:lnTo>
                  <a:close/>
                  <a:moveTo>
                    <a:pt x="195" y="186"/>
                  </a:moveTo>
                  <a:lnTo>
                    <a:pt x="107" y="186"/>
                  </a:lnTo>
                  <a:lnTo>
                    <a:pt x="107" y="92"/>
                  </a:lnTo>
                  <a:lnTo>
                    <a:pt x="195" y="92"/>
                  </a:lnTo>
                  <a:close/>
                  <a:moveTo>
                    <a:pt x="195" y="83"/>
                  </a:moveTo>
                  <a:lnTo>
                    <a:pt x="107" y="83"/>
                  </a:lnTo>
                  <a:lnTo>
                    <a:pt x="107" y="9"/>
                  </a:lnTo>
                  <a:lnTo>
                    <a:pt x="195" y="9"/>
                  </a:lnTo>
                  <a:close/>
                  <a:moveTo>
                    <a:pt x="293" y="83"/>
                  </a:moveTo>
                  <a:lnTo>
                    <a:pt x="205" y="83"/>
                  </a:lnTo>
                  <a:lnTo>
                    <a:pt x="205" y="9"/>
                  </a:lnTo>
                  <a:lnTo>
                    <a:pt x="293" y="9"/>
                  </a:lnTo>
                  <a:close/>
                  <a:moveTo>
                    <a:pt x="390" y="83"/>
                  </a:moveTo>
                  <a:lnTo>
                    <a:pt x="302" y="83"/>
                  </a:lnTo>
                  <a:lnTo>
                    <a:pt x="302" y="9"/>
                  </a:lnTo>
                  <a:lnTo>
                    <a:pt x="390" y="9"/>
                  </a:lnTo>
                  <a:close/>
                  <a:moveTo>
                    <a:pt x="488" y="83"/>
                  </a:moveTo>
                  <a:lnTo>
                    <a:pt x="400" y="83"/>
                  </a:lnTo>
                  <a:lnTo>
                    <a:pt x="400" y="9"/>
                  </a:lnTo>
                  <a:lnTo>
                    <a:pt x="488" y="9"/>
                  </a:lnTo>
                  <a:close/>
                  <a:moveTo>
                    <a:pt x="585" y="83"/>
                  </a:moveTo>
                  <a:lnTo>
                    <a:pt x="497" y="83"/>
                  </a:lnTo>
                  <a:lnTo>
                    <a:pt x="497" y="9"/>
                  </a:lnTo>
                  <a:lnTo>
                    <a:pt x="585" y="9"/>
                  </a:lnTo>
                  <a:close/>
                  <a:moveTo>
                    <a:pt x="683" y="83"/>
                  </a:moveTo>
                  <a:lnTo>
                    <a:pt x="595" y="83"/>
                  </a:lnTo>
                  <a:lnTo>
                    <a:pt x="595" y="9"/>
                  </a:lnTo>
                  <a:lnTo>
                    <a:pt x="683" y="9"/>
                  </a:lnTo>
                  <a:close/>
                  <a:moveTo>
                    <a:pt x="781" y="83"/>
                  </a:moveTo>
                  <a:lnTo>
                    <a:pt x="693" y="83"/>
                  </a:lnTo>
                  <a:lnTo>
                    <a:pt x="693" y="9"/>
                  </a:lnTo>
                  <a:lnTo>
                    <a:pt x="781" y="9"/>
                  </a:lnTo>
                  <a:close/>
                  <a:moveTo>
                    <a:pt x="878" y="83"/>
                  </a:moveTo>
                  <a:lnTo>
                    <a:pt x="790" y="83"/>
                  </a:lnTo>
                  <a:lnTo>
                    <a:pt x="790" y="9"/>
                  </a:lnTo>
                  <a:lnTo>
                    <a:pt x="878" y="9"/>
                  </a:lnTo>
                  <a:close/>
                  <a:moveTo>
                    <a:pt x="976" y="83"/>
                  </a:moveTo>
                  <a:lnTo>
                    <a:pt x="888" y="83"/>
                  </a:lnTo>
                  <a:lnTo>
                    <a:pt x="888" y="9"/>
                  </a:lnTo>
                  <a:lnTo>
                    <a:pt x="976" y="9"/>
                  </a:lnTo>
                  <a:close/>
                  <a:moveTo>
                    <a:pt x="985" y="9"/>
                  </a:moveTo>
                  <a:lnTo>
                    <a:pt x="1073" y="9"/>
                  </a:lnTo>
                  <a:lnTo>
                    <a:pt x="1073" y="83"/>
                  </a:lnTo>
                  <a:lnTo>
                    <a:pt x="985" y="83"/>
                  </a:lnTo>
                  <a:close/>
                  <a:moveTo>
                    <a:pt x="985" y="92"/>
                  </a:moveTo>
                  <a:lnTo>
                    <a:pt x="1073" y="92"/>
                  </a:lnTo>
                  <a:lnTo>
                    <a:pt x="1073" y="186"/>
                  </a:lnTo>
                  <a:lnTo>
                    <a:pt x="985" y="186"/>
                  </a:lnTo>
                  <a:close/>
                  <a:moveTo>
                    <a:pt x="985" y="195"/>
                  </a:moveTo>
                  <a:lnTo>
                    <a:pt x="1073" y="195"/>
                  </a:lnTo>
                  <a:lnTo>
                    <a:pt x="1073" y="288"/>
                  </a:lnTo>
                  <a:lnTo>
                    <a:pt x="985" y="288"/>
                  </a:lnTo>
                  <a:close/>
                  <a:moveTo>
                    <a:pt x="985" y="297"/>
                  </a:moveTo>
                  <a:lnTo>
                    <a:pt x="1073" y="297"/>
                  </a:lnTo>
                  <a:lnTo>
                    <a:pt x="1073" y="391"/>
                  </a:lnTo>
                  <a:lnTo>
                    <a:pt x="985" y="391"/>
                  </a:lnTo>
                  <a:close/>
                  <a:moveTo>
                    <a:pt x="985" y="400"/>
                  </a:moveTo>
                  <a:lnTo>
                    <a:pt x="1073" y="400"/>
                  </a:lnTo>
                  <a:lnTo>
                    <a:pt x="1073" y="494"/>
                  </a:lnTo>
                  <a:lnTo>
                    <a:pt x="985" y="494"/>
                  </a:lnTo>
                  <a:close/>
                  <a:moveTo>
                    <a:pt x="985" y="503"/>
                  </a:moveTo>
                  <a:lnTo>
                    <a:pt x="1073" y="503"/>
                  </a:lnTo>
                  <a:lnTo>
                    <a:pt x="1073" y="597"/>
                  </a:lnTo>
                  <a:lnTo>
                    <a:pt x="985" y="597"/>
                  </a:lnTo>
                  <a:close/>
                  <a:moveTo>
                    <a:pt x="985" y="606"/>
                  </a:moveTo>
                  <a:lnTo>
                    <a:pt x="1073" y="606"/>
                  </a:lnTo>
                  <a:lnTo>
                    <a:pt x="1073" y="699"/>
                  </a:lnTo>
                  <a:lnTo>
                    <a:pt x="985" y="699"/>
                  </a:lnTo>
                  <a:close/>
                  <a:moveTo>
                    <a:pt x="888" y="606"/>
                  </a:moveTo>
                  <a:lnTo>
                    <a:pt x="976" y="606"/>
                  </a:lnTo>
                  <a:lnTo>
                    <a:pt x="976" y="699"/>
                  </a:lnTo>
                  <a:lnTo>
                    <a:pt x="888" y="699"/>
                  </a:lnTo>
                  <a:close/>
                  <a:moveTo>
                    <a:pt x="888" y="709"/>
                  </a:moveTo>
                  <a:lnTo>
                    <a:pt x="976" y="709"/>
                  </a:lnTo>
                  <a:lnTo>
                    <a:pt x="976" y="802"/>
                  </a:lnTo>
                  <a:lnTo>
                    <a:pt x="888" y="802"/>
                  </a:lnTo>
                  <a:close/>
                  <a:moveTo>
                    <a:pt x="790" y="709"/>
                  </a:moveTo>
                  <a:lnTo>
                    <a:pt x="878" y="709"/>
                  </a:lnTo>
                  <a:lnTo>
                    <a:pt x="878" y="802"/>
                  </a:lnTo>
                  <a:lnTo>
                    <a:pt x="790" y="802"/>
                  </a:lnTo>
                  <a:close/>
                  <a:moveTo>
                    <a:pt x="693" y="709"/>
                  </a:moveTo>
                  <a:lnTo>
                    <a:pt x="781" y="709"/>
                  </a:lnTo>
                  <a:lnTo>
                    <a:pt x="781" y="802"/>
                  </a:lnTo>
                  <a:lnTo>
                    <a:pt x="693" y="802"/>
                  </a:lnTo>
                  <a:close/>
                  <a:moveTo>
                    <a:pt x="595" y="709"/>
                  </a:moveTo>
                  <a:lnTo>
                    <a:pt x="683" y="709"/>
                  </a:lnTo>
                  <a:lnTo>
                    <a:pt x="683" y="802"/>
                  </a:lnTo>
                  <a:lnTo>
                    <a:pt x="595" y="802"/>
                  </a:lnTo>
                  <a:close/>
                  <a:moveTo>
                    <a:pt x="497" y="709"/>
                  </a:moveTo>
                  <a:lnTo>
                    <a:pt x="585" y="709"/>
                  </a:lnTo>
                  <a:lnTo>
                    <a:pt x="585" y="802"/>
                  </a:lnTo>
                  <a:lnTo>
                    <a:pt x="497" y="802"/>
                  </a:lnTo>
                  <a:close/>
                  <a:moveTo>
                    <a:pt x="400" y="709"/>
                  </a:moveTo>
                  <a:lnTo>
                    <a:pt x="488" y="709"/>
                  </a:lnTo>
                  <a:lnTo>
                    <a:pt x="488" y="802"/>
                  </a:lnTo>
                  <a:lnTo>
                    <a:pt x="400" y="802"/>
                  </a:lnTo>
                  <a:close/>
                  <a:moveTo>
                    <a:pt x="302" y="709"/>
                  </a:moveTo>
                  <a:lnTo>
                    <a:pt x="390" y="709"/>
                  </a:lnTo>
                  <a:lnTo>
                    <a:pt x="390" y="802"/>
                  </a:lnTo>
                  <a:lnTo>
                    <a:pt x="302" y="802"/>
                  </a:lnTo>
                  <a:close/>
                  <a:moveTo>
                    <a:pt x="293" y="802"/>
                  </a:moveTo>
                  <a:lnTo>
                    <a:pt x="205" y="802"/>
                  </a:lnTo>
                  <a:lnTo>
                    <a:pt x="205" y="709"/>
                  </a:lnTo>
                  <a:lnTo>
                    <a:pt x="293" y="709"/>
                  </a:lnTo>
                  <a:close/>
                  <a:moveTo>
                    <a:pt x="205" y="606"/>
                  </a:moveTo>
                  <a:lnTo>
                    <a:pt x="293" y="606"/>
                  </a:lnTo>
                  <a:lnTo>
                    <a:pt x="293" y="699"/>
                  </a:lnTo>
                  <a:lnTo>
                    <a:pt x="205" y="699"/>
                  </a:lnTo>
                  <a:close/>
                  <a:moveTo>
                    <a:pt x="195" y="699"/>
                  </a:moveTo>
                  <a:lnTo>
                    <a:pt x="107" y="699"/>
                  </a:lnTo>
                  <a:lnTo>
                    <a:pt x="107" y="606"/>
                  </a:lnTo>
                  <a:lnTo>
                    <a:pt x="195" y="606"/>
                  </a:lnTo>
                  <a:close/>
                  <a:moveTo>
                    <a:pt x="195" y="597"/>
                  </a:moveTo>
                  <a:lnTo>
                    <a:pt x="107" y="597"/>
                  </a:lnTo>
                  <a:lnTo>
                    <a:pt x="107" y="503"/>
                  </a:lnTo>
                  <a:lnTo>
                    <a:pt x="195" y="503"/>
                  </a:lnTo>
                  <a:close/>
                  <a:moveTo>
                    <a:pt x="195" y="494"/>
                  </a:moveTo>
                  <a:lnTo>
                    <a:pt x="107" y="494"/>
                  </a:lnTo>
                  <a:lnTo>
                    <a:pt x="107" y="400"/>
                  </a:lnTo>
                  <a:lnTo>
                    <a:pt x="195" y="400"/>
                  </a:lnTo>
                  <a:close/>
                  <a:moveTo>
                    <a:pt x="195" y="391"/>
                  </a:moveTo>
                  <a:lnTo>
                    <a:pt x="107" y="391"/>
                  </a:lnTo>
                  <a:lnTo>
                    <a:pt x="107" y="297"/>
                  </a:lnTo>
                  <a:lnTo>
                    <a:pt x="195" y="297"/>
                  </a:lnTo>
                  <a:close/>
                  <a:moveTo>
                    <a:pt x="195" y="288"/>
                  </a:moveTo>
                  <a:lnTo>
                    <a:pt x="107" y="288"/>
                  </a:lnTo>
                  <a:lnTo>
                    <a:pt x="107" y="195"/>
                  </a:lnTo>
                  <a:lnTo>
                    <a:pt x="195" y="195"/>
                  </a:lnTo>
                  <a:close/>
                  <a:moveTo>
                    <a:pt x="293" y="288"/>
                  </a:moveTo>
                  <a:lnTo>
                    <a:pt x="205" y="288"/>
                  </a:lnTo>
                  <a:lnTo>
                    <a:pt x="205" y="195"/>
                  </a:lnTo>
                  <a:lnTo>
                    <a:pt x="293" y="195"/>
                  </a:lnTo>
                  <a:close/>
                  <a:moveTo>
                    <a:pt x="293" y="186"/>
                  </a:moveTo>
                  <a:lnTo>
                    <a:pt x="205" y="186"/>
                  </a:lnTo>
                  <a:lnTo>
                    <a:pt x="205" y="92"/>
                  </a:lnTo>
                  <a:lnTo>
                    <a:pt x="293" y="92"/>
                  </a:lnTo>
                  <a:close/>
                  <a:moveTo>
                    <a:pt x="390" y="186"/>
                  </a:moveTo>
                  <a:lnTo>
                    <a:pt x="302" y="186"/>
                  </a:lnTo>
                  <a:lnTo>
                    <a:pt x="302" y="92"/>
                  </a:lnTo>
                  <a:lnTo>
                    <a:pt x="390" y="92"/>
                  </a:lnTo>
                  <a:close/>
                  <a:moveTo>
                    <a:pt x="488" y="186"/>
                  </a:moveTo>
                  <a:lnTo>
                    <a:pt x="400" y="186"/>
                  </a:lnTo>
                  <a:lnTo>
                    <a:pt x="400" y="92"/>
                  </a:lnTo>
                  <a:lnTo>
                    <a:pt x="488" y="92"/>
                  </a:lnTo>
                  <a:close/>
                  <a:moveTo>
                    <a:pt x="585" y="186"/>
                  </a:moveTo>
                  <a:lnTo>
                    <a:pt x="497" y="186"/>
                  </a:lnTo>
                  <a:lnTo>
                    <a:pt x="497" y="92"/>
                  </a:lnTo>
                  <a:lnTo>
                    <a:pt x="585" y="92"/>
                  </a:lnTo>
                  <a:close/>
                  <a:moveTo>
                    <a:pt x="683" y="186"/>
                  </a:moveTo>
                  <a:lnTo>
                    <a:pt x="595" y="186"/>
                  </a:lnTo>
                  <a:lnTo>
                    <a:pt x="595" y="92"/>
                  </a:lnTo>
                  <a:lnTo>
                    <a:pt x="683" y="92"/>
                  </a:lnTo>
                  <a:close/>
                  <a:moveTo>
                    <a:pt x="781" y="186"/>
                  </a:moveTo>
                  <a:lnTo>
                    <a:pt x="693" y="186"/>
                  </a:lnTo>
                  <a:lnTo>
                    <a:pt x="693" y="92"/>
                  </a:lnTo>
                  <a:lnTo>
                    <a:pt x="781" y="92"/>
                  </a:lnTo>
                  <a:close/>
                  <a:moveTo>
                    <a:pt x="878" y="186"/>
                  </a:moveTo>
                  <a:lnTo>
                    <a:pt x="790" y="186"/>
                  </a:lnTo>
                  <a:lnTo>
                    <a:pt x="790" y="92"/>
                  </a:lnTo>
                  <a:lnTo>
                    <a:pt x="878" y="92"/>
                  </a:lnTo>
                  <a:close/>
                  <a:moveTo>
                    <a:pt x="888" y="92"/>
                  </a:moveTo>
                  <a:lnTo>
                    <a:pt x="976" y="92"/>
                  </a:lnTo>
                  <a:lnTo>
                    <a:pt x="976" y="186"/>
                  </a:lnTo>
                  <a:lnTo>
                    <a:pt x="888" y="186"/>
                  </a:lnTo>
                  <a:close/>
                  <a:moveTo>
                    <a:pt x="888" y="195"/>
                  </a:moveTo>
                  <a:lnTo>
                    <a:pt x="976" y="195"/>
                  </a:lnTo>
                  <a:lnTo>
                    <a:pt x="976" y="288"/>
                  </a:lnTo>
                  <a:lnTo>
                    <a:pt x="888" y="288"/>
                  </a:lnTo>
                  <a:close/>
                  <a:moveTo>
                    <a:pt x="888" y="297"/>
                  </a:moveTo>
                  <a:lnTo>
                    <a:pt x="976" y="297"/>
                  </a:lnTo>
                  <a:lnTo>
                    <a:pt x="976" y="391"/>
                  </a:lnTo>
                  <a:lnTo>
                    <a:pt x="888" y="391"/>
                  </a:lnTo>
                  <a:close/>
                  <a:moveTo>
                    <a:pt x="888" y="400"/>
                  </a:moveTo>
                  <a:lnTo>
                    <a:pt x="976" y="400"/>
                  </a:lnTo>
                  <a:lnTo>
                    <a:pt x="976" y="494"/>
                  </a:lnTo>
                  <a:lnTo>
                    <a:pt x="888" y="494"/>
                  </a:lnTo>
                  <a:close/>
                  <a:moveTo>
                    <a:pt x="888" y="503"/>
                  </a:moveTo>
                  <a:lnTo>
                    <a:pt x="976" y="503"/>
                  </a:lnTo>
                  <a:lnTo>
                    <a:pt x="976" y="597"/>
                  </a:lnTo>
                  <a:lnTo>
                    <a:pt x="888" y="597"/>
                  </a:lnTo>
                  <a:close/>
                  <a:moveTo>
                    <a:pt x="790" y="503"/>
                  </a:moveTo>
                  <a:lnTo>
                    <a:pt x="878" y="503"/>
                  </a:lnTo>
                  <a:lnTo>
                    <a:pt x="878" y="597"/>
                  </a:lnTo>
                  <a:lnTo>
                    <a:pt x="790" y="597"/>
                  </a:lnTo>
                  <a:close/>
                  <a:moveTo>
                    <a:pt x="790" y="606"/>
                  </a:moveTo>
                  <a:lnTo>
                    <a:pt x="878" y="606"/>
                  </a:lnTo>
                  <a:lnTo>
                    <a:pt x="878" y="699"/>
                  </a:lnTo>
                  <a:lnTo>
                    <a:pt x="790" y="699"/>
                  </a:lnTo>
                  <a:close/>
                  <a:moveTo>
                    <a:pt x="693" y="606"/>
                  </a:moveTo>
                  <a:lnTo>
                    <a:pt x="781" y="606"/>
                  </a:lnTo>
                  <a:lnTo>
                    <a:pt x="781" y="699"/>
                  </a:lnTo>
                  <a:lnTo>
                    <a:pt x="693" y="699"/>
                  </a:lnTo>
                  <a:close/>
                  <a:moveTo>
                    <a:pt x="595" y="606"/>
                  </a:moveTo>
                  <a:lnTo>
                    <a:pt x="683" y="606"/>
                  </a:lnTo>
                  <a:lnTo>
                    <a:pt x="683" y="699"/>
                  </a:lnTo>
                  <a:lnTo>
                    <a:pt x="595" y="699"/>
                  </a:lnTo>
                  <a:close/>
                  <a:moveTo>
                    <a:pt x="497" y="606"/>
                  </a:moveTo>
                  <a:lnTo>
                    <a:pt x="585" y="606"/>
                  </a:lnTo>
                  <a:lnTo>
                    <a:pt x="585" y="699"/>
                  </a:lnTo>
                  <a:lnTo>
                    <a:pt x="497" y="699"/>
                  </a:lnTo>
                  <a:close/>
                  <a:moveTo>
                    <a:pt x="400" y="606"/>
                  </a:moveTo>
                  <a:lnTo>
                    <a:pt x="488" y="606"/>
                  </a:lnTo>
                  <a:lnTo>
                    <a:pt x="488" y="699"/>
                  </a:lnTo>
                  <a:lnTo>
                    <a:pt x="400" y="699"/>
                  </a:lnTo>
                  <a:close/>
                  <a:moveTo>
                    <a:pt x="390" y="699"/>
                  </a:moveTo>
                  <a:lnTo>
                    <a:pt x="302" y="699"/>
                  </a:lnTo>
                  <a:lnTo>
                    <a:pt x="302" y="606"/>
                  </a:lnTo>
                  <a:lnTo>
                    <a:pt x="390" y="606"/>
                  </a:lnTo>
                  <a:close/>
                  <a:moveTo>
                    <a:pt x="302" y="503"/>
                  </a:moveTo>
                  <a:lnTo>
                    <a:pt x="390" y="503"/>
                  </a:lnTo>
                  <a:lnTo>
                    <a:pt x="390" y="597"/>
                  </a:lnTo>
                  <a:lnTo>
                    <a:pt x="302" y="597"/>
                  </a:lnTo>
                  <a:close/>
                  <a:moveTo>
                    <a:pt x="293" y="597"/>
                  </a:moveTo>
                  <a:lnTo>
                    <a:pt x="205" y="597"/>
                  </a:lnTo>
                  <a:lnTo>
                    <a:pt x="205" y="503"/>
                  </a:lnTo>
                  <a:lnTo>
                    <a:pt x="293" y="503"/>
                  </a:lnTo>
                  <a:close/>
                  <a:moveTo>
                    <a:pt x="293" y="494"/>
                  </a:moveTo>
                  <a:lnTo>
                    <a:pt x="205" y="494"/>
                  </a:lnTo>
                  <a:lnTo>
                    <a:pt x="205" y="400"/>
                  </a:lnTo>
                  <a:lnTo>
                    <a:pt x="293" y="400"/>
                  </a:lnTo>
                  <a:close/>
                  <a:moveTo>
                    <a:pt x="293" y="391"/>
                  </a:moveTo>
                  <a:lnTo>
                    <a:pt x="205" y="391"/>
                  </a:lnTo>
                  <a:lnTo>
                    <a:pt x="205" y="297"/>
                  </a:lnTo>
                  <a:lnTo>
                    <a:pt x="293" y="297"/>
                  </a:lnTo>
                  <a:close/>
                  <a:moveTo>
                    <a:pt x="390" y="391"/>
                  </a:moveTo>
                  <a:lnTo>
                    <a:pt x="302" y="391"/>
                  </a:lnTo>
                  <a:lnTo>
                    <a:pt x="302" y="297"/>
                  </a:lnTo>
                  <a:lnTo>
                    <a:pt x="390" y="297"/>
                  </a:lnTo>
                  <a:close/>
                  <a:moveTo>
                    <a:pt x="390" y="288"/>
                  </a:moveTo>
                  <a:lnTo>
                    <a:pt x="302" y="288"/>
                  </a:lnTo>
                  <a:lnTo>
                    <a:pt x="302" y="195"/>
                  </a:lnTo>
                  <a:lnTo>
                    <a:pt x="390" y="195"/>
                  </a:lnTo>
                  <a:close/>
                  <a:moveTo>
                    <a:pt x="488" y="288"/>
                  </a:moveTo>
                  <a:lnTo>
                    <a:pt x="400" y="288"/>
                  </a:lnTo>
                  <a:lnTo>
                    <a:pt x="400" y="195"/>
                  </a:lnTo>
                  <a:lnTo>
                    <a:pt x="488" y="195"/>
                  </a:lnTo>
                  <a:close/>
                  <a:moveTo>
                    <a:pt x="585" y="288"/>
                  </a:moveTo>
                  <a:lnTo>
                    <a:pt x="497" y="288"/>
                  </a:lnTo>
                  <a:lnTo>
                    <a:pt x="497" y="195"/>
                  </a:lnTo>
                  <a:lnTo>
                    <a:pt x="585" y="195"/>
                  </a:lnTo>
                  <a:close/>
                  <a:moveTo>
                    <a:pt x="683" y="288"/>
                  </a:moveTo>
                  <a:lnTo>
                    <a:pt x="595" y="288"/>
                  </a:lnTo>
                  <a:lnTo>
                    <a:pt x="595" y="195"/>
                  </a:lnTo>
                  <a:lnTo>
                    <a:pt x="683" y="195"/>
                  </a:lnTo>
                  <a:close/>
                  <a:moveTo>
                    <a:pt x="781" y="288"/>
                  </a:moveTo>
                  <a:lnTo>
                    <a:pt x="693" y="288"/>
                  </a:lnTo>
                  <a:lnTo>
                    <a:pt x="693" y="195"/>
                  </a:lnTo>
                  <a:lnTo>
                    <a:pt x="781" y="195"/>
                  </a:lnTo>
                  <a:close/>
                  <a:moveTo>
                    <a:pt x="790" y="195"/>
                  </a:moveTo>
                  <a:lnTo>
                    <a:pt x="878" y="195"/>
                  </a:lnTo>
                  <a:lnTo>
                    <a:pt x="878" y="288"/>
                  </a:lnTo>
                  <a:lnTo>
                    <a:pt x="790" y="288"/>
                  </a:lnTo>
                  <a:close/>
                  <a:moveTo>
                    <a:pt x="790" y="297"/>
                  </a:moveTo>
                  <a:lnTo>
                    <a:pt x="878" y="297"/>
                  </a:lnTo>
                  <a:lnTo>
                    <a:pt x="878" y="391"/>
                  </a:lnTo>
                  <a:lnTo>
                    <a:pt x="790" y="391"/>
                  </a:lnTo>
                  <a:close/>
                  <a:moveTo>
                    <a:pt x="790" y="400"/>
                  </a:moveTo>
                  <a:lnTo>
                    <a:pt x="878" y="400"/>
                  </a:lnTo>
                  <a:lnTo>
                    <a:pt x="878" y="494"/>
                  </a:lnTo>
                  <a:lnTo>
                    <a:pt x="790" y="494"/>
                  </a:lnTo>
                  <a:close/>
                  <a:moveTo>
                    <a:pt x="693" y="400"/>
                  </a:moveTo>
                  <a:lnTo>
                    <a:pt x="781" y="400"/>
                  </a:lnTo>
                  <a:lnTo>
                    <a:pt x="781" y="494"/>
                  </a:lnTo>
                  <a:lnTo>
                    <a:pt x="693" y="494"/>
                  </a:lnTo>
                  <a:close/>
                  <a:moveTo>
                    <a:pt x="693" y="503"/>
                  </a:moveTo>
                  <a:lnTo>
                    <a:pt x="781" y="503"/>
                  </a:lnTo>
                  <a:lnTo>
                    <a:pt x="781" y="597"/>
                  </a:lnTo>
                  <a:lnTo>
                    <a:pt x="693" y="597"/>
                  </a:lnTo>
                  <a:close/>
                  <a:moveTo>
                    <a:pt x="595" y="503"/>
                  </a:moveTo>
                  <a:lnTo>
                    <a:pt x="683" y="503"/>
                  </a:lnTo>
                  <a:lnTo>
                    <a:pt x="683" y="597"/>
                  </a:lnTo>
                  <a:lnTo>
                    <a:pt x="595" y="597"/>
                  </a:lnTo>
                  <a:close/>
                  <a:moveTo>
                    <a:pt x="497" y="503"/>
                  </a:moveTo>
                  <a:lnTo>
                    <a:pt x="585" y="503"/>
                  </a:lnTo>
                  <a:lnTo>
                    <a:pt x="585" y="597"/>
                  </a:lnTo>
                  <a:lnTo>
                    <a:pt x="497" y="597"/>
                  </a:lnTo>
                  <a:close/>
                  <a:moveTo>
                    <a:pt x="488" y="597"/>
                  </a:moveTo>
                  <a:lnTo>
                    <a:pt x="400" y="597"/>
                  </a:lnTo>
                  <a:lnTo>
                    <a:pt x="400" y="503"/>
                  </a:lnTo>
                  <a:lnTo>
                    <a:pt x="488" y="503"/>
                  </a:lnTo>
                  <a:close/>
                  <a:moveTo>
                    <a:pt x="488" y="391"/>
                  </a:moveTo>
                  <a:lnTo>
                    <a:pt x="400" y="391"/>
                  </a:lnTo>
                  <a:lnTo>
                    <a:pt x="400" y="297"/>
                  </a:lnTo>
                  <a:lnTo>
                    <a:pt x="488" y="297"/>
                  </a:lnTo>
                  <a:close/>
                  <a:moveTo>
                    <a:pt x="585" y="391"/>
                  </a:moveTo>
                  <a:lnTo>
                    <a:pt x="497" y="391"/>
                  </a:lnTo>
                  <a:lnTo>
                    <a:pt x="497" y="297"/>
                  </a:lnTo>
                  <a:lnTo>
                    <a:pt x="585" y="297"/>
                  </a:lnTo>
                  <a:close/>
                  <a:moveTo>
                    <a:pt x="585" y="494"/>
                  </a:moveTo>
                  <a:lnTo>
                    <a:pt x="497" y="494"/>
                  </a:lnTo>
                  <a:lnTo>
                    <a:pt x="497" y="400"/>
                  </a:lnTo>
                  <a:lnTo>
                    <a:pt x="585" y="400"/>
                  </a:lnTo>
                  <a:close/>
                  <a:moveTo>
                    <a:pt x="595" y="400"/>
                  </a:moveTo>
                  <a:lnTo>
                    <a:pt x="683" y="400"/>
                  </a:lnTo>
                  <a:lnTo>
                    <a:pt x="683" y="494"/>
                  </a:lnTo>
                  <a:lnTo>
                    <a:pt x="595" y="494"/>
                  </a:lnTo>
                  <a:close/>
                  <a:moveTo>
                    <a:pt x="693" y="297"/>
                  </a:moveTo>
                  <a:lnTo>
                    <a:pt x="781" y="297"/>
                  </a:lnTo>
                  <a:lnTo>
                    <a:pt x="781" y="391"/>
                  </a:lnTo>
                  <a:lnTo>
                    <a:pt x="693" y="391"/>
                  </a:lnTo>
                  <a:close/>
                  <a:moveTo>
                    <a:pt x="683" y="391"/>
                  </a:moveTo>
                  <a:lnTo>
                    <a:pt x="595" y="391"/>
                  </a:lnTo>
                  <a:lnTo>
                    <a:pt x="595" y="297"/>
                  </a:lnTo>
                  <a:lnTo>
                    <a:pt x="683" y="297"/>
                  </a:lnTo>
                  <a:close/>
                  <a:moveTo>
                    <a:pt x="390" y="494"/>
                  </a:moveTo>
                  <a:lnTo>
                    <a:pt x="302" y="494"/>
                  </a:lnTo>
                  <a:lnTo>
                    <a:pt x="302" y="400"/>
                  </a:lnTo>
                  <a:lnTo>
                    <a:pt x="390" y="400"/>
                  </a:lnTo>
                  <a:close/>
                  <a:moveTo>
                    <a:pt x="400" y="400"/>
                  </a:moveTo>
                  <a:lnTo>
                    <a:pt x="488" y="400"/>
                  </a:lnTo>
                  <a:lnTo>
                    <a:pt x="488" y="494"/>
                  </a:lnTo>
                  <a:lnTo>
                    <a:pt x="400" y="494"/>
                  </a:lnTo>
                  <a:close/>
                  <a:moveTo>
                    <a:pt x="1171" y="42"/>
                  </a:moveTo>
                  <a:lnTo>
                    <a:pt x="1171" y="83"/>
                  </a:lnTo>
                  <a:lnTo>
                    <a:pt x="1083" y="83"/>
                  </a:lnTo>
                  <a:lnTo>
                    <a:pt x="1083" y="9"/>
                  </a:lnTo>
                  <a:lnTo>
                    <a:pt x="1137" y="9"/>
                  </a:lnTo>
                  <a:cubicBezTo>
                    <a:pt x="1156" y="9"/>
                    <a:pt x="1171" y="24"/>
                    <a:pt x="1171" y="42"/>
                  </a:cubicBezTo>
                  <a:close/>
                  <a:moveTo>
                    <a:pt x="1137" y="0"/>
                  </a:moveTo>
                  <a:lnTo>
                    <a:pt x="43" y="0"/>
                  </a:lnTo>
                  <a:cubicBezTo>
                    <a:pt x="19" y="0"/>
                    <a:pt x="0" y="19"/>
                    <a:pt x="0" y="42"/>
                  </a:cubicBezTo>
                  <a:lnTo>
                    <a:pt x="0" y="852"/>
                  </a:lnTo>
                  <a:cubicBezTo>
                    <a:pt x="0" y="875"/>
                    <a:pt x="19" y="894"/>
                    <a:pt x="43" y="894"/>
                  </a:cubicBezTo>
                  <a:lnTo>
                    <a:pt x="1137" y="894"/>
                  </a:lnTo>
                  <a:cubicBezTo>
                    <a:pt x="1161" y="894"/>
                    <a:pt x="1180" y="875"/>
                    <a:pt x="1180" y="852"/>
                  </a:cubicBezTo>
                  <a:lnTo>
                    <a:pt x="1180" y="42"/>
                  </a:lnTo>
                  <a:cubicBezTo>
                    <a:pt x="1180" y="19"/>
                    <a:pt x="1161" y="0"/>
                    <a:pt x="1137" y="0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2F8C10B-B5C5-4C70-9EF0-0D19A0F576AC}"/>
                </a:ext>
              </a:extLst>
            </p:cNvPr>
            <p:cNvSpPr/>
            <p:nvPr/>
          </p:nvSpPr>
          <p:spPr>
            <a:xfrm>
              <a:off x="9302332" y="7732546"/>
              <a:ext cx="139529" cy="1407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" h="114">
                  <a:moveTo>
                    <a:pt x="113" y="57"/>
                  </a:moveTo>
                  <a:cubicBezTo>
                    <a:pt x="113" y="26"/>
                    <a:pt x="88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4"/>
                    <a:pt x="57" y="114"/>
                  </a:cubicBezTo>
                  <a:cubicBezTo>
                    <a:pt x="88" y="114"/>
                    <a:pt x="113" y="88"/>
                    <a:pt x="113" y="57"/>
                  </a:cubicBezTo>
                  <a:close/>
                </a:path>
              </a:pathLst>
            </a:custGeom>
            <a:solidFill>
              <a:srgbClr val="E877D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8F2DA73-B15B-44C7-87CC-E059414789E0}"/>
                </a:ext>
              </a:extLst>
            </p:cNvPr>
            <p:cNvSpPr/>
            <p:nvPr/>
          </p:nvSpPr>
          <p:spPr>
            <a:xfrm>
              <a:off x="9560211" y="7732546"/>
              <a:ext cx="140774" cy="1407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" h="114">
                  <a:moveTo>
                    <a:pt x="114" y="57"/>
                  </a:move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6FECCA1-35EB-43C7-B5BD-858D100B511E}"/>
                </a:ext>
              </a:extLst>
            </p:cNvPr>
            <p:cNvSpPr/>
            <p:nvPr/>
          </p:nvSpPr>
          <p:spPr>
            <a:xfrm>
              <a:off x="8287011" y="8262007"/>
              <a:ext cx="1330506" cy="7537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9" h="606">
                  <a:moveTo>
                    <a:pt x="61" y="606"/>
                  </a:moveTo>
                  <a:cubicBezTo>
                    <a:pt x="37" y="606"/>
                    <a:pt x="14" y="588"/>
                    <a:pt x="3" y="574"/>
                  </a:cubicBezTo>
                  <a:cubicBezTo>
                    <a:pt x="-1" y="570"/>
                    <a:pt x="0" y="564"/>
                    <a:pt x="4" y="561"/>
                  </a:cubicBezTo>
                  <a:cubicBezTo>
                    <a:pt x="8" y="557"/>
                    <a:pt x="14" y="558"/>
                    <a:pt x="17" y="562"/>
                  </a:cubicBezTo>
                  <a:cubicBezTo>
                    <a:pt x="19" y="564"/>
                    <a:pt x="53" y="603"/>
                    <a:pt x="82" y="579"/>
                  </a:cubicBezTo>
                  <a:cubicBezTo>
                    <a:pt x="113" y="554"/>
                    <a:pt x="139" y="443"/>
                    <a:pt x="174" y="303"/>
                  </a:cubicBezTo>
                  <a:cubicBezTo>
                    <a:pt x="178" y="283"/>
                    <a:pt x="183" y="262"/>
                    <a:pt x="189" y="241"/>
                  </a:cubicBezTo>
                  <a:cubicBezTo>
                    <a:pt x="244" y="17"/>
                    <a:pt x="324" y="0"/>
                    <a:pt x="347" y="0"/>
                  </a:cubicBezTo>
                  <a:cubicBezTo>
                    <a:pt x="386" y="0"/>
                    <a:pt x="422" y="35"/>
                    <a:pt x="482" y="209"/>
                  </a:cubicBezTo>
                  <a:cubicBezTo>
                    <a:pt x="492" y="240"/>
                    <a:pt x="502" y="269"/>
                    <a:pt x="511" y="297"/>
                  </a:cubicBezTo>
                  <a:cubicBezTo>
                    <a:pt x="553" y="428"/>
                    <a:pt x="584" y="523"/>
                    <a:pt x="653" y="523"/>
                  </a:cubicBezTo>
                  <a:cubicBezTo>
                    <a:pt x="692" y="523"/>
                    <a:pt x="718" y="417"/>
                    <a:pt x="741" y="323"/>
                  </a:cubicBezTo>
                  <a:cubicBezTo>
                    <a:pt x="768" y="213"/>
                    <a:pt x="793" y="109"/>
                    <a:pt x="847" y="102"/>
                  </a:cubicBezTo>
                  <a:cubicBezTo>
                    <a:pt x="895" y="97"/>
                    <a:pt x="915" y="177"/>
                    <a:pt x="937" y="263"/>
                  </a:cubicBezTo>
                  <a:cubicBezTo>
                    <a:pt x="955" y="334"/>
                    <a:pt x="975" y="412"/>
                    <a:pt x="1009" y="423"/>
                  </a:cubicBezTo>
                  <a:cubicBezTo>
                    <a:pt x="1021" y="427"/>
                    <a:pt x="1036" y="422"/>
                    <a:pt x="1053" y="407"/>
                  </a:cubicBezTo>
                  <a:cubicBezTo>
                    <a:pt x="1058" y="403"/>
                    <a:pt x="1064" y="404"/>
                    <a:pt x="1067" y="407"/>
                  </a:cubicBezTo>
                  <a:cubicBezTo>
                    <a:pt x="1071" y="412"/>
                    <a:pt x="1070" y="418"/>
                    <a:pt x="1066" y="421"/>
                  </a:cubicBezTo>
                  <a:cubicBezTo>
                    <a:pt x="1043" y="440"/>
                    <a:pt x="1022" y="447"/>
                    <a:pt x="1003" y="442"/>
                  </a:cubicBezTo>
                  <a:cubicBezTo>
                    <a:pt x="959" y="428"/>
                    <a:pt x="940" y="350"/>
                    <a:pt x="919" y="268"/>
                  </a:cubicBezTo>
                  <a:cubicBezTo>
                    <a:pt x="902" y="199"/>
                    <a:pt x="883" y="121"/>
                    <a:pt x="851" y="121"/>
                  </a:cubicBezTo>
                  <a:lnTo>
                    <a:pt x="849" y="121"/>
                  </a:lnTo>
                  <a:cubicBezTo>
                    <a:pt x="809" y="126"/>
                    <a:pt x="782" y="233"/>
                    <a:pt x="760" y="328"/>
                  </a:cubicBezTo>
                  <a:cubicBezTo>
                    <a:pt x="733" y="438"/>
                    <a:pt x="707" y="542"/>
                    <a:pt x="653" y="542"/>
                  </a:cubicBezTo>
                  <a:cubicBezTo>
                    <a:pt x="569" y="542"/>
                    <a:pt x="537" y="442"/>
                    <a:pt x="492" y="303"/>
                  </a:cubicBezTo>
                  <a:cubicBezTo>
                    <a:pt x="484" y="275"/>
                    <a:pt x="474" y="246"/>
                    <a:pt x="464" y="215"/>
                  </a:cubicBezTo>
                  <a:cubicBezTo>
                    <a:pt x="405" y="42"/>
                    <a:pt x="371" y="19"/>
                    <a:pt x="347" y="19"/>
                  </a:cubicBezTo>
                  <a:cubicBezTo>
                    <a:pt x="308" y="19"/>
                    <a:pt x="249" y="78"/>
                    <a:pt x="207" y="246"/>
                  </a:cubicBezTo>
                  <a:cubicBezTo>
                    <a:pt x="202" y="267"/>
                    <a:pt x="197" y="288"/>
                    <a:pt x="192" y="307"/>
                  </a:cubicBezTo>
                  <a:cubicBezTo>
                    <a:pt x="156" y="456"/>
                    <a:pt x="130" y="564"/>
                    <a:pt x="94" y="593"/>
                  </a:cubicBezTo>
                  <a:cubicBezTo>
                    <a:pt x="83" y="602"/>
                    <a:pt x="72" y="606"/>
                    <a:pt x="61" y="606"/>
                  </a:cubicBezTo>
                  <a:close/>
                </a:path>
              </a:pathLst>
            </a:custGeom>
            <a:solidFill>
              <a:srgbClr val="8AB4E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39E044C-88DD-4B83-97FB-1A2BA80C9559}"/>
                </a:ext>
              </a:extLst>
            </p:cNvPr>
            <p:cNvSpPr/>
            <p:nvPr/>
          </p:nvSpPr>
          <p:spPr>
            <a:xfrm>
              <a:off x="7560715" y="8351704"/>
              <a:ext cx="403637" cy="86956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5" h="699">
                  <a:moveTo>
                    <a:pt x="100" y="184"/>
                  </a:moveTo>
                  <a:cubicBezTo>
                    <a:pt x="121" y="192"/>
                    <a:pt x="144" y="195"/>
                    <a:pt x="165" y="196"/>
                  </a:cubicBezTo>
                  <a:cubicBezTo>
                    <a:pt x="215" y="197"/>
                    <a:pt x="260" y="181"/>
                    <a:pt x="266" y="159"/>
                  </a:cubicBezTo>
                  <a:cubicBezTo>
                    <a:pt x="267" y="155"/>
                    <a:pt x="266" y="153"/>
                    <a:pt x="264" y="151"/>
                  </a:cubicBezTo>
                  <a:cubicBezTo>
                    <a:pt x="247" y="137"/>
                    <a:pt x="184" y="142"/>
                    <a:pt x="126" y="169"/>
                  </a:cubicBezTo>
                  <a:cubicBezTo>
                    <a:pt x="118" y="173"/>
                    <a:pt x="109" y="178"/>
                    <a:pt x="100" y="184"/>
                  </a:cubicBezTo>
                  <a:close/>
                  <a:moveTo>
                    <a:pt x="121" y="384"/>
                  </a:moveTo>
                  <a:cubicBezTo>
                    <a:pt x="130" y="385"/>
                    <a:pt x="139" y="387"/>
                    <a:pt x="145" y="388"/>
                  </a:cubicBezTo>
                  <a:cubicBezTo>
                    <a:pt x="204" y="395"/>
                    <a:pt x="266" y="378"/>
                    <a:pt x="273" y="351"/>
                  </a:cubicBezTo>
                  <a:cubicBezTo>
                    <a:pt x="276" y="344"/>
                    <a:pt x="273" y="341"/>
                    <a:pt x="272" y="339"/>
                  </a:cubicBezTo>
                  <a:cubicBezTo>
                    <a:pt x="265" y="332"/>
                    <a:pt x="242" y="329"/>
                    <a:pt x="209" y="337"/>
                  </a:cubicBezTo>
                  <a:cubicBezTo>
                    <a:pt x="182" y="345"/>
                    <a:pt x="150" y="360"/>
                    <a:pt x="121" y="384"/>
                  </a:cubicBezTo>
                  <a:close/>
                  <a:moveTo>
                    <a:pt x="172" y="687"/>
                  </a:moveTo>
                  <a:close/>
                  <a:moveTo>
                    <a:pt x="172" y="687"/>
                  </a:moveTo>
                  <a:close/>
                  <a:moveTo>
                    <a:pt x="172" y="689"/>
                  </a:moveTo>
                  <a:close/>
                  <a:moveTo>
                    <a:pt x="163" y="699"/>
                  </a:moveTo>
                  <a:cubicBezTo>
                    <a:pt x="158" y="699"/>
                    <a:pt x="154" y="696"/>
                    <a:pt x="154" y="691"/>
                  </a:cubicBezTo>
                  <a:cubicBezTo>
                    <a:pt x="151" y="680"/>
                    <a:pt x="167" y="650"/>
                    <a:pt x="201" y="606"/>
                  </a:cubicBezTo>
                  <a:cubicBezTo>
                    <a:pt x="213" y="589"/>
                    <a:pt x="229" y="571"/>
                    <a:pt x="244" y="553"/>
                  </a:cubicBezTo>
                  <a:cubicBezTo>
                    <a:pt x="267" y="527"/>
                    <a:pt x="310" y="478"/>
                    <a:pt x="305" y="467"/>
                  </a:cubicBezTo>
                  <a:cubicBezTo>
                    <a:pt x="305" y="467"/>
                    <a:pt x="302" y="465"/>
                    <a:pt x="288" y="467"/>
                  </a:cubicBezTo>
                  <a:cubicBezTo>
                    <a:pt x="262" y="470"/>
                    <a:pt x="222" y="492"/>
                    <a:pt x="184" y="513"/>
                  </a:cubicBezTo>
                  <a:cubicBezTo>
                    <a:pt x="121" y="548"/>
                    <a:pt x="67" y="577"/>
                    <a:pt x="41" y="557"/>
                  </a:cubicBezTo>
                  <a:cubicBezTo>
                    <a:pt x="26" y="545"/>
                    <a:pt x="25" y="522"/>
                    <a:pt x="35" y="484"/>
                  </a:cubicBezTo>
                  <a:cubicBezTo>
                    <a:pt x="45" y="447"/>
                    <a:pt x="63" y="416"/>
                    <a:pt x="86" y="392"/>
                  </a:cubicBezTo>
                  <a:cubicBezTo>
                    <a:pt x="41" y="371"/>
                    <a:pt x="15" y="334"/>
                    <a:pt x="15" y="287"/>
                  </a:cubicBezTo>
                  <a:cubicBezTo>
                    <a:pt x="15" y="243"/>
                    <a:pt x="37" y="211"/>
                    <a:pt x="63" y="188"/>
                  </a:cubicBezTo>
                  <a:cubicBezTo>
                    <a:pt x="33" y="170"/>
                    <a:pt x="10" y="143"/>
                    <a:pt x="3" y="105"/>
                  </a:cubicBezTo>
                  <a:cubicBezTo>
                    <a:pt x="-6" y="63"/>
                    <a:pt x="9" y="31"/>
                    <a:pt x="45" y="13"/>
                  </a:cubicBezTo>
                  <a:cubicBezTo>
                    <a:pt x="113" y="-19"/>
                    <a:pt x="233" y="10"/>
                    <a:pt x="283" y="69"/>
                  </a:cubicBezTo>
                  <a:cubicBezTo>
                    <a:pt x="286" y="74"/>
                    <a:pt x="286" y="80"/>
                    <a:pt x="282" y="83"/>
                  </a:cubicBezTo>
                  <a:cubicBezTo>
                    <a:pt x="278" y="86"/>
                    <a:pt x="272" y="86"/>
                    <a:pt x="268" y="82"/>
                  </a:cubicBezTo>
                  <a:cubicBezTo>
                    <a:pt x="224" y="29"/>
                    <a:pt x="112" y="2"/>
                    <a:pt x="53" y="30"/>
                  </a:cubicBezTo>
                  <a:cubicBezTo>
                    <a:pt x="25" y="44"/>
                    <a:pt x="14" y="68"/>
                    <a:pt x="21" y="101"/>
                  </a:cubicBezTo>
                  <a:cubicBezTo>
                    <a:pt x="28" y="136"/>
                    <a:pt x="51" y="159"/>
                    <a:pt x="79" y="175"/>
                  </a:cubicBezTo>
                  <a:cubicBezTo>
                    <a:pt x="93" y="165"/>
                    <a:pt x="107" y="157"/>
                    <a:pt x="118" y="151"/>
                  </a:cubicBezTo>
                  <a:cubicBezTo>
                    <a:pt x="179" y="123"/>
                    <a:pt x="252" y="115"/>
                    <a:pt x="276" y="136"/>
                  </a:cubicBezTo>
                  <a:cubicBezTo>
                    <a:pt x="284" y="143"/>
                    <a:pt x="288" y="153"/>
                    <a:pt x="284" y="164"/>
                  </a:cubicBezTo>
                  <a:cubicBezTo>
                    <a:pt x="275" y="201"/>
                    <a:pt x="215" y="217"/>
                    <a:pt x="165" y="215"/>
                  </a:cubicBezTo>
                  <a:cubicBezTo>
                    <a:pt x="138" y="214"/>
                    <a:pt x="108" y="209"/>
                    <a:pt x="82" y="197"/>
                  </a:cubicBezTo>
                  <a:cubicBezTo>
                    <a:pt x="56" y="217"/>
                    <a:pt x="34" y="247"/>
                    <a:pt x="35" y="287"/>
                  </a:cubicBezTo>
                  <a:cubicBezTo>
                    <a:pt x="35" y="338"/>
                    <a:pt x="68" y="364"/>
                    <a:pt x="100" y="377"/>
                  </a:cubicBezTo>
                  <a:cubicBezTo>
                    <a:pt x="133" y="346"/>
                    <a:pt x="171" y="327"/>
                    <a:pt x="204" y="319"/>
                  </a:cubicBezTo>
                  <a:cubicBezTo>
                    <a:pt x="241" y="309"/>
                    <a:pt x="271" y="311"/>
                    <a:pt x="285" y="326"/>
                  </a:cubicBezTo>
                  <a:cubicBezTo>
                    <a:pt x="293" y="334"/>
                    <a:pt x="296" y="344"/>
                    <a:pt x="292" y="356"/>
                  </a:cubicBezTo>
                  <a:cubicBezTo>
                    <a:pt x="281" y="397"/>
                    <a:pt x="206" y="415"/>
                    <a:pt x="143" y="407"/>
                  </a:cubicBezTo>
                  <a:cubicBezTo>
                    <a:pt x="129" y="405"/>
                    <a:pt x="116" y="403"/>
                    <a:pt x="105" y="399"/>
                  </a:cubicBezTo>
                  <a:cubicBezTo>
                    <a:pt x="82" y="422"/>
                    <a:pt x="63" y="452"/>
                    <a:pt x="53" y="489"/>
                  </a:cubicBezTo>
                  <a:cubicBezTo>
                    <a:pt x="43" y="527"/>
                    <a:pt x="48" y="539"/>
                    <a:pt x="53" y="541"/>
                  </a:cubicBezTo>
                  <a:cubicBezTo>
                    <a:pt x="69" y="554"/>
                    <a:pt x="128" y="523"/>
                    <a:pt x="174" y="497"/>
                  </a:cubicBezTo>
                  <a:cubicBezTo>
                    <a:pt x="217" y="474"/>
                    <a:pt x="256" y="452"/>
                    <a:pt x="284" y="448"/>
                  </a:cubicBezTo>
                  <a:cubicBezTo>
                    <a:pt x="292" y="447"/>
                    <a:pt x="315" y="444"/>
                    <a:pt x="323" y="458"/>
                  </a:cubicBezTo>
                  <a:cubicBezTo>
                    <a:pt x="333" y="478"/>
                    <a:pt x="307" y="510"/>
                    <a:pt x="258" y="566"/>
                  </a:cubicBezTo>
                  <a:cubicBezTo>
                    <a:pt x="243" y="583"/>
                    <a:pt x="228" y="602"/>
                    <a:pt x="216" y="617"/>
                  </a:cubicBezTo>
                  <a:cubicBezTo>
                    <a:pt x="176" y="670"/>
                    <a:pt x="173" y="687"/>
                    <a:pt x="172" y="689"/>
                  </a:cubicBezTo>
                  <a:cubicBezTo>
                    <a:pt x="173" y="693"/>
                    <a:pt x="170" y="697"/>
                    <a:pt x="165" y="699"/>
                  </a:cubicBezTo>
                  <a:cubicBezTo>
                    <a:pt x="164" y="699"/>
                    <a:pt x="163" y="699"/>
                    <a:pt x="163" y="699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6387088-ED36-4DCE-B779-92EE46EE35C5}"/>
                </a:ext>
              </a:extLst>
            </p:cNvPr>
            <p:cNvSpPr/>
            <p:nvPr/>
          </p:nvSpPr>
          <p:spPr>
            <a:xfrm>
              <a:off x="7975563" y="7236721"/>
              <a:ext cx="2187610" cy="17254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57" h="1386">
                  <a:moveTo>
                    <a:pt x="1547" y="1386"/>
                  </a:moveTo>
                  <a:cubicBezTo>
                    <a:pt x="1543" y="1386"/>
                    <a:pt x="1539" y="1383"/>
                    <a:pt x="1538" y="1380"/>
                  </a:cubicBezTo>
                  <a:cubicBezTo>
                    <a:pt x="1439" y="1101"/>
                    <a:pt x="1652" y="884"/>
                    <a:pt x="1721" y="823"/>
                  </a:cubicBezTo>
                  <a:cubicBezTo>
                    <a:pt x="1652" y="823"/>
                    <a:pt x="1474" y="808"/>
                    <a:pt x="1420" y="686"/>
                  </a:cubicBezTo>
                  <a:cubicBezTo>
                    <a:pt x="1365" y="562"/>
                    <a:pt x="1453" y="356"/>
                    <a:pt x="1488" y="284"/>
                  </a:cubicBezTo>
                  <a:cubicBezTo>
                    <a:pt x="1424" y="314"/>
                    <a:pt x="1247" y="385"/>
                    <a:pt x="1028" y="369"/>
                  </a:cubicBezTo>
                  <a:cubicBezTo>
                    <a:pt x="812" y="354"/>
                    <a:pt x="773" y="153"/>
                    <a:pt x="766" y="58"/>
                  </a:cubicBezTo>
                  <a:cubicBezTo>
                    <a:pt x="724" y="161"/>
                    <a:pt x="605" y="404"/>
                    <a:pt x="423" y="480"/>
                  </a:cubicBezTo>
                  <a:cubicBezTo>
                    <a:pt x="246" y="552"/>
                    <a:pt x="96" y="488"/>
                    <a:pt x="34" y="453"/>
                  </a:cubicBezTo>
                  <a:cubicBezTo>
                    <a:pt x="57" y="502"/>
                    <a:pt x="101" y="606"/>
                    <a:pt x="127" y="736"/>
                  </a:cubicBezTo>
                  <a:cubicBezTo>
                    <a:pt x="163" y="927"/>
                    <a:pt x="35" y="988"/>
                    <a:pt x="34" y="989"/>
                  </a:cubicBezTo>
                  <a:cubicBezTo>
                    <a:pt x="29" y="991"/>
                    <a:pt x="23" y="989"/>
                    <a:pt x="21" y="985"/>
                  </a:cubicBezTo>
                  <a:cubicBezTo>
                    <a:pt x="19" y="980"/>
                    <a:pt x="21" y="974"/>
                    <a:pt x="26" y="972"/>
                  </a:cubicBezTo>
                  <a:cubicBezTo>
                    <a:pt x="30" y="969"/>
                    <a:pt x="142" y="915"/>
                    <a:pt x="107" y="740"/>
                  </a:cubicBezTo>
                  <a:cubicBezTo>
                    <a:pt x="73" y="559"/>
                    <a:pt x="2" y="433"/>
                    <a:pt x="2" y="432"/>
                  </a:cubicBezTo>
                  <a:cubicBezTo>
                    <a:pt x="-1" y="428"/>
                    <a:pt x="1" y="423"/>
                    <a:pt x="3" y="419"/>
                  </a:cubicBezTo>
                  <a:cubicBezTo>
                    <a:pt x="7" y="417"/>
                    <a:pt x="12" y="417"/>
                    <a:pt x="16" y="419"/>
                  </a:cubicBezTo>
                  <a:cubicBezTo>
                    <a:pt x="18" y="421"/>
                    <a:pt x="194" y="552"/>
                    <a:pt x="416" y="462"/>
                  </a:cubicBezTo>
                  <a:cubicBezTo>
                    <a:pt x="637" y="371"/>
                    <a:pt x="765" y="10"/>
                    <a:pt x="766" y="7"/>
                  </a:cubicBezTo>
                  <a:cubicBezTo>
                    <a:pt x="768" y="2"/>
                    <a:pt x="772" y="-1"/>
                    <a:pt x="777" y="0"/>
                  </a:cubicBezTo>
                  <a:cubicBezTo>
                    <a:pt x="782" y="1"/>
                    <a:pt x="785" y="5"/>
                    <a:pt x="785" y="10"/>
                  </a:cubicBezTo>
                  <a:cubicBezTo>
                    <a:pt x="784" y="23"/>
                    <a:pt x="766" y="332"/>
                    <a:pt x="1029" y="350"/>
                  </a:cubicBezTo>
                  <a:cubicBezTo>
                    <a:pt x="1300" y="369"/>
                    <a:pt x="1503" y="256"/>
                    <a:pt x="1505" y="254"/>
                  </a:cubicBezTo>
                  <a:cubicBezTo>
                    <a:pt x="1508" y="252"/>
                    <a:pt x="1513" y="252"/>
                    <a:pt x="1516" y="256"/>
                  </a:cubicBezTo>
                  <a:cubicBezTo>
                    <a:pt x="1519" y="259"/>
                    <a:pt x="1520" y="263"/>
                    <a:pt x="1518" y="267"/>
                  </a:cubicBezTo>
                  <a:cubicBezTo>
                    <a:pt x="1516" y="270"/>
                    <a:pt x="1375" y="538"/>
                    <a:pt x="1437" y="677"/>
                  </a:cubicBezTo>
                  <a:cubicBezTo>
                    <a:pt x="1499" y="816"/>
                    <a:pt x="1745" y="803"/>
                    <a:pt x="1747" y="803"/>
                  </a:cubicBezTo>
                  <a:cubicBezTo>
                    <a:pt x="1752" y="803"/>
                    <a:pt x="1756" y="806"/>
                    <a:pt x="1757" y="810"/>
                  </a:cubicBezTo>
                  <a:cubicBezTo>
                    <a:pt x="1758" y="814"/>
                    <a:pt x="1757" y="818"/>
                    <a:pt x="1754" y="821"/>
                  </a:cubicBezTo>
                  <a:cubicBezTo>
                    <a:pt x="1751" y="823"/>
                    <a:pt x="1444" y="1057"/>
                    <a:pt x="1556" y="1373"/>
                  </a:cubicBezTo>
                  <a:cubicBezTo>
                    <a:pt x="1558" y="1378"/>
                    <a:pt x="1555" y="1384"/>
                    <a:pt x="1550" y="1386"/>
                  </a:cubicBezTo>
                  <a:cubicBezTo>
                    <a:pt x="1549" y="1386"/>
                    <a:pt x="1548" y="1386"/>
                    <a:pt x="1547" y="1386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6969283-E685-4B31-B7C8-8F9EE50516EE}"/>
                </a:ext>
              </a:extLst>
            </p:cNvPr>
            <p:cNvSpPr/>
            <p:nvPr/>
          </p:nvSpPr>
          <p:spPr>
            <a:xfrm>
              <a:off x="8369234" y="7251670"/>
              <a:ext cx="119596" cy="2205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" h="178">
                  <a:moveTo>
                    <a:pt x="88" y="178"/>
                  </a:moveTo>
                  <a:cubicBezTo>
                    <a:pt x="84" y="178"/>
                    <a:pt x="80" y="176"/>
                    <a:pt x="79" y="172"/>
                  </a:cubicBezTo>
                  <a:cubicBezTo>
                    <a:pt x="78" y="171"/>
                    <a:pt x="32" y="57"/>
                    <a:pt x="2" y="16"/>
                  </a:cubicBezTo>
                  <a:cubicBezTo>
                    <a:pt x="-1" y="11"/>
                    <a:pt x="0" y="5"/>
                    <a:pt x="4" y="3"/>
                  </a:cubicBezTo>
                  <a:cubicBezTo>
                    <a:pt x="8" y="-1"/>
                    <a:pt x="14" y="0"/>
                    <a:pt x="17" y="4"/>
                  </a:cubicBezTo>
                  <a:cubicBezTo>
                    <a:pt x="50" y="47"/>
                    <a:pt x="94" y="160"/>
                    <a:pt x="97" y="165"/>
                  </a:cubicBezTo>
                  <a:cubicBezTo>
                    <a:pt x="99" y="170"/>
                    <a:pt x="96" y="176"/>
                    <a:pt x="91" y="177"/>
                  </a:cubicBezTo>
                  <a:cubicBezTo>
                    <a:pt x="90" y="178"/>
                    <a:pt x="89" y="178"/>
                    <a:pt x="88" y="178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AC61C49-2FC6-4BC9-A7C5-1A2BC27FDD44}"/>
                </a:ext>
              </a:extLst>
            </p:cNvPr>
            <p:cNvSpPr/>
            <p:nvPr/>
          </p:nvSpPr>
          <p:spPr>
            <a:xfrm>
              <a:off x="9373342" y="7144532"/>
              <a:ext cx="127071" cy="26161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3" h="211">
                  <a:moveTo>
                    <a:pt x="9" y="211"/>
                  </a:moveTo>
                  <a:cubicBezTo>
                    <a:pt x="8" y="211"/>
                    <a:pt x="6" y="211"/>
                    <a:pt x="5" y="210"/>
                  </a:cubicBezTo>
                  <a:cubicBezTo>
                    <a:pt x="0" y="208"/>
                    <a:pt x="-1" y="202"/>
                    <a:pt x="0" y="197"/>
                  </a:cubicBezTo>
                  <a:lnTo>
                    <a:pt x="85" y="6"/>
                  </a:lnTo>
                  <a:cubicBezTo>
                    <a:pt x="87" y="1"/>
                    <a:pt x="93" y="-1"/>
                    <a:pt x="97" y="1"/>
                  </a:cubicBezTo>
                  <a:cubicBezTo>
                    <a:pt x="102" y="3"/>
                    <a:pt x="104" y="8"/>
                    <a:pt x="102" y="13"/>
                  </a:cubicBezTo>
                  <a:lnTo>
                    <a:pt x="18" y="205"/>
                  </a:lnTo>
                  <a:cubicBezTo>
                    <a:pt x="16" y="209"/>
                    <a:pt x="13" y="211"/>
                    <a:pt x="9" y="211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235CF94-9A17-4210-85AD-6D71C82BF663}"/>
                </a:ext>
              </a:extLst>
            </p:cNvPr>
            <p:cNvSpPr/>
            <p:nvPr/>
          </p:nvSpPr>
          <p:spPr>
            <a:xfrm>
              <a:off x="9894083" y="7155744"/>
              <a:ext cx="193098" cy="2167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175">
                  <a:moveTo>
                    <a:pt x="37" y="175"/>
                  </a:moveTo>
                  <a:cubicBezTo>
                    <a:pt x="34" y="175"/>
                    <a:pt x="30" y="173"/>
                    <a:pt x="29" y="170"/>
                  </a:cubicBezTo>
                  <a:cubicBezTo>
                    <a:pt x="13" y="137"/>
                    <a:pt x="-5" y="96"/>
                    <a:pt x="2" y="81"/>
                  </a:cubicBezTo>
                  <a:cubicBezTo>
                    <a:pt x="4" y="78"/>
                    <a:pt x="8" y="75"/>
                    <a:pt x="12" y="75"/>
                  </a:cubicBezTo>
                  <a:cubicBezTo>
                    <a:pt x="23" y="72"/>
                    <a:pt x="44" y="82"/>
                    <a:pt x="63" y="93"/>
                  </a:cubicBezTo>
                  <a:cubicBezTo>
                    <a:pt x="52" y="55"/>
                    <a:pt x="44" y="16"/>
                    <a:pt x="54" y="5"/>
                  </a:cubicBezTo>
                  <a:cubicBezTo>
                    <a:pt x="58" y="0"/>
                    <a:pt x="63" y="-1"/>
                    <a:pt x="68" y="0"/>
                  </a:cubicBezTo>
                  <a:cubicBezTo>
                    <a:pt x="77" y="2"/>
                    <a:pt x="87" y="7"/>
                    <a:pt x="97" y="12"/>
                  </a:cubicBezTo>
                  <a:cubicBezTo>
                    <a:pt x="113" y="20"/>
                    <a:pt x="131" y="30"/>
                    <a:pt x="142" y="23"/>
                  </a:cubicBezTo>
                  <a:cubicBezTo>
                    <a:pt x="146" y="20"/>
                    <a:pt x="152" y="20"/>
                    <a:pt x="155" y="24"/>
                  </a:cubicBezTo>
                  <a:cubicBezTo>
                    <a:pt x="158" y="29"/>
                    <a:pt x="157" y="35"/>
                    <a:pt x="153" y="38"/>
                  </a:cubicBezTo>
                  <a:cubicBezTo>
                    <a:pt x="133" y="52"/>
                    <a:pt x="108" y="39"/>
                    <a:pt x="88" y="29"/>
                  </a:cubicBezTo>
                  <a:cubicBezTo>
                    <a:pt x="81" y="25"/>
                    <a:pt x="74" y="22"/>
                    <a:pt x="68" y="20"/>
                  </a:cubicBezTo>
                  <a:cubicBezTo>
                    <a:pt x="67" y="34"/>
                    <a:pt x="77" y="77"/>
                    <a:pt x="88" y="112"/>
                  </a:cubicBezTo>
                  <a:cubicBezTo>
                    <a:pt x="90" y="116"/>
                    <a:pt x="88" y="120"/>
                    <a:pt x="85" y="122"/>
                  </a:cubicBezTo>
                  <a:cubicBezTo>
                    <a:pt x="82" y="125"/>
                    <a:pt x="77" y="126"/>
                    <a:pt x="74" y="123"/>
                  </a:cubicBezTo>
                  <a:cubicBezTo>
                    <a:pt x="52" y="108"/>
                    <a:pt x="29" y="96"/>
                    <a:pt x="19" y="94"/>
                  </a:cubicBezTo>
                  <a:cubicBezTo>
                    <a:pt x="21" y="105"/>
                    <a:pt x="34" y="136"/>
                    <a:pt x="46" y="161"/>
                  </a:cubicBezTo>
                  <a:cubicBezTo>
                    <a:pt x="48" y="166"/>
                    <a:pt x="46" y="171"/>
                    <a:pt x="41" y="174"/>
                  </a:cubicBezTo>
                  <a:cubicBezTo>
                    <a:pt x="40" y="174"/>
                    <a:pt x="38" y="175"/>
                    <a:pt x="37" y="175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3EFC108-F36E-407B-83A9-76D6AC3F23CB}"/>
                </a:ext>
              </a:extLst>
            </p:cNvPr>
            <p:cNvSpPr/>
            <p:nvPr/>
          </p:nvSpPr>
          <p:spPr>
            <a:xfrm>
              <a:off x="9980042" y="7738775"/>
              <a:ext cx="328889" cy="18437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149">
                  <a:moveTo>
                    <a:pt x="10" y="149"/>
                  </a:moveTo>
                  <a:cubicBezTo>
                    <a:pt x="7" y="149"/>
                    <a:pt x="3" y="147"/>
                    <a:pt x="1" y="143"/>
                  </a:cubicBezTo>
                  <a:cubicBezTo>
                    <a:pt x="-1" y="139"/>
                    <a:pt x="1" y="133"/>
                    <a:pt x="6" y="130"/>
                  </a:cubicBezTo>
                  <a:lnTo>
                    <a:pt x="251" y="1"/>
                  </a:lnTo>
                  <a:cubicBezTo>
                    <a:pt x="256" y="-2"/>
                    <a:pt x="262" y="0"/>
                    <a:pt x="264" y="4"/>
                  </a:cubicBezTo>
                  <a:cubicBezTo>
                    <a:pt x="266" y="9"/>
                    <a:pt x="265" y="15"/>
                    <a:pt x="260" y="17"/>
                  </a:cubicBezTo>
                  <a:lnTo>
                    <a:pt x="14" y="147"/>
                  </a:lnTo>
                  <a:cubicBezTo>
                    <a:pt x="13" y="148"/>
                    <a:pt x="12" y="149"/>
                    <a:pt x="10" y="149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24D7674-2312-49AE-B64A-A83786062507}"/>
                </a:ext>
              </a:extLst>
            </p:cNvPr>
            <p:cNvSpPr/>
            <p:nvPr/>
          </p:nvSpPr>
          <p:spPr>
            <a:xfrm>
              <a:off x="10103372" y="8420219"/>
              <a:ext cx="328889" cy="2068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167">
                  <a:moveTo>
                    <a:pt x="39" y="167"/>
                  </a:moveTo>
                  <a:cubicBezTo>
                    <a:pt x="21" y="167"/>
                    <a:pt x="7" y="137"/>
                    <a:pt x="1" y="123"/>
                  </a:cubicBezTo>
                  <a:cubicBezTo>
                    <a:pt x="-1" y="118"/>
                    <a:pt x="2" y="113"/>
                    <a:pt x="7" y="111"/>
                  </a:cubicBezTo>
                  <a:cubicBezTo>
                    <a:pt x="12" y="109"/>
                    <a:pt x="17" y="111"/>
                    <a:pt x="19" y="116"/>
                  </a:cubicBezTo>
                  <a:cubicBezTo>
                    <a:pt x="24" y="130"/>
                    <a:pt x="33" y="144"/>
                    <a:pt x="38" y="147"/>
                  </a:cubicBezTo>
                  <a:cubicBezTo>
                    <a:pt x="43" y="139"/>
                    <a:pt x="49" y="115"/>
                    <a:pt x="53" y="98"/>
                  </a:cubicBezTo>
                  <a:cubicBezTo>
                    <a:pt x="65" y="51"/>
                    <a:pt x="72" y="29"/>
                    <a:pt x="87" y="29"/>
                  </a:cubicBezTo>
                  <a:cubicBezTo>
                    <a:pt x="103" y="29"/>
                    <a:pt x="105" y="51"/>
                    <a:pt x="108" y="79"/>
                  </a:cubicBezTo>
                  <a:cubicBezTo>
                    <a:pt x="108" y="89"/>
                    <a:pt x="109" y="104"/>
                    <a:pt x="112" y="112"/>
                  </a:cubicBezTo>
                  <a:cubicBezTo>
                    <a:pt x="118" y="101"/>
                    <a:pt x="126" y="74"/>
                    <a:pt x="132" y="57"/>
                  </a:cubicBezTo>
                  <a:cubicBezTo>
                    <a:pt x="146" y="14"/>
                    <a:pt x="150" y="0"/>
                    <a:pt x="163" y="0"/>
                  </a:cubicBezTo>
                  <a:cubicBezTo>
                    <a:pt x="176" y="0"/>
                    <a:pt x="182" y="16"/>
                    <a:pt x="193" y="47"/>
                  </a:cubicBezTo>
                  <a:cubicBezTo>
                    <a:pt x="194" y="52"/>
                    <a:pt x="197" y="60"/>
                    <a:pt x="199" y="65"/>
                  </a:cubicBezTo>
                  <a:cubicBezTo>
                    <a:pt x="201" y="60"/>
                    <a:pt x="203" y="53"/>
                    <a:pt x="205" y="47"/>
                  </a:cubicBezTo>
                  <a:cubicBezTo>
                    <a:pt x="213" y="19"/>
                    <a:pt x="221" y="-4"/>
                    <a:pt x="237" y="0"/>
                  </a:cubicBezTo>
                  <a:cubicBezTo>
                    <a:pt x="253" y="4"/>
                    <a:pt x="261" y="35"/>
                    <a:pt x="265" y="53"/>
                  </a:cubicBezTo>
                  <a:cubicBezTo>
                    <a:pt x="266" y="58"/>
                    <a:pt x="262" y="63"/>
                    <a:pt x="257" y="64"/>
                  </a:cubicBezTo>
                  <a:cubicBezTo>
                    <a:pt x="252" y="65"/>
                    <a:pt x="247" y="61"/>
                    <a:pt x="246" y="57"/>
                  </a:cubicBezTo>
                  <a:cubicBezTo>
                    <a:pt x="243" y="42"/>
                    <a:pt x="239" y="28"/>
                    <a:pt x="234" y="21"/>
                  </a:cubicBezTo>
                  <a:cubicBezTo>
                    <a:pt x="230" y="29"/>
                    <a:pt x="226" y="43"/>
                    <a:pt x="223" y="53"/>
                  </a:cubicBezTo>
                  <a:cubicBezTo>
                    <a:pt x="216" y="77"/>
                    <a:pt x="212" y="88"/>
                    <a:pt x="204" y="92"/>
                  </a:cubicBezTo>
                  <a:cubicBezTo>
                    <a:pt x="201" y="93"/>
                    <a:pt x="198" y="93"/>
                    <a:pt x="194" y="92"/>
                  </a:cubicBezTo>
                  <a:cubicBezTo>
                    <a:pt x="187" y="88"/>
                    <a:pt x="183" y="77"/>
                    <a:pt x="174" y="53"/>
                  </a:cubicBezTo>
                  <a:cubicBezTo>
                    <a:pt x="172" y="44"/>
                    <a:pt x="167" y="31"/>
                    <a:pt x="163" y="24"/>
                  </a:cubicBezTo>
                  <a:cubicBezTo>
                    <a:pt x="160" y="33"/>
                    <a:pt x="154" y="50"/>
                    <a:pt x="150" y="63"/>
                  </a:cubicBezTo>
                  <a:cubicBezTo>
                    <a:pt x="135" y="110"/>
                    <a:pt x="126" y="134"/>
                    <a:pt x="111" y="134"/>
                  </a:cubicBezTo>
                  <a:cubicBezTo>
                    <a:pt x="93" y="134"/>
                    <a:pt x="91" y="109"/>
                    <a:pt x="89" y="81"/>
                  </a:cubicBezTo>
                  <a:cubicBezTo>
                    <a:pt x="88" y="73"/>
                    <a:pt x="87" y="62"/>
                    <a:pt x="86" y="55"/>
                  </a:cubicBezTo>
                  <a:cubicBezTo>
                    <a:pt x="81" y="66"/>
                    <a:pt x="75" y="88"/>
                    <a:pt x="72" y="102"/>
                  </a:cubicBezTo>
                  <a:cubicBezTo>
                    <a:pt x="60" y="148"/>
                    <a:pt x="55" y="164"/>
                    <a:pt x="44" y="166"/>
                  </a:cubicBezTo>
                  <a:cubicBezTo>
                    <a:pt x="42" y="167"/>
                    <a:pt x="41" y="167"/>
                    <a:pt x="39" y="167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909CDC1-E49F-4778-9FD9-FCE84D7352ED}"/>
                </a:ext>
              </a:extLst>
            </p:cNvPr>
            <p:cNvSpPr/>
            <p:nvPr/>
          </p:nvSpPr>
          <p:spPr>
            <a:xfrm>
              <a:off x="8260850" y="4642983"/>
              <a:ext cx="1421448" cy="163572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2" h="1314">
                  <a:moveTo>
                    <a:pt x="1117" y="58"/>
                  </a:moveTo>
                  <a:cubicBezTo>
                    <a:pt x="757" y="-20"/>
                    <a:pt x="393" y="-18"/>
                    <a:pt x="25" y="58"/>
                  </a:cubicBezTo>
                  <a:cubicBezTo>
                    <a:pt x="11" y="61"/>
                    <a:pt x="0" y="74"/>
                    <a:pt x="0" y="89"/>
                  </a:cubicBezTo>
                  <a:lnTo>
                    <a:pt x="0" y="1218"/>
                  </a:lnTo>
                  <a:cubicBezTo>
                    <a:pt x="0" y="1233"/>
                    <a:pt x="10" y="1246"/>
                    <a:pt x="25" y="1250"/>
                  </a:cubicBezTo>
                  <a:cubicBezTo>
                    <a:pt x="387" y="1335"/>
                    <a:pt x="751" y="1335"/>
                    <a:pt x="1117" y="1250"/>
                  </a:cubicBezTo>
                  <a:cubicBezTo>
                    <a:pt x="1132" y="1246"/>
                    <a:pt x="1142" y="1233"/>
                    <a:pt x="1142" y="1218"/>
                  </a:cubicBezTo>
                  <a:lnTo>
                    <a:pt x="1142" y="88"/>
                  </a:lnTo>
                  <a:cubicBezTo>
                    <a:pt x="1142" y="74"/>
                    <a:pt x="1132" y="61"/>
                    <a:pt x="1117" y="58"/>
                  </a:cubicBez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292C0D76-2B83-4854-9F5B-6391BC36EF11}"/>
                </a:ext>
              </a:extLst>
            </p:cNvPr>
            <p:cNvSpPr/>
            <p:nvPr/>
          </p:nvSpPr>
          <p:spPr>
            <a:xfrm>
              <a:off x="8448964" y="4644228"/>
              <a:ext cx="1233334" cy="1247034"/>
            </a:xfrm>
            <a:custGeom>
              <a:avLst/>
              <a:gdLst>
                <a:gd name="connsiteX0" fmla="*/ 536306 w 1233334"/>
                <a:gd name="connsiteY0" fmla="*/ 1177270 h 1247034"/>
                <a:gd name="connsiteX1" fmla="*/ 617910 w 1233334"/>
                <a:gd name="connsiteY1" fmla="*/ 1212764 h 1247034"/>
                <a:gd name="connsiteX2" fmla="*/ 536306 w 1233334"/>
                <a:gd name="connsiteY2" fmla="*/ 1247034 h 1247034"/>
                <a:gd name="connsiteX3" fmla="*/ 453465 w 1233334"/>
                <a:gd name="connsiteY3" fmla="*/ 1212764 h 1247034"/>
                <a:gd name="connsiteX4" fmla="*/ 536306 w 1233334"/>
                <a:gd name="connsiteY4" fmla="*/ 1177270 h 1247034"/>
                <a:gd name="connsiteX5" fmla="*/ 44795 w 1233334"/>
                <a:gd name="connsiteY5" fmla="*/ 695152 h 1247034"/>
                <a:gd name="connsiteX6" fmla="*/ 999180 w 1233334"/>
                <a:gd name="connsiteY6" fmla="*/ 695152 h 1247034"/>
                <a:gd name="connsiteX7" fmla="*/ 1045219 w 1233334"/>
                <a:gd name="connsiteY7" fmla="*/ 741025 h 1247034"/>
                <a:gd name="connsiteX8" fmla="*/ 1045219 w 1233334"/>
                <a:gd name="connsiteY8" fmla="*/ 908398 h 1247034"/>
                <a:gd name="connsiteX9" fmla="*/ 999180 w 1233334"/>
                <a:gd name="connsiteY9" fmla="*/ 953031 h 1247034"/>
                <a:gd name="connsiteX10" fmla="*/ 44795 w 1233334"/>
                <a:gd name="connsiteY10" fmla="*/ 953031 h 1247034"/>
                <a:gd name="connsiteX11" fmla="*/ 0 w 1233334"/>
                <a:gd name="connsiteY11" fmla="*/ 908398 h 1247034"/>
                <a:gd name="connsiteX12" fmla="*/ 0 w 1233334"/>
                <a:gd name="connsiteY12" fmla="*/ 741025 h 1247034"/>
                <a:gd name="connsiteX13" fmla="*/ 44795 w 1233334"/>
                <a:gd name="connsiteY13" fmla="*/ 695152 h 1247034"/>
                <a:gd name="connsiteX14" fmla="*/ 505597 w 1233334"/>
                <a:gd name="connsiteY14" fmla="*/ 0 h 1247034"/>
                <a:gd name="connsiteX15" fmla="*/ 515549 w 1233334"/>
                <a:gd name="connsiteY15" fmla="*/ 0 h 1247034"/>
                <a:gd name="connsiteX16" fmla="*/ 520525 w 1233334"/>
                <a:gd name="connsiteY16" fmla="*/ 0 h 1247034"/>
                <a:gd name="connsiteX17" fmla="*/ 541673 w 1233334"/>
                <a:gd name="connsiteY17" fmla="*/ 0 h 1247034"/>
                <a:gd name="connsiteX18" fmla="*/ 664829 w 1233334"/>
                <a:gd name="connsiteY18" fmla="*/ 2486 h 1247034"/>
                <a:gd name="connsiteX19" fmla="*/ 664829 w 1233334"/>
                <a:gd name="connsiteY19" fmla="*/ 14915 h 1247034"/>
                <a:gd name="connsiteX20" fmla="*/ 541673 w 1233334"/>
                <a:gd name="connsiteY20" fmla="*/ 116836 h 1247034"/>
                <a:gd name="connsiteX21" fmla="*/ 541673 w 1233334"/>
                <a:gd name="connsiteY21" fmla="*/ 481014 h 1247034"/>
                <a:gd name="connsiteX22" fmla="*/ 565309 w 1233334"/>
                <a:gd name="connsiteY22" fmla="*/ 504629 h 1247034"/>
                <a:gd name="connsiteX23" fmla="*/ 1233334 w 1233334"/>
                <a:gd name="connsiteY23" fmla="*/ 504629 h 1247034"/>
                <a:gd name="connsiteX24" fmla="*/ 1233334 w 1233334"/>
                <a:gd name="connsiteY24" fmla="*/ 540674 h 1247034"/>
                <a:gd name="connsiteX25" fmla="*/ 565309 w 1233334"/>
                <a:gd name="connsiteY25" fmla="*/ 540674 h 1247034"/>
                <a:gd name="connsiteX26" fmla="*/ 505597 w 1233334"/>
                <a:gd name="connsiteY26" fmla="*/ 481014 h 1247034"/>
                <a:gd name="connsiteX27" fmla="*/ 505597 w 1233334"/>
                <a:gd name="connsiteY27" fmla="*/ 118078 h 1247034"/>
                <a:gd name="connsiteX28" fmla="*/ 371246 w 1233334"/>
                <a:gd name="connsiteY28" fmla="*/ 14915 h 1247034"/>
                <a:gd name="connsiteX29" fmla="*/ 372490 w 1233334"/>
                <a:gd name="connsiteY29" fmla="*/ 3729 h 1247034"/>
                <a:gd name="connsiteX30" fmla="*/ 505597 w 1233334"/>
                <a:gd name="connsiteY30" fmla="*/ 0 h 12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3334" h="1247034">
                  <a:moveTo>
                    <a:pt x="536306" y="1177270"/>
                  </a:moveTo>
                  <a:cubicBezTo>
                    <a:pt x="580817" y="1177270"/>
                    <a:pt x="617910" y="1193181"/>
                    <a:pt x="617910" y="1212764"/>
                  </a:cubicBezTo>
                  <a:cubicBezTo>
                    <a:pt x="617910" y="1231123"/>
                    <a:pt x="580817" y="1247034"/>
                    <a:pt x="536306" y="1247034"/>
                  </a:cubicBezTo>
                  <a:cubicBezTo>
                    <a:pt x="489321" y="1247034"/>
                    <a:pt x="453465" y="1231123"/>
                    <a:pt x="453465" y="1212764"/>
                  </a:cubicBezTo>
                  <a:cubicBezTo>
                    <a:pt x="453465" y="1193181"/>
                    <a:pt x="489321" y="1177270"/>
                    <a:pt x="536306" y="1177270"/>
                  </a:cubicBezTo>
                  <a:close/>
                  <a:moveTo>
                    <a:pt x="44795" y="695152"/>
                  </a:moveTo>
                  <a:lnTo>
                    <a:pt x="999180" y="695152"/>
                  </a:lnTo>
                  <a:cubicBezTo>
                    <a:pt x="1024066" y="695152"/>
                    <a:pt x="1045219" y="716229"/>
                    <a:pt x="1045219" y="741025"/>
                  </a:cubicBezTo>
                  <a:lnTo>
                    <a:pt x="1045219" y="908398"/>
                  </a:lnTo>
                  <a:cubicBezTo>
                    <a:pt x="1045219" y="933194"/>
                    <a:pt x="1024066" y="953031"/>
                    <a:pt x="999180" y="953031"/>
                  </a:cubicBezTo>
                  <a:lnTo>
                    <a:pt x="44795" y="953031"/>
                  </a:lnTo>
                  <a:cubicBezTo>
                    <a:pt x="21153" y="953031"/>
                    <a:pt x="0" y="933194"/>
                    <a:pt x="0" y="908398"/>
                  </a:cubicBezTo>
                  <a:lnTo>
                    <a:pt x="0" y="741025"/>
                  </a:lnTo>
                  <a:cubicBezTo>
                    <a:pt x="0" y="716229"/>
                    <a:pt x="21153" y="695152"/>
                    <a:pt x="44795" y="695152"/>
                  </a:cubicBezTo>
                  <a:close/>
                  <a:moveTo>
                    <a:pt x="505597" y="0"/>
                  </a:moveTo>
                  <a:cubicBezTo>
                    <a:pt x="509329" y="0"/>
                    <a:pt x="511817" y="0"/>
                    <a:pt x="515549" y="0"/>
                  </a:cubicBezTo>
                  <a:cubicBezTo>
                    <a:pt x="516793" y="0"/>
                    <a:pt x="519281" y="0"/>
                    <a:pt x="520525" y="0"/>
                  </a:cubicBezTo>
                  <a:cubicBezTo>
                    <a:pt x="527989" y="0"/>
                    <a:pt x="534209" y="0"/>
                    <a:pt x="541673" y="0"/>
                  </a:cubicBezTo>
                  <a:cubicBezTo>
                    <a:pt x="581481" y="0"/>
                    <a:pt x="623777" y="1243"/>
                    <a:pt x="664829" y="2486"/>
                  </a:cubicBezTo>
                  <a:cubicBezTo>
                    <a:pt x="664829" y="7458"/>
                    <a:pt x="664829" y="11187"/>
                    <a:pt x="664829" y="14915"/>
                  </a:cubicBezTo>
                  <a:cubicBezTo>
                    <a:pt x="664829" y="65875"/>
                    <a:pt x="611337" y="109378"/>
                    <a:pt x="541673" y="116836"/>
                  </a:cubicBezTo>
                  <a:lnTo>
                    <a:pt x="541673" y="481014"/>
                  </a:lnTo>
                  <a:cubicBezTo>
                    <a:pt x="541673" y="493443"/>
                    <a:pt x="551625" y="504629"/>
                    <a:pt x="565309" y="504629"/>
                  </a:cubicBezTo>
                  <a:lnTo>
                    <a:pt x="1233334" y="504629"/>
                  </a:lnTo>
                  <a:lnTo>
                    <a:pt x="1233334" y="540674"/>
                  </a:lnTo>
                  <a:lnTo>
                    <a:pt x="565309" y="540674"/>
                  </a:lnTo>
                  <a:cubicBezTo>
                    <a:pt x="531721" y="540674"/>
                    <a:pt x="505597" y="513330"/>
                    <a:pt x="505597" y="481014"/>
                  </a:cubicBezTo>
                  <a:lnTo>
                    <a:pt x="505597" y="118078"/>
                  </a:lnTo>
                  <a:cubicBezTo>
                    <a:pt x="429714" y="113107"/>
                    <a:pt x="371246" y="68361"/>
                    <a:pt x="371246" y="14915"/>
                  </a:cubicBezTo>
                  <a:cubicBezTo>
                    <a:pt x="371246" y="11187"/>
                    <a:pt x="371246" y="7458"/>
                    <a:pt x="372490" y="3729"/>
                  </a:cubicBezTo>
                  <a:cubicBezTo>
                    <a:pt x="416030" y="1243"/>
                    <a:pt x="460814" y="0"/>
                    <a:pt x="505597" y="0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3FF3EA2-213E-49DE-8A85-2EB6240ADCCA}"/>
                </a:ext>
              </a:extLst>
            </p:cNvPr>
            <p:cNvSpPr/>
            <p:nvPr/>
          </p:nvSpPr>
          <p:spPr>
            <a:xfrm>
              <a:off x="8936069" y="4020087"/>
              <a:ext cx="176902" cy="1781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144">
                  <a:moveTo>
                    <a:pt x="143" y="72"/>
                  </a:moveTo>
                  <a:cubicBezTo>
                    <a:pt x="143" y="33"/>
                    <a:pt x="111" y="0"/>
                    <a:pt x="72" y="0"/>
                  </a:cubicBezTo>
                  <a:cubicBezTo>
                    <a:pt x="32" y="0"/>
                    <a:pt x="0" y="33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1" y="144"/>
                    <a:pt x="143" y="112"/>
                    <a:pt x="143" y="72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D7CF1BA-BD2D-4A90-8DB4-9720F8760DE5}"/>
                </a:ext>
              </a:extLst>
            </p:cNvPr>
            <p:cNvSpPr/>
            <p:nvPr/>
          </p:nvSpPr>
          <p:spPr>
            <a:xfrm>
              <a:off x="10262834" y="11279314"/>
              <a:ext cx="373738" cy="1096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1" h="89">
                  <a:moveTo>
                    <a:pt x="152" y="89"/>
                  </a:moveTo>
                  <a:cubicBezTo>
                    <a:pt x="197" y="89"/>
                    <a:pt x="246" y="80"/>
                    <a:pt x="298" y="64"/>
                  </a:cubicBezTo>
                  <a:cubicBezTo>
                    <a:pt x="299" y="48"/>
                    <a:pt x="300" y="30"/>
                    <a:pt x="301" y="13"/>
                  </a:cubicBezTo>
                  <a:cubicBezTo>
                    <a:pt x="213" y="43"/>
                    <a:pt x="137" y="49"/>
                    <a:pt x="71" y="30"/>
                  </a:cubicBezTo>
                  <a:cubicBezTo>
                    <a:pt x="45" y="23"/>
                    <a:pt x="24" y="11"/>
                    <a:pt x="7" y="0"/>
                  </a:cubicBezTo>
                  <a:cubicBezTo>
                    <a:pt x="5" y="18"/>
                    <a:pt x="3" y="35"/>
                    <a:pt x="0" y="52"/>
                  </a:cubicBezTo>
                  <a:cubicBezTo>
                    <a:pt x="17" y="61"/>
                    <a:pt x="35" y="69"/>
                    <a:pt x="57" y="75"/>
                  </a:cubicBezTo>
                  <a:cubicBezTo>
                    <a:pt x="87" y="84"/>
                    <a:pt x="118" y="89"/>
                    <a:pt x="152" y="89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E54480F-3B65-4774-8812-360111CCF47B}"/>
                </a:ext>
              </a:extLst>
            </p:cNvPr>
            <p:cNvSpPr/>
            <p:nvPr/>
          </p:nvSpPr>
          <p:spPr>
            <a:xfrm>
              <a:off x="10597952" y="11220759"/>
              <a:ext cx="2342089" cy="10053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81" h="808">
                  <a:moveTo>
                    <a:pt x="1881" y="808"/>
                  </a:moveTo>
                  <a:lnTo>
                    <a:pt x="0" y="808"/>
                  </a:lnTo>
                  <a:lnTo>
                    <a:pt x="0" y="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383293C-1B54-47D0-B087-9150381639F5}"/>
                </a:ext>
              </a:extLst>
            </p:cNvPr>
            <p:cNvSpPr/>
            <p:nvPr/>
          </p:nvSpPr>
          <p:spPr>
            <a:xfrm>
              <a:off x="10597952" y="10528102"/>
              <a:ext cx="2350809" cy="8845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88" h="711">
                  <a:moveTo>
                    <a:pt x="1018" y="590"/>
                  </a:moveTo>
                  <a:cubicBezTo>
                    <a:pt x="1018" y="602"/>
                    <a:pt x="1011" y="614"/>
                    <a:pt x="999" y="620"/>
                  </a:cubicBezTo>
                  <a:lnTo>
                    <a:pt x="972" y="634"/>
                  </a:lnTo>
                  <a:cubicBezTo>
                    <a:pt x="965" y="637"/>
                    <a:pt x="961" y="644"/>
                    <a:pt x="961" y="652"/>
                  </a:cubicBezTo>
                  <a:lnTo>
                    <a:pt x="961" y="690"/>
                  </a:lnTo>
                  <a:cubicBezTo>
                    <a:pt x="961" y="696"/>
                    <a:pt x="955" y="701"/>
                    <a:pt x="949" y="701"/>
                  </a:cubicBezTo>
                  <a:lnTo>
                    <a:pt x="930" y="701"/>
                  </a:lnTo>
                  <a:cubicBezTo>
                    <a:pt x="924" y="701"/>
                    <a:pt x="918" y="696"/>
                    <a:pt x="918" y="690"/>
                  </a:cubicBezTo>
                  <a:lnTo>
                    <a:pt x="918" y="651"/>
                  </a:lnTo>
                  <a:cubicBezTo>
                    <a:pt x="918" y="643"/>
                    <a:pt x="915" y="637"/>
                    <a:pt x="907" y="633"/>
                  </a:cubicBezTo>
                  <a:lnTo>
                    <a:pt x="881" y="619"/>
                  </a:lnTo>
                  <a:cubicBezTo>
                    <a:pt x="869" y="613"/>
                    <a:pt x="862" y="602"/>
                    <a:pt x="862" y="589"/>
                  </a:cubicBezTo>
                  <a:lnTo>
                    <a:pt x="862" y="556"/>
                  </a:lnTo>
                  <a:lnTo>
                    <a:pt x="1018" y="556"/>
                  </a:lnTo>
                  <a:close/>
                  <a:moveTo>
                    <a:pt x="1888" y="0"/>
                  </a:moveTo>
                  <a:lnTo>
                    <a:pt x="273" y="0"/>
                  </a:lnTo>
                  <a:lnTo>
                    <a:pt x="0" y="556"/>
                  </a:lnTo>
                  <a:lnTo>
                    <a:pt x="853" y="556"/>
                  </a:lnTo>
                  <a:lnTo>
                    <a:pt x="853" y="589"/>
                  </a:lnTo>
                  <a:cubicBezTo>
                    <a:pt x="853" y="605"/>
                    <a:pt x="862" y="620"/>
                    <a:pt x="876" y="628"/>
                  </a:cubicBezTo>
                  <a:lnTo>
                    <a:pt x="903" y="642"/>
                  </a:lnTo>
                  <a:cubicBezTo>
                    <a:pt x="907" y="643"/>
                    <a:pt x="909" y="647"/>
                    <a:pt x="909" y="651"/>
                  </a:cubicBezTo>
                  <a:lnTo>
                    <a:pt x="909" y="690"/>
                  </a:lnTo>
                  <a:cubicBezTo>
                    <a:pt x="909" y="701"/>
                    <a:pt x="918" y="711"/>
                    <a:pt x="930" y="711"/>
                  </a:cubicBezTo>
                  <a:lnTo>
                    <a:pt x="949" y="711"/>
                  </a:lnTo>
                  <a:cubicBezTo>
                    <a:pt x="961" y="711"/>
                    <a:pt x="970" y="701"/>
                    <a:pt x="970" y="690"/>
                  </a:cubicBezTo>
                  <a:lnTo>
                    <a:pt x="970" y="652"/>
                  </a:lnTo>
                  <a:cubicBezTo>
                    <a:pt x="970" y="648"/>
                    <a:pt x="972" y="644"/>
                    <a:pt x="976" y="643"/>
                  </a:cubicBezTo>
                  <a:lnTo>
                    <a:pt x="1003" y="629"/>
                  </a:lnTo>
                  <a:cubicBezTo>
                    <a:pt x="1018" y="621"/>
                    <a:pt x="1027" y="606"/>
                    <a:pt x="1027" y="590"/>
                  </a:cubicBezTo>
                  <a:lnTo>
                    <a:pt x="1027" y="556"/>
                  </a:lnTo>
                  <a:lnTo>
                    <a:pt x="1881" y="556"/>
                  </a:lnTo>
                  <a:lnTo>
                    <a:pt x="1659" y="448"/>
                  </a:ln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05CD0036-0A7B-4EDC-AFAF-AFF7350928B8}"/>
                </a:ext>
              </a:extLst>
            </p:cNvPr>
            <p:cNvSpPr/>
            <p:nvPr/>
          </p:nvSpPr>
          <p:spPr>
            <a:xfrm>
              <a:off x="10916874" y="11220759"/>
              <a:ext cx="1793944" cy="1005354"/>
            </a:xfrm>
            <a:custGeom>
              <a:avLst/>
              <a:gdLst>
                <a:gd name="connsiteX0" fmla="*/ 1782732 w 1793944"/>
                <a:gd name="connsiteY0" fmla="*/ 0 h 1005354"/>
                <a:gd name="connsiteX1" fmla="*/ 1793944 w 1793944"/>
                <a:gd name="connsiteY1" fmla="*/ 0 h 1005354"/>
                <a:gd name="connsiteX2" fmla="*/ 1793944 w 1793944"/>
                <a:gd name="connsiteY2" fmla="*/ 1005354 h 1005354"/>
                <a:gd name="connsiteX3" fmla="*/ 1782732 w 1793944"/>
                <a:gd name="connsiteY3" fmla="*/ 1005354 h 1005354"/>
                <a:gd name="connsiteX4" fmla="*/ 1400274 w 1793944"/>
                <a:gd name="connsiteY4" fmla="*/ 0 h 1005354"/>
                <a:gd name="connsiteX5" fmla="*/ 1411328 w 1793944"/>
                <a:gd name="connsiteY5" fmla="*/ 0 h 1005354"/>
                <a:gd name="connsiteX6" fmla="*/ 1411328 w 1793944"/>
                <a:gd name="connsiteY6" fmla="*/ 148066 h 1005354"/>
                <a:gd name="connsiteX7" fmla="*/ 1476425 w 1793944"/>
                <a:gd name="connsiteY7" fmla="*/ 148066 h 1005354"/>
                <a:gd name="connsiteX8" fmla="*/ 1476425 w 1793944"/>
                <a:gd name="connsiteY8" fmla="*/ 0 h 1005354"/>
                <a:gd name="connsiteX9" fmla="*/ 1487479 w 1793944"/>
                <a:gd name="connsiteY9" fmla="*/ 0 h 1005354"/>
                <a:gd name="connsiteX10" fmla="*/ 1487479 w 1793944"/>
                <a:gd name="connsiteY10" fmla="*/ 1005354 h 1005354"/>
                <a:gd name="connsiteX11" fmla="*/ 1476425 w 1793944"/>
                <a:gd name="connsiteY11" fmla="*/ 1005354 h 1005354"/>
                <a:gd name="connsiteX12" fmla="*/ 1476425 w 1793944"/>
                <a:gd name="connsiteY12" fmla="*/ 160508 h 1005354"/>
                <a:gd name="connsiteX13" fmla="*/ 1406415 w 1793944"/>
                <a:gd name="connsiteY13" fmla="*/ 160508 h 1005354"/>
                <a:gd name="connsiteX14" fmla="*/ 1400274 w 1793944"/>
                <a:gd name="connsiteY14" fmla="*/ 154287 h 1005354"/>
                <a:gd name="connsiteX15" fmla="*/ 1318051 w 1793944"/>
                <a:gd name="connsiteY15" fmla="*/ 0 h 1005354"/>
                <a:gd name="connsiteX16" fmla="*/ 1329263 w 1793944"/>
                <a:gd name="connsiteY16" fmla="*/ 0 h 1005354"/>
                <a:gd name="connsiteX17" fmla="*/ 1329263 w 1793944"/>
                <a:gd name="connsiteY17" fmla="*/ 1005354 h 1005354"/>
                <a:gd name="connsiteX18" fmla="*/ 1318051 w 1793944"/>
                <a:gd name="connsiteY18" fmla="*/ 1005354 h 1005354"/>
                <a:gd name="connsiteX19" fmla="*/ 140778 w 1793944"/>
                <a:gd name="connsiteY19" fmla="*/ 0 h 1005354"/>
                <a:gd name="connsiteX20" fmla="*/ 150744 w 1793944"/>
                <a:gd name="connsiteY20" fmla="*/ 0 h 1005354"/>
                <a:gd name="connsiteX21" fmla="*/ 150744 w 1793944"/>
                <a:gd name="connsiteY21" fmla="*/ 1005354 h 1005354"/>
                <a:gd name="connsiteX22" fmla="*/ 140778 w 1793944"/>
                <a:gd name="connsiteY22" fmla="*/ 1005354 h 1005354"/>
                <a:gd name="connsiteX23" fmla="*/ 0 w 1793944"/>
                <a:gd name="connsiteY23" fmla="*/ 0 h 1005354"/>
                <a:gd name="connsiteX24" fmla="*/ 11212 w 1793944"/>
                <a:gd name="connsiteY24" fmla="*/ 0 h 1005354"/>
                <a:gd name="connsiteX25" fmla="*/ 11212 w 1793944"/>
                <a:gd name="connsiteY25" fmla="*/ 1005354 h 1005354"/>
                <a:gd name="connsiteX26" fmla="*/ 0 w 1793944"/>
                <a:gd name="connsiteY26" fmla="*/ 1005354 h 100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93944" h="1005354">
                  <a:moveTo>
                    <a:pt x="1782732" y="0"/>
                  </a:moveTo>
                  <a:lnTo>
                    <a:pt x="1793944" y="0"/>
                  </a:lnTo>
                  <a:lnTo>
                    <a:pt x="1793944" y="1005354"/>
                  </a:lnTo>
                  <a:lnTo>
                    <a:pt x="1782732" y="1005354"/>
                  </a:lnTo>
                  <a:close/>
                  <a:moveTo>
                    <a:pt x="1400274" y="0"/>
                  </a:moveTo>
                  <a:lnTo>
                    <a:pt x="1411328" y="0"/>
                  </a:lnTo>
                  <a:lnTo>
                    <a:pt x="1411328" y="148066"/>
                  </a:lnTo>
                  <a:lnTo>
                    <a:pt x="1476425" y="148066"/>
                  </a:lnTo>
                  <a:lnTo>
                    <a:pt x="1476425" y="0"/>
                  </a:lnTo>
                  <a:lnTo>
                    <a:pt x="1487479" y="0"/>
                  </a:lnTo>
                  <a:lnTo>
                    <a:pt x="1487479" y="1005354"/>
                  </a:lnTo>
                  <a:lnTo>
                    <a:pt x="1476425" y="1005354"/>
                  </a:lnTo>
                  <a:lnTo>
                    <a:pt x="1476425" y="160508"/>
                  </a:lnTo>
                  <a:lnTo>
                    <a:pt x="1406415" y="160508"/>
                  </a:lnTo>
                  <a:cubicBezTo>
                    <a:pt x="1402730" y="160508"/>
                    <a:pt x="1400274" y="156775"/>
                    <a:pt x="1400274" y="154287"/>
                  </a:cubicBezTo>
                  <a:close/>
                  <a:moveTo>
                    <a:pt x="1318051" y="0"/>
                  </a:moveTo>
                  <a:lnTo>
                    <a:pt x="1329263" y="0"/>
                  </a:lnTo>
                  <a:lnTo>
                    <a:pt x="1329263" y="1005354"/>
                  </a:lnTo>
                  <a:lnTo>
                    <a:pt x="1318051" y="1005354"/>
                  </a:lnTo>
                  <a:close/>
                  <a:moveTo>
                    <a:pt x="140778" y="0"/>
                  </a:moveTo>
                  <a:lnTo>
                    <a:pt x="150744" y="0"/>
                  </a:lnTo>
                  <a:lnTo>
                    <a:pt x="150744" y="1005354"/>
                  </a:lnTo>
                  <a:lnTo>
                    <a:pt x="140778" y="1005354"/>
                  </a:lnTo>
                  <a:close/>
                  <a:moveTo>
                    <a:pt x="0" y="0"/>
                  </a:moveTo>
                  <a:lnTo>
                    <a:pt x="11212" y="0"/>
                  </a:lnTo>
                  <a:lnTo>
                    <a:pt x="11212" y="1005354"/>
                  </a:lnTo>
                  <a:lnTo>
                    <a:pt x="0" y="1005354"/>
                  </a:ln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8F94FFF-A145-428F-A91F-1090EB86876C}"/>
                </a:ext>
              </a:extLst>
            </p:cNvPr>
            <p:cNvSpPr/>
            <p:nvPr/>
          </p:nvSpPr>
          <p:spPr>
            <a:xfrm>
              <a:off x="10597952" y="10528102"/>
              <a:ext cx="2350809" cy="7150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88" h="575">
                  <a:moveTo>
                    <a:pt x="339" y="54"/>
                  </a:moveTo>
                  <a:lnTo>
                    <a:pt x="1861" y="54"/>
                  </a:lnTo>
                  <a:lnTo>
                    <a:pt x="1888" y="0"/>
                  </a:lnTo>
                  <a:lnTo>
                    <a:pt x="273" y="0"/>
                  </a:lnTo>
                  <a:lnTo>
                    <a:pt x="0" y="556"/>
                  </a:lnTo>
                  <a:lnTo>
                    <a:pt x="40" y="575"/>
                  </a:lnTo>
                  <a:lnTo>
                    <a:pt x="93" y="556"/>
                  </a:ln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D8F8862-B822-4EF6-9EE2-3ABA858D93B3}"/>
                </a:ext>
              </a:extLst>
            </p:cNvPr>
            <p:cNvSpPr/>
            <p:nvPr/>
          </p:nvSpPr>
          <p:spPr>
            <a:xfrm>
              <a:off x="10767379" y="10884395"/>
              <a:ext cx="347576" cy="33511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0" h="270">
                  <a:moveTo>
                    <a:pt x="280" y="270"/>
                  </a:moveTo>
                  <a:lnTo>
                    <a:pt x="206" y="179"/>
                  </a:lnTo>
                  <a:cubicBezTo>
                    <a:pt x="222" y="156"/>
                    <a:pt x="231" y="127"/>
                    <a:pt x="226" y="96"/>
                  </a:cubicBezTo>
                  <a:cubicBezTo>
                    <a:pt x="219" y="49"/>
                    <a:pt x="183" y="11"/>
                    <a:pt x="137" y="2"/>
                  </a:cubicBezTo>
                  <a:cubicBezTo>
                    <a:pt x="115" y="-2"/>
                    <a:pt x="94" y="0"/>
                    <a:pt x="76" y="6"/>
                  </a:cubicBezTo>
                  <a:cubicBezTo>
                    <a:pt x="71" y="8"/>
                    <a:pt x="69" y="13"/>
                    <a:pt x="73" y="18"/>
                  </a:cubicBezTo>
                  <a:lnTo>
                    <a:pt x="138" y="101"/>
                  </a:lnTo>
                  <a:cubicBezTo>
                    <a:pt x="146" y="111"/>
                    <a:pt x="147" y="126"/>
                    <a:pt x="138" y="135"/>
                  </a:cubicBezTo>
                  <a:cubicBezTo>
                    <a:pt x="127" y="148"/>
                    <a:pt x="108" y="148"/>
                    <a:pt x="98" y="135"/>
                  </a:cubicBezTo>
                  <a:lnTo>
                    <a:pt x="31" y="50"/>
                  </a:lnTo>
                  <a:cubicBezTo>
                    <a:pt x="28" y="45"/>
                    <a:pt x="22" y="46"/>
                    <a:pt x="20" y="50"/>
                  </a:cubicBezTo>
                  <a:cubicBezTo>
                    <a:pt x="5" y="72"/>
                    <a:pt x="-3" y="99"/>
                    <a:pt x="1" y="129"/>
                  </a:cubicBezTo>
                  <a:cubicBezTo>
                    <a:pt x="8" y="178"/>
                    <a:pt x="46" y="217"/>
                    <a:pt x="94" y="225"/>
                  </a:cubicBezTo>
                  <a:cubicBezTo>
                    <a:pt x="114" y="228"/>
                    <a:pt x="132" y="226"/>
                    <a:pt x="149" y="221"/>
                  </a:cubicBezTo>
                  <a:lnTo>
                    <a:pt x="192" y="270"/>
                  </a:lnTo>
                  <a:close/>
                </a:path>
              </a:pathLst>
            </a:custGeom>
            <a:solidFill>
              <a:srgbClr val="E877D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7F37900-1111-4882-ADE3-3D51CE8A2662}"/>
                </a:ext>
              </a:extLst>
            </p:cNvPr>
            <p:cNvSpPr/>
            <p:nvPr/>
          </p:nvSpPr>
          <p:spPr>
            <a:xfrm>
              <a:off x="12157686" y="10865711"/>
              <a:ext cx="548148" cy="3538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1" h="285">
                  <a:moveTo>
                    <a:pt x="325" y="37"/>
                  </a:moveTo>
                  <a:cubicBezTo>
                    <a:pt x="323" y="31"/>
                    <a:pt x="316" y="28"/>
                    <a:pt x="310" y="30"/>
                  </a:cubicBezTo>
                  <a:lnTo>
                    <a:pt x="257" y="48"/>
                  </a:lnTo>
                  <a:cubicBezTo>
                    <a:pt x="238" y="19"/>
                    <a:pt x="206" y="0"/>
                    <a:pt x="169" y="0"/>
                  </a:cubicBezTo>
                  <a:cubicBezTo>
                    <a:pt x="112" y="0"/>
                    <a:pt x="66" y="46"/>
                    <a:pt x="66" y="104"/>
                  </a:cubicBezTo>
                  <a:cubicBezTo>
                    <a:pt x="66" y="106"/>
                    <a:pt x="66" y="108"/>
                    <a:pt x="66" y="110"/>
                  </a:cubicBezTo>
                  <a:lnTo>
                    <a:pt x="9" y="129"/>
                  </a:lnTo>
                  <a:cubicBezTo>
                    <a:pt x="2" y="131"/>
                    <a:pt x="-1" y="139"/>
                    <a:pt x="1" y="145"/>
                  </a:cubicBezTo>
                  <a:lnTo>
                    <a:pt x="52" y="285"/>
                  </a:lnTo>
                  <a:lnTo>
                    <a:pt x="441" y="285"/>
                  </a:lnTo>
                  <a:close/>
                </a:path>
              </a:pathLst>
            </a:custGeom>
            <a:solidFill>
              <a:srgbClr val="E877D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C9434B-FCE9-470A-860B-FFA9F2F305F5}"/>
                </a:ext>
              </a:extLst>
            </p:cNvPr>
            <p:cNvSpPr/>
            <p:nvPr/>
          </p:nvSpPr>
          <p:spPr>
            <a:xfrm>
              <a:off x="12243651" y="10963376"/>
              <a:ext cx="379961" cy="256137"/>
            </a:xfrm>
            <a:custGeom>
              <a:avLst/>
              <a:gdLst>
                <a:gd name="connsiteX0" fmla="*/ 117708 w 379961"/>
                <a:gd name="connsiteY0" fmla="*/ 221255 h 256137"/>
                <a:gd name="connsiteX1" fmla="*/ 143261 w 379961"/>
                <a:gd name="connsiteY1" fmla="*/ 245312 h 256137"/>
                <a:gd name="connsiteX2" fmla="*/ 142044 w 379961"/>
                <a:gd name="connsiteY2" fmla="*/ 256137 h 256137"/>
                <a:gd name="connsiteX3" fmla="*/ 93372 w 379961"/>
                <a:gd name="connsiteY3" fmla="*/ 256137 h 256137"/>
                <a:gd name="connsiteX4" fmla="*/ 90938 w 379961"/>
                <a:gd name="connsiteY4" fmla="*/ 245312 h 256137"/>
                <a:gd name="connsiteX5" fmla="*/ 117708 w 379961"/>
                <a:gd name="connsiteY5" fmla="*/ 221255 h 256137"/>
                <a:gd name="connsiteX6" fmla="*/ 346661 w 379961"/>
                <a:gd name="connsiteY6" fmla="*/ 221213 h 256137"/>
                <a:gd name="connsiteX7" fmla="*/ 361461 w 379961"/>
                <a:gd name="connsiteY7" fmla="*/ 226030 h 256137"/>
                <a:gd name="connsiteX8" fmla="*/ 379961 w 379961"/>
                <a:gd name="connsiteY8" fmla="*/ 256137 h 256137"/>
                <a:gd name="connsiteX9" fmla="*/ 256628 w 379961"/>
                <a:gd name="connsiteY9" fmla="*/ 256137 h 256137"/>
                <a:gd name="connsiteX10" fmla="*/ 288381 w 379961"/>
                <a:gd name="connsiteY10" fmla="*/ 157723 h 256137"/>
                <a:gd name="connsiteX11" fmla="*/ 313934 w 379961"/>
                <a:gd name="connsiteY11" fmla="*/ 184493 h 256137"/>
                <a:gd name="connsiteX12" fmla="*/ 288381 w 379961"/>
                <a:gd name="connsiteY12" fmla="*/ 210046 h 256137"/>
                <a:gd name="connsiteX13" fmla="*/ 261611 w 379961"/>
                <a:gd name="connsiteY13" fmla="*/ 184493 h 256137"/>
                <a:gd name="connsiteX14" fmla="*/ 288381 w 379961"/>
                <a:gd name="connsiteY14" fmla="*/ 157723 h 256137"/>
                <a:gd name="connsiteX15" fmla="*/ 269300 w 379961"/>
                <a:gd name="connsiteY15" fmla="*/ 742 h 256137"/>
                <a:gd name="connsiteX16" fmla="*/ 292880 w 379961"/>
                <a:gd name="connsiteY16" fmla="*/ 11886 h 256137"/>
                <a:gd name="connsiteX17" fmla="*/ 323906 w 379961"/>
                <a:gd name="connsiteY17" fmla="*/ 79987 h 256137"/>
                <a:gd name="connsiteX18" fmla="*/ 312737 w 379961"/>
                <a:gd name="connsiteY18" fmla="*/ 105989 h 256137"/>
                <a:gd name="connsiteX19" fmla="*/ 57083 w 379961"/>
                <a:gd name="connsiteY19" fmla="*/ 202568 h 256137"/>
                <a:gd name="connsiteX20" fmla="*/ 33503 w 379961"/>
                <a:gd name="connsiteY20" fmla="*/ 191424 h 256137"/>
                <a:gd name="connsiteX21" fmla="*/ 1236 w 379961"/>
                <a:gd name="connsiteY21" fmla="*/ 117133 h 256137"/>
                <a:gd name="connsiteX22" fmla="*/ 12405 w 379961"/>
                <a:gd name="connsiteY22" fmla="*/ 92369 h 25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961" h="256137">
                  <a:moveTo>
                    <a:pt x="117708" y="221255"/>
                  </a:moveTo>
                  <a:cubicBezTo>
                    <a:pt x="131093" y="221255"/>
                    <a:pt x="143261" y="232080"/>
                    <a:pt x="143261" y="245312"/>
                  </a:cubicBezTo>
                  <a:cubicBezTo>
                    <a:pt x="143261" y="248920"/>
                    <a:pt x="143261" y="252529"/>
                    <a:pt x="142044" y="256137"/>
                  </a:cubicBezTo>
                  <a:lnTo>
                    <a:pt x="93372" y="256137"/>
                  </a:lnTo>
                  <a:cubicBezTo>
                    <a:pt x="92155" y="252529"/>
                    <a:pt x="90938" y="248920"/>
                    <a:pt x="90938" y="245312"/>
                  </a:cubicBezTo>
                  <a:cubicBezTo>
                    <a:pt x="90938" y="232080"/>
                    <a:pt x="103106" y="221255"/>
                    <a:pt x="117708" y="221255"/>
                  </a:cubicBezTo>
                  <a:close/>
                  <a:moveTo>
                    <a:pt x="346661" y="221213"/>
                  </a:moveTo>
                  <a:cubicBezTo>
                    <a:pt x="352828" y="218805"/>
                    <a:pt x="358994" y="221213"/>
                    <a:pt x="361461" y="226030"/>
                  </a:cubicBezTo>
                  <a:lnTo>
                    <a:pt x="379961" y="256137"/>
                  </a:lnTo>
                  <a:lnTo>
                    <a:pt x="256628" y="256137"/>
                  </a:lnTo>
                  <a:close/>
                  <a:moveTo>
                    <a:pt x="288381" y="157723"/>
                  </a:moveTo>
                  <a:cubicBezTo>
                    <a:pt x="302983" y="157723"/>
                    <a:pt x="313934" y="169891"/>
                    <a:pt x="313934" y="184493"/>
                  </a:cubicBezTo>
                  <a:cubicBezTo>
                    <a:pt x="313934" y="197878"/>
                    <a:pt x="302983" y="210046"/>
                    <a:pt x="288381" y="210046"/>
                  </a:cubicBezTo>
                  <a:cubicBezTo>
                    <a:pt x="273779" y="210046"/>
                    <a:pt x="261611" y="197878"/>
                    <a:pt x="261611" y="184493"/>
                  </a:cubicBezTo>
                  <a:cubicBezTo>
                    <a:pt x="261611" y="169891"/>
                    <a:pt x="273779" y="157723"/>
                    <a:pt x="288381" y="157723"/>
                  </a:cubicBezTo>
                  <a:close/>
                  <a:moveTo>
                    <a:pt x="269300" y="742"/>
                  </a:moveTo>
                  <a:cubicBezTo>
                    <a:pt x="277988" y="-1734"/>
                    <a:pt x="289157" y="1980"/>
                    <a:pt x="292880" y="11886"/>
                  </a:cubicBezTo>
                  <a:lnTo>
                    <a:pt x="323906" y="79987"/>
                  </a:lnTo>
                  <a:cubicBezTo>
                    <a:pt x="327629" y="89892"/>
                    <a:pt x="323906" y="102274"/>
                    <a:pt x="312737" y="105989"/>
                  </a:cubicBezTo>
                  <a:lnTo>
                    <a:pt x="57083" y="202568"/>
                  </a:lnTo>
                  <a:cubicBezTo>
                    <a:pt x="47154" y="205044"/>
                    <a:pt x="37226" y="201330"/>
                    <a:pt x="33503" y="191424"/>
                  </a:cubicBezTo>
                  <a:lnTo>
                    <a:pt x="1236" y="117133"/>
                  </a:lnTo>
                  <a:cubicBezTo>
                    <a:pt x="-2487" y="107227"/>
                    <a:pt x="2477" y="94845"/>
                    <a:pt x="12405" y="92369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6B88D5B-A830-4376-AE2D-C9F17DCB0C08}"/>
                </a:ext>
              </a:extLst>
            </p:cNvPr>
            <p:cNvSpPr/>
            <p:nvPr/>
          </p:nvSpPr>
          <p:spPr>
            <a:xfrm>
              <a:off x="11996976" y="10783489"/>
              <a:ext cx="222997" cy="3575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0" h="288">
                  <a:moveTo>
                    <a:pt x="12" y="267"/>
                  </a:moveTo>
                  <a:lnTo>
                    <a:pt x="56" y="286"/>
                  </a:lnTo>
                  <a:cubicBezTo>
                    <a:pt x="65" y="290"/>
                    <a:pt x="76" y="285"/>
                    <a:pt x="80" y="276"/>
                  </a:cubicBezTo>
                  <a:lnTo>
                    <a:pt x="177" y="62"/>
                  </a:lnTo>
                  <a:cubicBezTo>
                    <a:pt x="187" y="40"/>
                    <a:pt x="177" y="13"/>
                    <a:pt x="153" y="3"/>
                  </a:cubicBezTo>
                  <a:cubicBezTo>
                    <a:pt x="131" y="-6"/>
                    <a:pt x="105" y="5"/>
                    <a:pt x="97" y="27"/>
                  </a:cubicBezTo>
                  <a:lnTo>
                    <a:pt x="2" y="243"/>
                  </a:lnTo>
                  <a:cubicBezTo>
                    <a:pt x="-2" y="252"/>
                    <a:pt x="2" y="263"/>
                    <a:pt x="12" y="267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8C231BD-047F-45C4-A898-A026B435E710}"/>
                </a:ext>
              </a:extLst>
            </p:cNvPr>
            <p:cNvSpPr/>
            <p:nvPr/>
          </p:nvSpPr>
          <p:spPr>
            <a:xfrm>
              <a:off x="12013171" y="10820863"/>
              <a:ext cx="143266" cy="2989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6" h="241">
                  <a:moveTo>
                    <a:pt x="8" y="241"/>
                  </a:moveTo>
                  <a:lnTo>
                    <a:pt x="116" y="6"/>
                  </a:lnTo>
                  <a:cubicBezTo>
                    <a:pt x="117" y="4"/>
                    <a:pt x="116" y="1"/>
                    <a:pt x="114" y="0"/>
                  </a:cubicBezTo>
                  <a:cubicBezTo>
                    <a:pt x="112" y="-1"/>
                    <a:pt x="108" y="0"/>
                    <a:pt x="107" y="2"/>
                  </a:cubicBezTo>
                  <a:lnTo>
                    <a:pt x="0" y="237"/>
                  </a:lnTo>
                  <a:close/>
                </a:path>
              </a:pathLst>
            </a:custGeom>
            <a:solidFill>
              <a:srgbClr val="E877D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FC795A6-9A98-4598-B0E7-EDAFD35080A8}"/>
                </a:ext>
              </a:extLst>
            </p:cNvPr>
            <p:cNvSpPr/>
            <p:nvPr/>
          </p:nvSpPr>
          <p:spPr>
            <a:xfrm>
              <a:off x="12049303" y="10833321"/>
              <a:ext cx="147003" cy="3014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243">
                  <a:moveTo>
                    <a:pt x="9" y="243"/>
                  </a:moveTo>
                  <a:lnTo>
                    <a:pt x="119" y="6"/>
                  </a:lnTo>
                  <a:cubicBezTo>
                    <a:pt x="119" y="4"/>
                    <a:pt x="119" y="1"/>
                    <a:pt x="116" y="0"/>
                  </a:cubicBezTo>
                  <a:cubicBezTo>
                    <a:pt x="114" y="-1"/>
                    <a:pt x="111" y="0"/>
                    <a:pt x="109" y="2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rgbClr val="E877D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40C2490-36DD-4FB3-921C-518E96D58683}"/>
                </a:ext>
              </a:extLst>
            </p:cNvPr>
            <p:cNvSpPr/>
            <p:nvPr/>
          </p:nvSpPr>
          <p:spPr>
            <a:xfrm>
              <a:off x="12010683" y="11132311"/>
              <a:ext cx="48586" cy="872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71">
                  <a:moveTo>
                    <a:pt x="10" y="71"/>
                  </a:moveTo>
                  <a:lnTo>
                    <a:pt x="40" y="3"/>
                  </a:lnTo>
                  <a:lnTo>
                    <a:pt x="3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7E88019-4079-4D05-8912-51C3C139C6DB}"/>
                </a:ext>
              </a:extLst>
            </p:cNvPr>
            <p:cNvSpPr/>
            <p:nvPr/>
          </p:nvSpPr>
          <p:spPr>
            <a:xfrm>
              <a:off x="11964589" y="11116112"/>
              <a:ext cx="57306" cy="1034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84">
                  <a:moveTo>
                    <a:pt x="10" y="84"/>
                  </a:moveTo>
                  <a:lnTo>
                    <a:pt x="47" y="4"/>
                  </a:lnTo>
                  <a:lnTo>
                    <a:pt x="39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A4D798F-AD21-41DD-A879-57DB1356B16C}"/>
                </a:ext>
              </a:extLst>
            </p:cNvPr>
            <p:cNvSpPr/>
            <p:nvPr/>
          </p:nvSpPr>
          <p:spPr>
            <a:xfrm>
              <a:off x="1503675" y="7794835"/>
              <a:ext cx="3648924" cy="41111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30" h="3301">
                  <a:moveTo>
                    <a:pt x="408" y="976"/>
                  </a:moveTo>
                  <a:lnTo>
                    <a:pt x="222" y="694"/>
                  </a:lnTo>
                  <a:cubicBezTo>
                    <a:pt x="220" y="691"/>
                    <a:pt x="219" y="688"/>
                    <a:pt x="221" y="685"/>
                  </a:cubicBezTo>
                  <a:cubicBezTo>
                    <a:pt x="223" y="682"/>
                    <a:pt x="226" y="680"/>
                    <a:pt x="230" y="680"/>
                  </a:cubicBezTo>
                  <a:lnTo>
                    <a:pt x="2930" y="680"/>
                  </a:lnTo>
                  <a:lnTo>
                    <a:pt x="2505" y="0"/>
                  </a:lnTo>
                  <a:lnTo>
                    <a:pt x="0" y="0"/>
                  </a:lnTo>
                  <a:lnTo>
                    <a:pt x="0" y="3301"/>
                  </a:lnTo>
                  <a:lnTo>
                    <a:pt x="408" y="3301"/>
                  </a:ln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A66182C-DDC9-48B9-8FC1-019C00A3336F}"/>
                </a:ext>
              </a:extLst>
            </p:cNvPr>
            <p:cNvSpPr/>
            <p:nvPr/>
          </p:nvSpPr>
          <p:spPr>
            <a:xfrm>
              <a:off x="1811382" y="8665644"/>
              <a:ext cx="4180874" cy="3276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57" h="264">
                  <a:moveTo>
                    <a:pt x="176" y="264"/>
                  </a:moveTo>
                  <a:lnTo>
                    <a:pt x="3357" y="264"/>
                  </a:lnTo>
                  <a:lnTo>
                    <a:pt x="2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67DE332-3E0C-4FDA-85CE-5D7AB979AB52}"/>
                </a:ext>
              </a:extLst>
            </p:cNvPr>
            <p:cNvSpPr/>
            <p:nvPr/>
          </p:nvSpPr>
          <p:spPr>
            <a:xfrm>
              <a:off x="2035625" y="9018203"/>
              <a:ext cx="3966601" cy="28877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5" h="2319">
                  <a:moveTo>
                    <a:pt x="930" y="2205"/>
                  </a:moveTo>
                  <a:lnTo>
                    <a:pt x="285" y="2205"/>
                  </a:lnTo>
                  <a:lnTo>
                    <a:pt x="285" y="161"/>
                  </a:lnTo>
                  <a:lnTo>
                    <a:pt x="930" y="161"/>
                  </a:lnTo>
                  <a:close/>
                  <a:moveTo>
                    <a:pt x="0" y="2319"/>
                  </a:moveTo>
                  <a:lnTo>
                    <a:pt x="3185" y="2319"/>
                  </a:lnTo>
                  <a:lnTo>
                    <a:pt x="3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D5196C0-0991-4AB5-A6D7-983F46EB0DED}"/>
                </a:ext>
              </a:extLst>
            </p:cNvPr>
            <p:cNvSpPr/>
            <p:nvPr/>
          </p:nvSpPr>
          <p:spPr>
            <a:xfrm>
              <a:off x="1691786" y="7915677"/>
              <a:ext cx="3166799" cy="6091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3" h="490">
                  <a:moveTo>
                    <a:pt x="0" y="0"/>
                  </a:moveTo>
                  <a:lnTo>
                    <a:pt x="2242" y="0"/>
                  </a:lnTo>
                  <a:lnTo>
                    <a:pt x="2543" y="490"/>
                  </a:lnTo>
                  <a:lnTo>
                    <a:pt x="108" y="490"/>
                  </a:lnTo>
                  <a:close/>
                </a:path>
              </a:pathLst>
            </a:custGeom>
            <a:solidFill>
              <a:srgbClr val="CEE6F9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1222B149-A0D8-402E-A385-30F69641F09F}"/>
                </a:ext>
              </a:extLst>
            </p:cNvPr>
            <p:cNvSpPr/>
            <p:nvPr/>
          </p:nvSpPr>
          <p:spPr>
            <a:xfrm>
              <a:off x="2218760" y="8012849"/>
              <a:ext cx="2061785" cy="414849"/>
            </a:xfrm>
            <a:custGeom>
              <a:avLst/>
              <a:gdLst>
                <a:gd name="connsiteX0" fmla="*/ 1854278 w 2061785"/>
                <a:gd name="connsiteY0" fmla="*/ 23599 h 414849"/>
                <a:gd name="connsiteX1" fmla="*/ 1670380 w 2061785"/>
                <a:gd name="connsiteY1" fmla="*/ 202456 h 414849"/>
                <a:gd name="connsiteX2" fmla="*/ 1859249 w 2061785"/>
                <a:gd name="connsiteY2" fmla="*/ 195004 h 414849"/>
                <a:gd name="connsiteX3" fmla="*/ 1871674 w 2061785"/>
                <a:gd name="connsiteY3" fmla="*/ 207425 h 414849"/>
                <a:gd name="connsiteX4" fmla="*/ 1860491 w 2061785"/>
                <a:gd name="connsiteY4" fmla="*/ 218603 h 414849"/>
                <a:gd name="connsiteX5" fmla="*/ 1671623 w 2061785"/>
                <a:gd name="connsiteY5" fmla="*/ 226056 h 414849"/>
                <a:gd name="connsiteX6" fmla="*/ 1854278 w 2061785"/>
                <a:gd name="connsiteY6" fmla="*/ 391250 h 414849"/>
                <a:gd name="connsiteX7" fmla="*/ 2038177 w 2061785"/>
                <a:gd name="connsiteY7" fmla="*/ 207425 h 414849"/>
                <a:gd name="connsiteX8" fmla="*/ 1854278 w 2061785"/>
                <a:gd name="connsiteY8" fmla="*/ 23599 h 414849"/>
                <a:gd name="connsiteX9" fmla="*/ 1029544 w 2061785"/>
                <a:gd name="connsiteY9" fmla="*/ 23599 h 414849"/>
                <a:gd name="connsiteX10" fmla="*/ 845632 w 2061785"/>
                <a:gd name="connsiteY10" fmla="*/ 207425 h 414849"/>
                <a:gd name="connsiteX11" fmla="*/ 858058 w 2061785"/>
                <a:gd name="connsiteY11" fmla="*/ 274496 h 414849"/>
                <a:gd name="connsiteX12" fmla="*/ 1030787 w 2061785"/>
                <a:gd name="connsiteY12" fmla="*/ 196246 h 414849"/>
                <a:gd name="connsiteX13" fmla="*/ 1045699 w 2061785"/>
                <a:gd name="connsiteY13" fmla="*/ 202456 h 414849"/>
                <a:gd name="connsiteX14" fmla="*/ 1039486 w 2061785"/>
                <a:gd name="connsiteY14" fmla="*/ 218603 h 414849"/>
                <a:gd name="connsiteX15" fmla="*/ 867999 w 2061785"/>
                <a:gd name="connsiteY15" fmla="*/ 296853 h 414849"/>
                <a:gd name="connsiteX16" fmla="*/ 1029544 w 2061785"/>
                <a:gd name="connsiteY16" fmla="*/ 391250 h 414849"/>
                <a:gd name="connsiteX17" fmla="*/ 1213457 w 2061785"/>
                <a:gd name="connsiteY17" fmla="*/ 207425 h 414849"/>
                <a:gd name="connsiteX18" fmla="*/ 1029544 w 2061785"/>
                <a:gd name="connsiteY18" fmla="*/ 23599 h 414849"/>
                <a:gd name="connsiteX19" fmla="*/ 207495 w 2061785"/>
                <a:gd name="connsiteY19" fmla="*/ 23599 h 414849"/>
                <a:gd name="connsiteX20" fmla="*/ 23607 w 2061785"/>
                <a:gd name="connsiteY20" fmla="*/ 207425 h 414849"/>
                <a:gd name="connsiteX21" fmla="*/ 207495 w 2061785"/>
                <a:gd name="connsiteY21" fmla="*/ 391250 h 414849"/>
                <a:gd name="connsiteX22" fmla="*/ 391384 w 2061785"/>
                <a:gd name="connsiteY22" fmla="*/ 207425 h 414849"/>
                <a:gd name="connsiteX23" fmla="*/ 367776 w 2061785"/>
                <a:gd name="connsiteY23" fmla="*/ 116754 h 414849"/>
                <a:gd name="connsiteX24" fmla="*/ 219920 w 2061785"/>
                <a:gd name="connsiteY24" fmla="*/ 217361 h 414849"/>
                <a:gd name="connsiteX25" fmla="*/ 213708 w 2061785"/>
                <a:gd name="connsiteY25" fmla="*/ 218603 h 414849"/>
                <a:gd name="connsiteX26" fmla="*/ 203768 w 2061785"/>
                <a:gd name="connsiteY26" fmla="*/ 213635 h 414849"/>
                <a:gd name="connsiteX27" fmla="*/ 206253 w 2061785"/>
                <a:gd name="connsiteY27" fmla="*/ 197488 h 414849"/>
                <a:gd name="connsiteX28" fmla="*/ 354109 w 2061785"/>
                <a:gd name="connsiteY28" fmla="*/ 96881 h 414849"/>
                <a:gd name="connsiteX29" fmla="*/ 207495 w 2061785"/>
                <a:gd name="connsiteY29" fmla="*/ 23599 h 414849"/>
                <a:gd name="connsiteX30" fmla="*/ 1854278 w 2061785"/>
                <a:gd name="connsiteY30" fmla="*/ 0 h 414849"/>
                <a:gd name="connsiteX31" fmla="*/ 2061785 w 2061785"/>
                <a:gd name="connsiteY31" fmla="*/ 207425 h 414849"/>
                <a:gd name="connsiteX32" fmla="*/ 1854278 w 2061785"/>
                <a:gd name="connsiteY32" fmla="*/ 414849 h 414849"/>
                <a:gd name="connsiteX33" fmla="*/ 1648014 w 2061785"/>
                <a:gd name="connsiteY33" fmla="*/ 227298 h 414849"/>
                <a:gd name="connsiteX34" fmla="*/ 1595827 w 2061785"/>
                <a:gd name="connsiteY34" fmla="*/ 229782 h 414849"/>
                <a:gd name="connsiteX35" fmla="*/ 1583401 w 2061785"/>
                <a:gd name="connsiteY35" fmla="*/ 218603 h 414849"/>
                <a:gd name="connsiteX36" fmla="*/ 1595827 w 2061785"/>
                <a:gd name="connsiteY36" fmla="*/ 206183 h 414849"/>
                <a:gd name="connsiteX37" fmla="*/ 1646771 w 2061785"/>
                <a:gd name="connsiteY37" fmla="*/ 203699 h 414849"/>
                <a:gd name="connsiteX38" fmla="*/ 1854278 w 2061785"/>
                <a:gd name="connsiteY38" fmla="*/ 0 h 414849"/>
                <a:gd name="connsiteX39" fmla="*/ 1029544 w 2061785"/>
                <a:gd name="connsiteY39" fmla="*/ 0 h 414849"/>
                <a:gd name="connsiteX40" fmla="*/ 1237068 w 2061785"/>
                <a:gd name="connsiteY40" fmla="*/ 207425 h 414849"/>
                <a:gd name="connsiteX41" fmla="*/ 1029544 w 2061785"/>
                <a:gd name="connsiteY41" fmla="*/ 414849 h 414849"/>
                <a:gd name="connsiteX42" fmla="*/ 846874 w 2061785"/>
                <a:gd name="connsiteY42" fmla="*/ 306790 h 414849"/>
                <a:gd name="connsiteX43" fmla="*/ 759888 w 2061785"/>
                <a:gd name="connsiteY43" fmla="*/ 345294 h 414849"/>
                <a:gd name="connsiteX44" fmla="*/ 754918 w 2061785"/>
                <a:gd name="connsiteY44" fmla="*/ 346536 h 414849"/>
                <a:gd name="connsiteX45" fmla="*/ 744977 w 2061785"/>
                <a:gd name="connsiteY45" fmla="*/ 339083 h 414849"/>
                <a:gd name="connsiteX46" fmla="*/ 749947 w 2061785"/>
                <a:gd name="connsiteY46" fmla="*/ 324179 h 414849"/>
                <a:gd name="connsiteX47" fmla="*/ 836933 w 2061785"/>
                <a:gd name="connsiteY47" fmla="*/ 284433 h 414849"/>
                <a:gd name="connsiteX48" fmla="*/ 822021 w 2061785"/>
                <a:gd name="connsiteY48" fmla="*/ 207425 h 414849"/>
                <a:gd name="connsiteX49" fmla="*/ 1029544 w 2061785"/>
                <a:gd name="connsiteY49" fmla="*/ 0 h 414849"/>
                <a:gd name="connsiteX50" fmla="*/ 207495 w 2061785"/>
                <a:gd name="connsiteY50" fmla="*/ 0 h 414849"/>
                <a:gd name="connsiteX51" fmla="*/ 373989 w 2061785"/>
                <a:gd name="connsiteY51" fmla="*/ 83218 h 414849"/>
                <a:gd name="connsiteX52" fmla="*/ 448538 w 2061785"/>
                <a:gd name="connsiteY52" fmla="*/ 32294 h 414849"/>
                <a:gd name="connsiteX53" fmla="*/ 465933 w 2061785"/>
                <a:gd name="connsiteY53" fmla="*/ 36020 h 414849"/>
                <a:gd name="connsiteX54" fmla="*/ 462205 w 2061785"/>
                <a:gd name="connsiteY54" fmla="*/ 52167 h 414849"/>
                <a:gd name="connsiteX55" fmla="*/ 386414 w 2061785"/>
                <a:gd name="connsiteY55" fmla="*/ 103091 h 414849"/>
                <a:gd name="connsiteX56" fmla="*/ 414991 w 2061785"/>
                <a:gd name="connsiteY56" fmla="*/ 207425 h 414849"/>
                <a:gd name="connsiteX57" fmla="*/ 207495 w 2061785"/>
                <a:gd name="connsiteY57" fmla="*/ 414849 h 414849"/>
                <a:gd name="connsiteX58" fmla="*/ 0 w 2061785"/>
                <a:gd name="connsiteY58" fmla="*/ 207425 h 414849"/>
                <a:gd name="connsiteX59" fmla="*/ 207495 w 2061785"/>
                <a:gd name="connsiteY59" fmla="*/ 0 h 41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61785" h="414849">
                  <a:moveTo>
                    <a:pt x="1854278" y="23599"/>
                  </a:moveTo>
                  <a:cubicBezTo>
                    <a:pt x="1753631" y="23599"/>
                    <a:pt x="1672865" y="103091"/>
                    <a:pt x="1670380" y="202456"/>
                  </a:cubicBezTo>
                  <a:lnTo>
                    <a:pt x="1859249" y="195004"/>
                  </a:lnTo>
                  <a:cubicBezTo>
                    <a:pt x="1866704" y="195004"/>
                    <a:pt x="1871674" y="199972"/>
                    <a:pt x="1871674" y="207425"/>
                  </a:cubicBezTo>
                  <a:cubicBezTo>
                    <a:pt x="1871674" y="213635"/>
                    <a:pt x="1866704" y="218603"/>
                    <a:pt x="1860491" y="218603"/>
                  </a:cubicBezTo>
                  <a:lnTo>
                    <a:pt x="1671623" y="226056"/>
                  </a:lnTo>
                  <a:cubicBezTo>
                    <a:pt x="1681563" y="319210"/>
                    <a:pt x="1759844" y="391250"/>
                    <a:pt x="1854278" y="391250"/>
                  </a:cubicBezTo>
                  <a:cubicBezTo>
                    <a:pt x="1954925" y="391250"/>
                    <a:pt x="2038177" y="308032"/>
                    <a:pt x="2038177" y="207425"/>
                  </a:cubicBezTo>
                  <a:cubicBezTo>
                    <a:pt x="2038177" y="105576"/>
                    <a:pt x="1954925" y="23599"/>
                    <a:pt x="1854278" y="23599"/>
                  </a:cubicBezTo>
                  <a:close/>
                  <a:moveTo>
                    <a:pt x="1029544" y="23599"/>
                  </a:moveTo>
                  <a:cubicBezTo>
                    <a:pt x="927647" y="23599"/>
                    <a:pt x="845632" y="105576"/>
                    <a:pt x="845632" y="207425"/>
                  </a:cubicBezTo>
                  <a:cubicBezTo>
                    <a:pt x="845632" y="231024"/>
                    <a:pt x="850602" y="253381"/>
                    <a:pt x="858058" y="274496"/>
                  </a:cubicBezTo>
                  <a:lnTo>
                    <a:pt x="1030787" y="196246"/>
                  </a:lnTo>
                  <a:cubicBezTo>
                    <a:pt x="1037000" y="193762"/>
                    <a:pt x="1043214" y="196246"/>
                    <a:pt x="1045699" y="202456"/>
                  </a:cubicBezTo>
                  <a:cubicBezTo>
                    <a:pt x="1049427" y="208667"/>
                    <a:pt x="1045699" y="214877"/>
                    <a:pt x="1039486" y="218603"/>
                  </a:cubicBezTo>
                  <a:lnTo>
                    <a:pt x="867999" y="296853"/>
                  </a:lnTo>
                  <a:cubicBezTo>
                    <a:pt x="900308" y="352746"/>
                    <a:pt x="959956" y="391250"/>
                    <a:pt x="1029544" y="391250"/>
                  </a:cubicBezTo>
                  <a:cubicBezTo>
                    <a:pt x="1130200" y="391250"/>
                    <a:pt x="1213457" y="308032"/>
                    <a:pt x="1213457" y="207425"/>
                  </a:cubicBezTo>
                  <a:cubicBezTo>
                    <a:pt x="1213457" y="105576"/>
                    <a:pt x="1130200" y="23599"/>
                    <a:pt x="1029544" y="23599"/>
                  </a:cubicBezTo>
                  <a:close/>
                  <a:moveTo>
                    <a:pt x="207495" y="23599"/>
                  </a:moveTo>
                  <a:cubicBezTo>
                    <a:pt x="106854" y="23599"/>
                    <a:pt x="23607" y="105576"/>
                    <a:pt x="23607" y="207425"/>
                  </a:cubicBezTo>
                  <a:cubicBezTo>
                    <a:pt x="23607" y="308032"/>
                    <a:pt x="106854" y="391250"/>
                    <a:pt x="207495" y="391250"/>
                  </a:cubicBezTo>
                  <a:cubicBezTo>
                    <a:pt x="309379" y="391250"/>
                    <a:pt x="391384" y="308032"/>
                    <a:pt x="391384" y="207425"/>
                  </a:cubicBezTo>
                  <a:cubicBezTo>
                    <a:pt x="391384" y="173889"/>
                    <a:pt x="382686" y="144080"/>
                    <a:pt x="367776" y="116754"/>
                  </a:cubicBezTo>
                  <a:lnTo>
                    <a:pt x="219920" y="217361"/>
                  </a:lnTo>
                  <a:cubicBezTo>
                    <a:pt x="217435" y="218603"/>
                    <a:pt x="216193" y="218603"/>
                    <a:pt x="213708" y="218603"/>
                  </a:cubicBezTo>
                  <a:cubicBezTo>
                    <a:pt x="209980" y="218603"/>
                    <a:pt x="206253" y="217361"/>
                    <a:pt x="203768" y="213635"/>
                  </a:cubicBezTo>
                  <a:cubicBezTo>
                    <a:pt x="200040" y="208667"/>
                    <a:pt x="201283" y="201214"/>
                    <a:pt x="206253" y="197488"/>
                  </a:cubicBezTo>
                  <a:lnTo>
                    <a:pt x="354109" y="96881"/>
                  </a:lnTo>
                  <a:cubicBezTo>
                    <a:pt x="320562" y="52167"/>
                    <a:pt x="267135" y="23599"/>
                    <a:pt x="207495" y="23599"/>
                  </a:cubicBezTo>
                  <a:close/>
                  <a:moveTo>
                    <a:pt x="1854278" y="0"/>
                  </a:moveTo>
                  <a:cubicBezTo>
                    <a:pt x="1968593" y="0"/>
                    <a:pt x="2061785" y="93155"/>
                    <a:pt x="2061785" y="207425"/>
                  </a:cubicBezTo>
                  <a:cubicBezTo>
                    <a:pt x="2061785" y="321695"/>
                    <a:pt x="1968593" y="414849"/>
                    <a:pt x="1854278" y="414849"/>
                  </a:cubicBezTo>
                  <a:cubicBezTo>
                    <a:pt x="1746176" y="414849"/>
                    <a:pt x="1657954" y="331631"/>
                    <a:pt x="1648014" y="227298"/>
                  </a:cubicBezTo>
                  <a:lnTo>
                    <a:pt x="1595827" y="229782"/>
                  </a:lnTo>
                  <a:cubicBezTo>
                    <a:pt x="1589614" y="229782"/>
                    <a:pt x="1583401" y="223572"/>
                    <a:pt x="1583401" y="218603"/>
                  </a:cubicBezTo>
                  <a:cubicBezTo>
                    <a:pt x="1583401" y="211151"/>
                    <a:pt x="1588371" y="206183"/>
                    <a:pt x="1595827" y="206183"/>
                  </a:cubicBezTo>
                  <a:lnTo>
                    <a:pt x="1646771" y="203699"/>
                  </a:lnTo>
                  <a:cubicBezTo>
                    <a:pt x="1648014" y="91913"/>
                    <a:pt x="1739963" y="0"/>
                    <a:pt x="1854278" y="0"/>
                  </a:cubicBezTo>
                  <a:close/>
                  <a:moveTo>
                    <a:pt x="1029544" y="0"/>
                  </a:moveTo>
                  <a:cubicBezTo>
                    <a:pt x="1143869" y="0"/>
                    <a:pt x="1237068" y="93155"/>
                    <a:pt x="1237068" y="207425"/>
                  </a:cubicBezTo>
                  <a:cubicBezTo>
                    <a:pt x="1237068" y="321695"/>
                    <a:pt x="1143869" y="414849"/>
                    <a:pt x="1029544" y="414849"/>
                  </a:cubicBezTo>
                  <a:cubicBezTo>
                    <a:pt x="950015" y="414849"/>
                    <a:pt x="881669" y="371377"/>
                    <a:pt x="846874" y="306790"/>
                  </a:cubicBezTo>
                  <a:lnTo>
                    <a:pt x="759888" y="345294"/>
                  </a:lnTo>
                  <a:cubicBezTo>
                    <a:pt x="758646" y="346536"/>
                    <a:pt x="757403" y="346536"/>
                    <a:pt x="754918" y="346536"/>
                  </a:cubicBezTo>
                  <a:cubicBezTo>
                    <a:pt x="751190" y="346536"/>
                    <a:pt x="746219" y="344052"/>
                    <a:pt x="744977" y="339083"/>
                  </a:cubicBezTo>
                  <a:cubicBezTo>
                    <a:pt x="741249" y="334115"/>
                    <a:pt x="743734" y="326663"/>
                    <a:pt x="749947" y="324179"/>
                  </a:cubicBezTo>
                  <a:lnTo>
                    <a:pt x="836933" y="284433"/>
                  </a:lnTo>
                  <a:cubicBezTo>
                    <a:pt x="826992" y="260833"/>
                    <a:pt x="822021" y="234750"/>
                    <a:pt x="822021" y="207425"/>
                  </a:cubicBezTo>
                  <a:cubicBezTo>
                    <a:pt x="822021" y="93155"/>
                    <a:pt x="915220" y="0"/>
                    <a:pt x="1029544" y="0"/>
                  </a:cubicBezTo>
                  <a:close/>
                  <a:moveTo>
                    <a:pt x="207495" y="0"/>
                  </a:moveTo>
                  <a:cubicBezTo>
                    <a:pt x="275832" y="0"/>
                    <a:pt x="335472" y="32294"/>
                    <a:pt x="373989" y="83218"/>
                  </a:cubicBezTo>
                  <a:lnTo>
                    <a:pt x="448538" y="32294"/>
                  </a:lnTo>
                  <a:cubicBezTo>
                    <a:pt x="454750" y="28568"/>
                    <a:pt x="462205" y="31052"/>
                    <a:pt x="465933" y="36020"/>
                  </a:cubicBezTo>
                  <a:cubicBezTo>
                    <a:pt x="469660" y="40988"/>
                    <a:pt x="468418" y="48441"/>
                    <a:pt x="462205" y="52167"/>
                  </a:cubicBezTo>
                  <a:lnTo>
                    <a:pt x="386414" y="103091"/>
                  </a:lnTo>
                  <a:cubicBezTo>
                    <a:pt x="405051" y="134143"/>
                    <a:pt x="414991" y="170163"/>
                    <a:pt x="414991" y="207425"/>
                  </a:cubicBezTo>
                  <a:cubicBezTo>
                    <a:pt x="414991" y="321695"/>
                    <a:pt x="321804" y="414849"/>
                    <a:pt x="207495" y="414849"/>
                  </a:cubicBezTo>
                  <a:cubicBezTo>
                    <a:pt x="93186" y="414849"/>
                    <a:pt x="0" y="321695"/>
                    <a:pt x="0" y="207425"/>
                  </a:cubicBezTo>
                  <a:cubicBezTo>
                    <a:pt x="0" y="93155"/>
                    <a:pt x="93186" y="0"/>
                    <a:pt x="207495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48F29C8-3914-41ED-9C99-701E4C5E9C73}"/>
                </a:ext>
              </a:extLst>
            </p:cNvPr>
            <p:cNvSpPr/>
            <p:nvPr/>
          </p:nvSpPr>
          <p:spPr>
            <a:xfrm>
              <a:off x="3586639" y="9212546"/>
              <a:ext cx="2030641" cy="25576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31" h="2054">
                  <a:moveTo>
                    <a:pt x="23" y="10"/>
                  </a:moveTo>
                  <a:cubicBezTo>
                    <a:pt x="16" y="10"/>
                    <a:pt x="9" y="16"/>
                    <a:pt x="9" y="24"/>
                  </a:cubicBezTo>
                  <a:lnTo>
                    <a:pt x="9" y="2030"/>
                  </a:lnTo>
                  <a:cubicBezTo>
                    <a:pt x="9" y="2037"/>
                    <a:pt x="16" y="2044"/>
                    <a:pt x="23" y="2044"/>
                  </a:cubicBezTo>
                  <a:lnTo>
                    <a:pt x="1607" y="2044"/>
                  </a:lnTo>
                  <a:cubicBezTo>
                    <a:pt x="1615" y="2044"/>
                    <a:pt x="1621" y="2037"/>
                    <a:pt x="1621" y="2030"/>
                  </a:cubicBezTo>
                  <a:lnTo>
                    <a:pt x="1621" y="24"/>
                  </a:lnTo>
                  <a:cubicBezTo>
                    <a:pt x="1621" y="16"/>
                    <a:pt x="1615" y="10"/>
                    <a:pt x="1607" y="10"/>
                  </a:cubicBezTo>
                  <a:close/>
                  <a:moveTo>
                    <a:pt x="1607" y="2054"/>
                  </a:moveTo>
                  <a:lnTo>
                    <a:pt x="23" y="2054"/>
                  </a:lnTo>
                  <a:cubicBezTo>
                    <a:pt x="10" y="2054"/>
                    <a:pt x="0" y="2043"/>
                    <a:pt x="0" y="2030"/>
                  </a:cubicBezTo>
                  <a:lnTo>
                    <a:pt x="0" y="24"/>
                  </a:lnTo>
                  <a:cubicBezTo>
                    <a:pt x="0" y="11"/>
                    <a:pt x="10" y="0"/>
                    <a:pt x="23" y="0"/>
                  </a:cubicBezTo>
                  <a:lnTo>
                    <a:pt x="1607" y="0"/>
                  </a:lnTo>
                  <a:cubicBezTo>
                    <a:pt x="1620" y="0"/>
                    <a:pt x="1631" y="11"/>
                    <a:pt x="1631" y="24"/>
                  </a:cubicBezTo>
                  <a:lnTo>
                    <a:pt x="1631" y="2030"/>
                  </a:lnTo>
                  <a:cubicBezTo>
                    <a:pt x="1631" y="2043"/>
                    <a:pt x="1620" y="2054"/>
                    <a:pt x="1607" y="2054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E49B8B7-8C0D-43A0-85F0-6B2901918EB7}"/>
                </a:ext>
              </a:extLst>
            </p:cNvPr>
            <p:cNvSpPr/>
            <p:nvPr/>
          </p:nvSpPr>
          <p:spPr>
            <a:xfrm>
              <a:off x="2587514" y="9284802"/>
              <a:ext cx="408620" cy="24143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9" h="1939">
                  <a:moveTo>
                    <a:pt x="200" y="1882"/>
                  </a:moveTo>
                  <a:lnTo>
                    <a:pt x="128" y="1882"/>
                  </a:lnTo>
                  <a:cubicBezTo>
                    <a:pt x="63" y="1882"/>
                    <a:pt x="10" y="1829"/>
                    <a:pt x="10" y="1764"/>
                  </a:cubicBezTo>
                  <a:lnTo>
                    <a:pt x="10" y="1187"/>
                  </a:lnTo>
                  <a:lnTo>
                    <a:pt x="319" y="878"/>
                  </a:lnTo>
                  <a:lnTo>
                    <a:pt x="319" y="1764"/>
                  </a:lnTo>
                  <a:cubicBezTo>
                    <a:pt x="319" y="1829"/>
                    <a:pt x="266" y="1882"/>
                    <a:pt x="200" y="1882"/>
                  </a:cubicBezTo>
                  <a:close/>
                  <a:moveTo>
                    <a:pt x="201" y="1892"/>
                  </a:moveTo>
                  <a:lnTo>
                    <a:pt x="201" y="1900"/>
                  </a:lnTo>
                  <a:cubicBezTo>
                    <a:pt x="201" y="1916"/>
                    <a:pt x="188" y="1929"/>
                    <a:pt x="173" y="1929"/>
                  </a:cubicBezTo>
                  <a:lnTo>
                    <a:pt x="156" y="1929"/>
                  </a:lnTo>
                  <a:cubicBezTo>
                    <a:pt x="141" y="1929"/>
                    <a:pt x="128" y="1916"/>
                    <a:pt x="128" y="1900"/>
                  </a:cubicBezTo>
                  <a:lnTo>
                    <a:pt x="128" y="1892"/>
                  </a:lnTo>
                  <a:lnTo>
                    <a:pt x="200" y="1892"/>
                  </a:lnTo>
                  <a:close/>
                  <a:moveTo>
                    <a:pt x="128" y="56"/>
                  </a:moveTo>
                  <a:lnTo>
                    <a:pt x="200" y="56"/>
                  </a:lnTo>
                  <a:cubicBezTo>
                    <a:pt x="266" y="56"/>
                    <a:pt x="319" y="109"/>
                    <a:pt x="319" y="175"/>
                  </a:cubicBezTo>
                  <a:lnTo>
                    <a:pt x="319" y="608"/>
                  </a:lnTo>
                  <a:lnTo>
                    <a:pt x="10" y="917"/>
                  </a:lnTo>
                  <a:lnTo>
                    <a:pt x="10" y="175"/>
                  </a:lnTo>
                  <a:cubicBezTo>
                    <a:pt x="10" y="109"/>
                    <a:pt x="63" y="56"/>
                    <a:pt x="128" y="56"/>
                  </a:cubicBezTo>
                  <a:lnTo>
                    <a:pt x="128" y="46"/>
                  </a:lnTo>
                  <a:lnTo>
                    <a:pt x="128" y="37"/>
                  </a:lnTo>
                  <a:cubicBezTo>
                    <a:pt x="128" y="22"/>
                    <a:pt x="141" y="9"/>
                    <a:pt x="156" y="9"/>
                  </a:cubicBezTo>
                  <a:lnTo>
                    <a:pt x="173" y="9"/>
                  </a:lnTo>
                  <a:cubicBezTo>
                    <a:pt x="188" y="9"/>
                    <a:pt x="201" y="22"/>
                    <a:pt x="201" y="37"/>
                  </a:cubicBezTo>
                  <a:lnTo>
                    <a:pt x="201" y="46"/>
                  </a:lnTo>
                  <a:lnTo>
                    <a:pt x="200" y="46"/>
                  </a:lnTo>
                  <a:lnTo>
                    <a:pt x="128" y="46"/>
                  </a:lnTo>
                  <a:close/>
                  <a:moveTo>
                    <a:pt x="319" y="865"/>
                  </a:moveTo>
                  <a:lnTo>
                    <a:pt x="10" y="1174"/>
                  </a:lnTo>
                  <a:lnTo>
                    <a:pt x="10" y="931"/>
                  </a:lnTo>
                  <a:lnTo>
                    <a:pt x="319" y="621"/>
                  </a:lnTo>
                  <a:close/>
                  <a:moveTo>
                    <a:pt x="211" y="47"/>
                  </a:moveTo>
                  <a:lnTo>
                    <a:pt x="211" y="37"/>
                  </a:lnTo>
                  <a:cubicBezTo>
                    <a:pt x="211" y="16"/>
                    <a:pt x="194" y="0"/>
                    <a:pt x="173" y="0"/>
                  </a:cubicBezTo>
                  <a:lnTo>
                    <a:pt x="156" y="0"/>
                  </a:lnTo>
                  <a:cubicBezTo>
                    <a:pt x="135" y="0"/>
                    <a:pt x="119" y="16"/>
                    <a:pt x="119" y="37"/>
                  </a:cubicBezTo>
                  <a:lnTo>
                    <a:pt x="119" y="47"/>
                  </a:lnTo>
                  <a:cubicBezTo>
                    <a:pt x="52" y="52"/>
                    <a:pt x="0" y="107"/>
                    <a:pt x="0" y="175"/>
                  </a:cubicBezTo>
                  <a:lnTo>
                    <a:pt x="0" y="1764"/>
                  </a:lnTo>
                  <a:cubicBezTo>
                    <a:pt x="0" y="1831"/>
                    <a:pt x="52" y="1886"/>
                    <a:pt x="119" y="1892"/>
                  </a:cubicBezTo>
                  <a:lnTo>
                    <a:pt x="119" y="1900"/>
                  </a:lnTo>
                  <a:cubicBezTo>
                    <a:pt x="119" y="1921"/>
                    <a:pt x="135" y="1939"/>
                    <a:pt x="156" y="1939"/>
                  </a:cubicBezTo>
                  <a:lnTo>
                    <a:pt x="173" y="1939"/>
                  </a:lnTo>
                  <a:cubicBezTo>
                    <a:pt x="194" y="1939"/>
                    <a:pt x="211" y="1921"/>
                    <a:pt x="211" y="1900"/>
                  </a:cubicBezTo>
                  <a:lnTo>
                    <a:pt x="211" y="1892"/>
                  </a:lnTo>
                  <a:cubicBezTo>
                    <a:pt x="277" y="1886"/>
                    <a:pt x="329" y="1831"/>
                    <a:pt x="329" y="1764"/>
                  </a:cubicBezTo>
                  <a:lnTo>
                    <a:pt x="329" y="175"/>
                  </a:lnTo>
                  <a:cubicBezTo>
                    <a:pt x="329" y="107"/>
                    <a:pt x="277" y="52"/>
                    <a:pt x="211" y="47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53347C8-A740-4654-83BF-AB010D6BC1C7}"/>
                </a:ext>
              </a:extLst>
            </p:cNvPr>
            <p:cNvSpPr/>
            <p:nvPr/>
          </p:nvSpPr>
          <p:spPr>
            <a:xfrm>
              <a:off x="3747346" y="10154364"/>
              <a:ext cx="85960" cy="8159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" h="656"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lnTo>
                    <a:pt x="9" y="635"/>
                  </a:lnTo>
                  <a:cubicBezTo>
                    <a:pt x="9" y="641"/>
                    <a:pt x="15" y="646"/>
                    <a:pt x="21" y="646"/>
                  </a:cubicBezTo>
                  <a:lnTo>
                    <a:pt x="49" y="646"/>
                  </a:lnTo>
                  <a:cubicBezTo>
                    <a:pt x="55" y="646"/>
                    <a:pt x="60" y="641"/>
                    <a:pt x="60" y="635"/>
                  </a:cubicBezTo>
                  <a:lnTo>
                    <a:pt x="60" y="20"/>
                  </a:lnTo>
                  <a:cubicBezTo>
                    <a:pt x="60" y="14"/>
                    <a:pt x="55" y="9"/>
                    <a:pt x="49" y="9"/>
                  </a:cubicBezTo>
                  <a:close/>
                  <a:moveTo>
                    <a:pt x="49" y="656"/>
                  </a:moveTo>
                  <a:lnTo>
                    <a:pt x="21" y="656"/>
                  </a:lnTo>
                  <a:cubicBezTo>
                    <a:pt x="9" y="656"/>
                    <a:pt x="0" y="647"/>
                    <a:pt x="0" y="635"/>
                  </a:cubicBezTo>
                  <a:lnTo>
                    <a:pt x="0" y="20"/>
                  </a:lnTo>
                  <a:cubicBezTo>
                    <a:pt x="0" y="9"/>
                    <a:pt x="9" y="0"/>
                    <a:pt x="21" y="0"/>
                  </a:cubicBezTo>
                  <a:lnTo>
                    <a:pt x="49" y="0"/>
                  </a:lnTo>
                  <a:cubicBezTo>
                    <a:pt x="61" y="0"/>
                    <a:pt x="70" y="9"/>
                    <a:pt x="70" y="20"/>
                  </a:cubicBezTo>
                  <a:lnTo>
                    <a:pt x="70" y="635"/>
                  </a:lnTo>
                  <a:cubicBezTo>
                    <a:pt x="70" y="647"/>
                    <a:pt x="61" y="656"/>
                    <a:pt x="49" y="656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EC3203B8-E7C3-400B-8A92-536F97F6BEF6}"/>
                </a:ext>
              </a:extLst>
            </p:cNvPr>
            <p:cNvSpPr/>
            <p:nvPr/>
          </p:nvSpPr>
          <p:spPr>
            <a:xfrm>
              <a:off x="1909800" y="8695542"/>
              <a:ext cx="3407241" cy="265354"/>
            </a:xfrm>
            <a:custGeom>
              <a:avLst/>
              <a:gdLst>
                <a:gd name="connsiteX0" fmla="*/ 1841420 w 3407241"/>
                <a:gd name="connsiteY0" fmla="*/ 202115 h 265354"/>
                <a:gd name="connsiteX1" fmla="*/ 1875037 w 3407241"/>
                <a:gd name="connsiteY1" fmla="*/ 254194 h 265354"/>
                <a:gd name="connsiteX2" fmla="*/ 2056813 w 3407241"/>
                <a:gd name="connsiteY2" fmla="*/ 254194 h 265354"/>
                <a:gd name="connsiteX3" fmla="*/ 2014482 w 3407241"/>
                <a:gd name="connsiteY3" fmla="*/ 202115 h 265354"/>
                <a:gd name="connsiteX4" fmla="*/ 1649684 w 3407241"/>
                <a:gd name="connsiteY4" fmla="*/ 202115 h 265354"/>
                <a:gd name="connsiteX5" fmla="*/ 1683300 w 3407241"/>
                <a:gd name="connsiteY5" fmla="*/ 254194 h 265354"/>
                <a:gd name="connsiteX6" fmla="*/ 1860096 w 3407241"/>
                <a:gd name="connsiteY6" fmla="*/ 254194 h 265354"/>
                <a:gd name="connsiteX7" fmla="*/ 1827725 w 3407241"/>
                <a:gd name="connsiteY7" fmla="*/ 202115 h 265354"/>
                <a:gd name="connsiteX8" fmla="*/ 1459192 w 3407241"/>
                <a:gd name="connsiteY8" fmla="*/ 202115 h 265354"/>
                <a:gd name="connsiteX9" fmla="*/ 1491563 w 3407241"/>
                <a:gd name="connsiteY9" fmla="*/ 254194 h 265354"/>
                <a:gd name="connsiteX10" fmla="*/ 1669604 w 3407241"/>
                <a:gd name="connsiteY10" fmla="*/ 254194 h 265354"/>
                <a:gd name="connsiteX11" fmla="*/ 1635988 w 3407241"/>
                <a:gd name="connsiteY11" fmla="*/ 202115 h 265354"/>
                <a:gd name="connsiteX12" fmla="*/ 1267455 w 3407241"/>
                <a:gd name="connsiteY12" fmla="*/ 202115 h 265354"/>
                <a:gd name="connsiteX13" fmla="*/ 1301071 w 3407241"/>
                <a:gd name="connsiteY13" fmla="*/ 254194 h 265354"/>
                <a:gd name="connsiteX14" fmla="*/ 1477868 w 3407241"/>
                <a:gd name="connsiteY14" fmla="*/ 254194 h 265354"/>
                <a:gd name="connsiteX15" fmla="*/ 1444251 w 3407241"/>
                <a:gd name="connsiteY15" fmla="*/ 202115 h 265354"/>
                <a:gd name="connsiteX16" fmla="*/ 1075718 w 3407241"/>
                <a:gd name="connsiteY16" fmla="*/ 202115 h 265354"/>
                <a:gd name="connsiteX17" fmla="*/ 1109334 w 3407241"/>
                <a:gd name="connsiteY17" fmla="*/ 254194 h 265354"/>
                <a:gd name="connsiteX18" fmla="*/ 1286131 w 3407241"/>
                <a:gd name="connsiteY18" fmla="*/ 254194 h 265354"/>
                <a:gd name="connsiteX19" fmla="*/ 1253760 w 3407241"/>
                <a:gd name="connsiteY19" fmla="*/ 202115 h 265354"/>
                <a:gd name="connsiteX20" fmla="*/ 885226 w 3407241"/>
                <a:gd name="connsiteY20" fmla="*/ 202115 h 265354"/>
                <a:gd name="connsiteX21" fmla="*/ 917598 w 3407241"/>
                <a:gd name="connsiteY21" fmla="*/ 254194 h 265354"/>
                <a:gd name="connsiteX22" fmla="*/ 1095639 w 3407241"/>
                <a:gd name="connsiteY22" fmla="*/ 254194 h 265354"/>
                <a:gd name="connsiteX23" fmla="*/ 1062023 w 3407241"/>
                <a:gd name="connsiteY23" fmla="*/ 202115 h 265354"/>
                <a:gd name="connsiteX24" fmla="*/ 693490 w 3407241"/>
                <a:gd name="connsiteY24" fmla="*/ 202115 h 265354"/>
                <a:gd name="connsiteX25" fmla="*/ 727106 w 3407241"/>
                <a:gd name="connsiteY25" fmla="*/ 254194 h 265354"/>
                <a:gd name="connsiteX26" fmla="*/ 903902 w 3407241"/>
                <a:gd name="connsiteY26" fmla="*/ 254194 h 265354"/>
                <a:gd name="connsiteX27" fmla="*/ 870286 w 3407241"/>
                <a:gd name="connsiteY27" fmla="*/ 202115 h 265354"/>
                <a:gd name="connsiteX28" fmla="*/ 501753 w 3407241"/>
                <a:gd name="connsiteY28" fmla="*/ 202115 h 265354"/>
                <a:gd name="connsiteX29" fmla="*/ 535369 w 3407241"/>
                <a:gd name="connsiteY29" fmla="*/ 254194 h 265354"/>
                <a:gd name="connsiteX30" fmla="*/ 712165 w 3407241"/>
                <a:gd name="connsiteY30" fmla="*/ 254194 h 265354"/>
                <a:gd name="connsiteX31" fmla="*/ 679794 w 3407241"/>
                <a:gd name="connsiteY31" fmla="*/ 202115 h 265354"/>
                <a:gd name="connsiteX32" fmla="*/ 311261 w 3407241"/>
                <a:gd name="connsiteY32" fmla="*/ 202115 h 265354"/>
                <a:gd name="connsiteX33" fmla="*/ 343632 w 3407241"/>
                <a:gd name="connsiteY33" fmla="*/ 254194 h 265354"/>
                <a:gd name="connsiteX34" fmla="*/ 520428 w 3407241"/>
                <a:gd name="connsiteY34" fmla="*/ 254194 h 265354"/>
                <a:gd name="connsiteX35" fmla="*/ 488057 w 3407241"/>
                <a:gd name="connsiteY35" fmla="*/ 202115 h 265354"/>
                <a:gd name="connsiteX36" fmla="*/ 139445 w 3407241"/>
                <a:gd name="connsiteY36" fmla="*/ 202115 h 265354"/>
                <a:gd name="connsiteX37" fmla="*/ 173061 w 3407241"/>
                <a:gd name="connsiteY37" fmla="*/ 254194 h 265354"/>
                <a:gd name="connsiteX38" fmla="*/ 329937 w 3407241"/>
                <a:gd name="connsiteY38" fmla="*/ 254194 h 265354"/>
                <a:gd name="connsiteX39" fmla="*/ 296320 w 3407241"/>
                <a:gd name="connsiteY39" fmla="*/ 202115 h 265354"/>
                <a:gd name="connsiteX40" fmla="*/ 3343083 w 3407241"/>
                <a:gd name="connsiteY40" fmla="*/ 169232 h 265354"/>
                <a:gd name="connsiteX41" fmla="*/ 3291262 w 3407241"/>
                <a:gd name="connsiteY41" fmla="*/ 197438 h 265354"/>
                <a:gd name="connsiteX42" fmla="*/ 3343083 w 3407241"/>
                <a:gd name="connsiteY42" fmla="*/ 224417 h 265354"/>
                <a:gd name="connsiteX43" fmla="*/ 3396137 w 3407241"/>
                <a:gd name="connsiteY43" fmla="*/ 197438 h 265354"/>
                <a:gd name="connsiteX44" fmla="*/ 3343083 w 3407241"/>
                <a:gd name="connsiteY44" fmla="*/ 169232 h 265354"/>
                <a:gd name="connsiteX45" fmla="*/ 3131301 w 3407241"/>
                <a:gd name="connsiteY45" fmla="*/ 169232 h 265354"/>
                <a:gd name="connsiteX46" fmla="*/ 3079481 w 3407241"/>
                <a:gd name="connsiteY46" fmla="*/ 197438 h 265354"/>
                <a:gd name="connsiteX47" fmla="*/ 3131301 w 3407241"/>
                <a:gd name="connsiteY47" fmla="*/ 224417 h 265354"/>
                <a:gd name="connsiteX48" fmla="*/ 3184355 w 3407241"/>
                <a:gd name="connsiteY48" fmla="*/ 197438 h 265354"/>
                <a:gd name="connsiteX49" fmla="*/ 3131301 w 3407241"/>
                <a:gd name="connsiteY49" fmla="*/ 169232 h 265354"/>
                <a:gd name="connsiteX50" fmla="*/ 2919519 w 3407241"/>
                <a:gd name="connsiteY50" fmla="*/ 169232 h 265354"/>
                <a:gd name="connsiteX51" fmla="*/ 2867694 w 3407241"/>
                <a:gd name="connsiteY51" fmla="*/ 197438 h 265354"/>
                <a:gd name="connsiteX52" fmla="*/ 2919519 w 3407241"/>
                <a:gd name="connsiteY52" fmla="*/ 224417 h 265354"/>
                <a:gd name="connsiteX53" fmla="*/ 2972578 w 3407241"/>
                <a:gd name="connsiteY53" fmla="*/ 197438 h 265354"/>
                <a:gd name="connsiteX54" fmla="*/ 2919519 w 3407241"/>
                <a:gd name="connsiteY54" fmla="*/ 169232 h 265354"/>
                <a:gd name="connsiteX55" fmla="*/ 2708971 w 3407241"/>
                <a:gd name="connsiteY55" fmla="*/ 169232 h 265354"/>
                <a:gd name="connsiteX56" fmla="*/ 2655912 w 3407241"/>
                <a:gd name="connsiteY56" fmla="*/ 197438 h 265354"/>
                <a:gd name="connsiteX57" fmla="*/ 2708971 w 3407241"/>
                <a:gd name="connsiteY57" fmla="*/ 224417 h 265354"/>
                <a:gd name="connsiteX58" fmla="*/ 2762029 w 3407241"/>
                <a:gd name="connsiteY58" fmla="*/ 197438 h 265354"/>
                <a:gd name="connsiteX59" fmla="*/ 2708971 w 3407241"/>
                <a:gd name="connsiteY59" fmla="*/ 169232 h 265354"/>
                <a:gd name="connsiteX60" fmla="*/ 2497199 w 3407241"/>
                <a:gd name="connsiteY60" fmla="*/ 169232 h 265354"/>
                <a:gd name="connsiteX61" fmla="*/ 2444140 w 3407241"/>
                <a:gd name="connsiteY61" fmla="*/ 197438 h 265354"/>
                <a:gd name="connsiteX62" fmla="*/ 2497199 w 3407241"/>
                <a:gd name="connsiteY62" fmla="*/ 224417 h 265354"/>
                <a:gd name="connsiteX63" fmla="*/ 2550258 w 3407241"/>
                <a:gd name="connsiteY63" fmla="*/ 197438 h 265354"/>
                <a:gd name="connsiteX64" fmla="*/ 2497199 w 3407241"/>
                <a:gd name="connsiteY64" fmla="*/ 169232 h 265354"/>
                <a:gd name="connsiteX65" fmla="*/ 2285405 w 3407241"/>
                <a:gd name="connsiteY65" fmla="*/ 169232 h 265354"/>
                <a:gd name="connsiteX66" fmla="*/ 2233585 w 3407241"/>
                <a:gd name="connsiteY66" fmla="*/ 197438 h 265354"/>
                <a:gd name="connsiteX67" fmla="*/ 2285405 w 3407241"/>
                <a:gd name="connsiteY67" fmla="*/ 224417 h 265354"/>
                <a:gd name="connsiteX68" fmla="*/ 2338459 w 3407241"/>
                <a:gd name="connsiteY68" fmla="*/ 197438 h 265354"/>
                <a:gd name="connsiteX69" fmla="*/ 2285405 w 3407241"/>
                <a:gd name="connsiteY69" fmla="*/ 169232 h 265354"/>
                <a:gd name="connsiteX70" fmla="*/ 3343083 w 3407241"/>
                <a:gd name="connsiteY70" fmla="*/ 156969 h 265354"/>
                <a:gd name="connsiteX71" fmla="*/ 3407241 w 3407241"/>
                <a:gd name="connsiteY71" fmla="*/ 197438 h 265354"/>
                <a:gd name="connsiteX72" fmla="*/ 3343083 w 3407241"/>
                <a:gd name="connsiteY72" fmla="*/ 235454 h 265354"/>
                <a:gd name="connsiteX73" fmla="*/ 3278924 w 3407241"/>
                <a:gd name="connsiteY73" fmla="*/ 197438 h 265354"/>
                <a:gd name="connsiteX74" fmla="*/ 3343083 w 3407241"/>
                <a:gd name="connsiteY74" fmla="*/ 156969 h 265354"/>
                <a:gd name="connsiteX75" fmla="*/ 3131301 w 3407241"/>
                <a:gd name="connsiteY75" fmla="*/ 156969 h 265354"/>
                <a:gd name="connsiteX76" fmla="*/ 3195460 w 3407241"/>
                <a:gd name="connsiteY76" fmla="*/ 197438 h 265354"/>
                <a:gd name="connsiteX77" fmla="*/ 3131301 w 3407241"/>
                <a:gd name="connsiteY77" fmla="*/ 235454 h 265354"/>
                <a:gd name="connsiteX78" fmla="*/ 3067143 w 3407241"/>
                <a:gd name="connsiteY78" fmla="*/ 197438 h 265354"/>
                <a:gd name="connsiteX79" fmla="*/ 3131301 w 3407241"/>
                <a:gd name="connsiteY79" fmla="*/ 156969 h 265354"/>
                <a:gd name="connsiteX80" fmla="*/ 2919519 w 3407241"/>
                <a:gd name="connsiteY80" fmla="*/ 156969 h 265354"/>
                <a:gd name="connsiteX81" fmla="*/ 2984917 w 3407241"/>
                <a:gd name="connsiteY81" fmla="*/ 197438 h 265354"/>
                <a:gd name="connsiteX82" fmla="*/ 2919519 w 3407241"/>
                <a:gd name="connsiteY82" fmla="*/ 235454 h 265354"/>
                <a:gd name="connsiteX83" fmla="*/ 2855355 w 3407241"/>
                <a:gd name="connsiteY83" fmla="*/ 197438 h 265354"/>
                <a:gd name="connsiteX84" fmla="*/ 2919519 w 3407241"/>
                <a:gd name="connsiteY84" fmla="*/ 156969 h 265354"/>
                <a:gd name="connsiteX85" fmla="*/ 2708971 w 3407241"/>
                <a:gd name="connsiteY85" fmla="*/ 156969 h 265354"/>
                <a:gd name="connsiteX86" fmla="*/ 2773135 w 3407241"/>
                <a:gd name="connsiteY86" fmla="*/ 197438 h 265354"/>
                <a:gd name="connsiteX87" fmla="*/ 2708971 w 3407241"/>
                <a:gd name="connsiteY87" fmla="*/ 235454 h 265354"/>
                <a:gd name="connsiteX88" fmla="*/ 2643573 w 3407241"/>
                <a:gd name="connsiteY88" fmla="*/ 197438 h 265354"/>
                <a:gd name="connsiteX89" fmla="*/ 2708971 w 3407241"/>
                <a:gd name="connsiteY89" fmla="*/ 156969 h 265354"/>
                <a:gd name="connsiteX90" fmla="*/ 2497199 w 3407241"/>
                <a:gd name="connsiteY90" fmla="*/ 156969 h 265354"/>
                <a:gd name="connsiteX91" fmla="*/ 2562597 w 3407241"/>
                <a:gd name="connsiteY91" fmla="*/ 197438 h 265354"/>
                <a:gd name="connsiteX92" fmla="*/ 2497199 w 3407241"/>
                <a:gd name="connsiteY92" fmla="*/ 235454 h 265354"/>
                <a:gd name="connsiteX93" fmla="*/ 2433035 w 3407241"/>
                <a:gd name="connsiteY93" fmla="*/ 197438 h 265354"/>
                <a:gd name="connsiteX94" fmla="*/ 2497199 w 3407241"/>
                <a:gd name="connsiteY94" fmla="*/ 156969 h 265354"/>
                <a:gd name="connsiteX95" fmla="*/ 2285405 w 3407241"/>
                <a:gd name="connsiteY95" fmla="*/ 156969 h 265354"/>
                <a:gd name="connsiteX96" fmla="*/ 2349564 w 3407241"/>
                <a:gd name="connsiteY96" fmla="*/ 197438 h 265354"/>
                <a:gd name="connsiteX97" fmla="*/ 2285405 w 3407241"/>
                <a:gd name="connsiteY97" fmla="*/ 235454 h 265354"/>
                <a:gd name="connsiteX98" fmla="*/ 2221247 w 3407241"/>
                <a:gd name="connsiteY98" fmla="*/ 197438 h 265354"/>
                <a:gd name="connsiteX99" fmla="*/ 2285405 w 3407241"/>
                <a:gd name="connsiteY99" fmla="*/ 156969 h 265354"/>
                <a:gd name="connsiteX100" fmla="*/ 1806559 w 3407241"/>
                <a:gd name="connsiteY100" fmla="*/ 147557 h 265354"/>
                <a:gd name="connsiteX101" fmla="*/ 1833950 w 3407241"/>
                <a:gd name="connsiteY101" fmla="*/ 190956 h 265354"/>
                <a:gd name="connsiteX102" fmla="*/ 2004521 w 3407241"/>
                <a:gd name="connsiteY102" fmla="*/ 190956 h 265354"/>
                <a:gd name="connsiteX103" fmla="*/ 1968415 w 3407241"/>
                <a:gd name="connsiteY103" fmla="*/ 147557 h 265354"/>
                <a:gd name="connsiteX104" fmla="*/ 1614822 w 3407241"/>
                <a:gd name="connsiteY104" fmla="*/ 147557 h 265354"/>
                <a:gd name="connsiteX105" fmla="*/ 1642213 w 3407241"/>
                <a:gd name="connsiteY105" fmla="*/ 190956 h 265354"/>
                <a:gd name="connsiteX106" fmla="*/ 1820255 w 3407241"/>
                <a:gd name="connsiteY106" fmla="*/ 190956 h 265354"/>
                <a:gd name="connsiteX107" fmla="*/ 1791619 w 3407241"/>
                <a:gd name="connsiteY107" fmla="*/ 147557 h 265354"/>
                <a:gd name="connsiteX108" fmla="*/ 1423086 w 3407241"/>
                <a:gd name="connsiteY108" fmla="*/ 147557 h 265354"/>
                <a:gd name="connsiteX109" fmla="*/ 1451722 w 3407241"/>
                <a:gd name="connsiteY109" fmla="*/ 190956 h 265354"/>
                <a:gd name="connsiteX110" fmla="*/ 1628518 w 3407241"/>
                <a:gd name="connsiteY110" fmla="*/ 190956 h 265354"/>
                <a:gd name="connsiteX111" fmla="*/ 1601127 w 3407241"/>
                <a:gd name="connsiteY111" fmla="*/ 147557 h 265354"/>
                <a:gd name="connsiteX112" fmla="*/ 1232594 w 3407241"/>
                <a:gd name="connsiteY112" fmla="*/ 147557 h 265354"/>
                <a:gd name="connsiteX113" fmla="*/ 1259985 w 3407241"/>
                <a:gd name="connsiteY113" fmla="*/ 190956 h 265354"/>
                <a:gd name="connsiteX114" fmla="*/ 1436781 w 3407241"/>
                <a:gd name="connsiteY114" fmla="*/ 190956 h 265354"/>
                <a:gd name="connsiteX115" fmla="*/ 1409390 w 3407241"/>
                <a:gd name="connsiteY115" fmla="*/ 147557 h 265354"/>
                <a:gd name="connsiteX116" fmla="*/ 1040857 w 3407241"/>
                <a:gd name="connsiteY116" fmla="*/ 147557 h 265354"/>
                <a:gd name="connsiteX117" fmla="*/ 1068248 w 3407241"/>
                <a:gd name="connsiteY117" fmla="*/ 190956 h 265354"/>
                <a:gd name="connsiteX118" fmla="*/ 1246289 w 3407241"/>
                <a:gd name="connsiteY118" fmla="*/ 190956 h 265354"/>
                <a:gd name="connsiteX119" fmla="*/ 1217653 w 3407241"/>
                <a:gd name="connsiteY119" fmla="*/ 147557 h 265354"/>
                <a:gd name="connsiteX120" fmla="*/ 849120 w 3407241"/>
                <a:gd name="connsiteY120" fmla="*/ 147557 h 265354"/>
                <a:gd name="connsiteX121" fmla="*/ 877756 w 3407241"/>
                <a:gd name="connsiteY121" fmla="*/ 190956 h 265354"/>
                <a:gd name="connsiteX122" fmla="*/ 1054552 w 3407241"/>
                <a:gd name="connsiteY122" fmla="*/ 190956 h 265354"/>
                <a:gd name="connsiteX123" fmla="*/ 1027161 w 3407241"/>
                <a:gd name="connsiteY123" fmla="*/ 147557 h 265354"/>
                <a:gd name="connsiteX124" fmla="*/ 658628 w 3407241"/>
                <a:gd name="connsiteY124" fmla="*/ 147557 h 265354"/>
                <a:gd name="connsiteX125" fmla="*/ 686019 w 3407241"/>
                <a:gd name="connsiteY125" fmla="*/ 190956 h 265354"/>
                <a:gd name="connsiteX126" fmla="*/ 862816 w 3407241"/>
                <a:gd name="connsiteY126" fmla="*/ 190956 h 265354"/>
                <a:gd name="connsiteX127" fmla="*/ 834180 w 3407241"/>
                <a:gd name="connsiteY127" fmla="*/ 147557 h 265354"/>
                <a:gd name="connsiteX128" fmla="*/ 466892 w 3407241"/>
                <a:gd name="connsiteY128" fmla="*/ 147557 h 265354"/>
                <a:gd name="connsiteX129" fmla="*/ 494282 w 3407241"/>
                <a:gd name="connsiteY129" fmla="*/ 190956 h 265354"/>
                <a:gd name="connsiteX130" fmla="*/ 672324 w 3407241"/>
                <a:gd name="connsiteY130" fmla="*/ 190956 h 265354"/>
                <a:gd name="connsiteX131" fmla="*/ 643688 w 3407241"/>
                <a:gd name="connsiteY131" fmla="*/ 147557 h 265354"/>
                <a:gd name="connsiteX132" fmla="*/ 275155 w 3407241"/>
                <a:gd name="connsiteY132" fmla="*/ 147557 h 265354"/>
                <a:gd name="connsiteX133" fmla="*/ 303791 w 3407241"/>
                <a:gd name="connsiteY133" fmla="*/ 190956 h 265354"/>
                <a:gd name="connsiteX134" fmla="*/ 480587 w 3407241"/>
                <a:gd name="connsiteY134" fmla="*/ 190956 h 265354"/>
                <a:gd name="connsiteX135" fmla="*/ 453196 w 3407241"/>
                <a:gd name="connsiteY135" fmla="*/ 147557 h 265354"/>
                <a:gd name="connsiteX136" fmla="*/ 103339 w 3407241"/>
                <a:gd name="connsiteY136" fmla="*/ 147557 h 265354"/>
                <a:gd name="connsiteX137" fmla="*/ 131975 w 3407241"/>
                <a:gd name="connsiteY137" fmla="*/ 190956 h 265354"/>
                <a:gd name="connsiteX138" fmla="*/ 288850 w 3407241"/>
                <a:gd name="connsiteY138" fmla="*/ 190956 h 265354"/>
                <a:gd name="connsiteX139" fmla="*/ 260214 w 3407241"/>
                <a:gd name="connsiteY139" fmla="*/ 147557 h 265354"/>
                <a:gd name="connsiteX140" fmla="*/ 1761738 w 3407241"/>
                <a:gd name="connsiteY140" fmla="*/ 79358 h 265354"/>
                <a:gd name="connsiteX141" fmla="*/ 1799089 w 3407241"/>
                <a:gd name="connsiteY141" fmla="*/ 135157 h 265354"/>
                <a:gd name="connsiteX142" fmla="*/ 1958455 w 3407241"/>
                <a:gd name="connsiteY142" fmla="*/ 135157 h 265354"/>
                <a:gd name="connsiteX143" fmla="*/ 1912388 w 3407241"/>
                <a:gd name="connsiteY143" fmla="*/ 79358 h 265354"/>
                <a:gd name="connsiteX144" fmla="*/ 1571246 w 3407241"/>
                <a:gd name="connsiteY144" fmla="*/ 79358 h 265354"/>
                <a:gd name="connsiteX145" fmla="*/ 1607352 w 3407241"/>
                <a:gd name="connsiteY145" fmla="*/ 135157 h 265354"/>
                <a:gd name="connsiteX146" fmla="*/ 1784148 w 3407241"/>
                <a:gd name="connsiteY146" fmla="*/ 135157 h 265354"/>
                <a:gd name="connsiteX147" fmla="*/ 1748042 w 3407241"/>
                <a:gd name="connsiteY147" fmla="*/ 79358 h 265354"/>
                <a:gd name="connsiteX148" fmla="*/ 1379509 w 3407241"/>
                <a:gd name="connsiteY148" fmla="*/ 79358 h 265354"/>
                <a:gd name="connsiteX149" fmla="*/ 1415615 w 3407241"/>
                <a:gd name="connsiteY149" fmla="*/ 135157 h 265354"/>
                <a:gd name="connsiteX150" fmla="*/ 1593657 w 3407241"/>
                <a:gd name="connsiteY150" fmla="*/ 135157 h 265354"/>
                <a:gd name="connsiteX151" fmla="*/ 1556305 w 3407241"/>
                <a:gd name="connsiteY151" fmla="*/ 79358 h 265354"/>
                <a:gd name="connsiteX152" fmla="*/ 1187772 w 3407241"/>
                <a:gd name="connsiteY152" fmla="*/ 79358 h 265354"/>
                <a:gd name="connsiteX153" fmla="*/ 1225123 w 3407241"/>
                <a:gd name="connsiteY153" fmla="*/ 135157 h 265354"/>
                <a:gd name="connsiteX154" fmla="*/ 1401920 w 3407241"/>
                <a:gd name="connsiteY154" fmla="*/ 135157 h 265354"/>
                <a:gd name="connsiteX155" fmla="*/ 1365814 w 3407241"/>
                <a:gd name="connsiteY155" fmla="*/ 79358 h 265354"/>
                <a:gd name="connsiteX156" fmla="*/ 997280 w 3407241"/>
                <a:gd name="connsiteY156" fmla="*/ 79358 h 265354"/>
                <a:gd name="connsiteX157" fmla="*/ 1032142 w 3407241"/>
                <a:gd name="connsiteY157" fmla="*/ 135157 h 265354"/>
                <a:gd name="connsiteX158" fmla="*/ 1210183 w 3407241"/>
                <a:gd name="connsiteY158" fmla="*/ 135157 h 265354"/>
                <a:gd name="connsiteX159" fmla="*/ 1174077 w 3407241"/>
                <a:gd name="connsiteY159" fmla="*/ 79358 h 265354"/>
                <a:gd name="connsiteX160" fmla="*/ 805544 w 3407241"/>
                <a:gd name="connsiteY160" fmla="*/ 79358 h 265354"/>
                <a:gd name="connsiteX161" fmla="*/ 841650 w 3407241"/>
                <a:gd name="connsiteY161" fmla="*/ 135157 h 265354"/>
                <a:gd name="connsiteX162" fmla="*/ 1018446 w 3407241"/>
                <a:gd name="connsiteY162" fmla="*/ 135157 h 265354"/>
                <a:gd name="connsiteX163" fmla="*/ 982340 w 3407241"/>
                <a:gd name="connsiteY163" fmla="*/ 79358 h 265354"/>
                <a:gd name="connsiteX164" fmla="*/ 613807 w 3407241"/>
                <a:gd name="connsiteY164" fmla="*/ 79358 h 265354"/>
                <a:gd name="connsiteX165" fmla="*/ 651158 w 3407241"/>
                <a:gd name="connsiteY165" fmla="*/ 135157 h 265354"/>
                <a:gd name="connsiteX166" fmla="*/ 826709 w 3407241"/>
                <a:gd name="connsiteY166" fmla="*/ 135157 h 265354"/>
                <a:gd name="connsiteX167" fmla="*/ 790603 w 3407241"/>
                <a:gd name="connsiteY167" fmla="*/ 79358 h 265354"/>
                <a:gd name="connsiteX168" fmla="*/ 423315 w 3407241"/>
                <a:gd name="connsiteY168" fmla="*/ 79358 h 265354"/>
                <a:gd name="connsiteX169" fmla="*/ 459421 w 3407241"/>
                <a:gd name="connsiteY169" fmla="*/ 135157 h 265354"/>
                <a:gd name="connsiteX170" fmla="*/ 636218 w 3407241"/>
                <a:gd name="connsiteY170" fmla="*/ 135157 h 265354"/>
                <a:gd name="connsiteX171" fmla="*/ 600111 w 3407241"/>
                <a:gd name="connsiteY171" fmla="*/ 79358 h 265354"/>
                <a:gd name="connsiteX172" fmla="*/ 231578 w 3407241"/>
                <a:gd name="connsiteY172" fmla="*/ 79358 h 265354"/>
                <a:gd name="connsiteX173" fmla="*/ 267684 w 3407241"/>
                <a:gd name="connsiteY173" fmla="*/ 135157 h 265354"/>
                <a:gd name="connsiteX174" fmla="*/ 444481 w 3407241"/>
                <a:gd name="connsiteY174" fmla="*/ 135157 h 265354"/>
                <a:gd name="connsiteX175" fmla="*/ 408374 w 3407241"/>
                <a:gd name="connsiteY175" fmla="*/ 79358 h 265354"/>
                <a:gd name="connsiteX176" fmla="*/ 61007 w 3407241"/>
                <a:gd name="connsiteY176" fmla="*/ 79358 h 265354"/>
                <a:gd name="connsiteX177" fmla="*/ 95868 w 3407241"/>
                <a:gd name="connsiteY177" fmla="*/ 135157 h 265354"/>
                <a:gd name="connsiteX178" fmla="*/ 252744 w 3407241"/>
                <a:gd name="connsiteY178" fmla="*/ 135157 h 265354"/>
                <a:gd name="connsiteX179" fmla="*/ 217883 w 3407241"/>
                <a:gd name="connsiteY179" fmla="*/ 79358 h 265354"/>
                <a:gd name="connsiteX180" fmla="*/ 3224741 w 3407241"/>
                <a:gd name="connsiteY180" fmla="*/ 54619 h 265354"/>
                <a:gd name="connsiteX181" fmla="*/ 3171682 w 3407241"/>
                <a:gd name="connsiteY181" fmla="*/ 81599 h 265354"/>
                <a:gd name="connsiteX182" fmla="*/ 3224741 w 3407241"/>
                <a:gd name="connsiteY182" fmla="*/ 108578 h 265354"/>
                <a:gd name="connsiteX183" fmla="*/ 3277800 w 3407241"/>
                <a:gd name="connsiteY183" fmla="*/ 81599 h 265354"/>
                <a:gd name="connsiteX184" fmla="*/ 3224741 w 3407241"/>
                <a:gd name="connsiteY184" fmla="*/ 54619 h 265354"/>
                <a:gd name="connsiteX185" fmla="*/ 3014190 w 3407241"/>
                <a:gd name="connsiteY185" fmla="*/ 54619 h 265354"/>
                <a:gd name="connsiteX186" fmla="*/ 2961131 w 3407241"/>
                <a:gd name="connsiteY186" fmla="*/ 81599 h 265354"/>
                <a:gd name="connsiteX187" fmla="*/ 3014190 w 3407241"/>
                <a:gd name="connsiteY187" fmla="*/ 108578 h 265354"/>
                <a:gd name="connsiteX188" fmla="*/ 3066015 w 3407241"/>
                <a:gd name="connsiteY188" fmla="*/ 81599 h 265354"/>
                <a:gd name="connsiteX189" fmla="*/ 3014190 w 3407241"/>
                <a:gd name="connsiteY189" fmla="*/ 54619 h 265354"/>
                <a:gd name="connsiteX190" fmla="*/ 2801172 w 3407241"/>
                <a:gd name="connsiteY190" fmla="*/ 54619 h 265354"/>
                <a:gd name="connsiteX191" fmla="*/ 2749347 w 3407241"/>
                <a:gd name="connsiteY191" fmla="*/ 81599 h 265354"/>
                <a:gd name="connsiteX192" fmla="*/ 2801172 w 3407241"/>
                <a:gd name="connsiteY192" fmla="*/ 108578 h 265354"/>
                <a:gd name="connsiteX193" fmla="*/ 2854231 w 3407241"/>
                <a:gd name="connsiteY193" fmla="*/ 81599 h 265354"/>
                <a:gd name="connsiteX194" fmla="*/ 2801172 w 3407241"/>
                <a:gd name="connsiteY194" fmla="*/ 54619 h 265354"/>
                <a:gd name="connsiteX195" fmla="*/ 2590624 w 3407241"/>
                <a:gd name="connsiteY195" fmla="*/ 54619 h 265354"/>
                <a:gd name="connsiteX196" fmla="*/ 2537570 w 3407241"/>
                <a:gd name="connsiteY196" fmla="*/ 81599 h 265354"/>
                <a:gd name="connsiteX197" fmla="*/ 2590624 w 3407241"/>
                <a:gd name="connsiteY197" fmla="*/ 108578 h 265354"/>
                <a:gd name="connsiteX198" fmla="*/ 2642445 w 3407241"/>
                <a:gd name="connsiteY198" fmla="*/ 81599 h 265354"/>
                <a:gd name="connsiteX199" fmla="*/ 2590624 w 3407241"/>
                <a:gd name="connsiteY199" fmla="*/ 54619 h 265354"/>
                <a:gd name="connsiteX200" fmla="*/ 2378837 w 3407241"/>
                <a:gd name="connsiteY200" fmla="*/ 54619 h 265354"/>
                <a:gd name="connsiteX201" fmla="*/ 2325778 w 3407241"/>
                <a:gd name="connsiteY201" fmla="*/ 81599 h 265354"/>
                <a:gd name="connsiteX202" fmla="*/ 2378837 w 3407241"/>
                <a:gd name="connsiteY202" fmla="*/ 108578 h 265354"/>
                <a:gd name="connsiteX203" fmla="*/ 2431895 w 3407241"/>
                <a:gd name="connsiteY203" fmla="*/ 81599 h 265354"/>
                <a:gd name="connsiteX204" fmla="*/ 2378837 w 3407241"/>
                <a:gd name="connsiteY204" fmla="*/ 54619 h 265354"/>
                <a:gd name="connsiteX205" fmla="*/ 2167060 w 3407241"/>
                <a:gd name="connsiteY205" fmla="*/ 54619 h 265354"/>
                <a:gd name="connsiteX206" fmla="*/ 2114001 w 3407241"/>
                <a:gd name="connsiteY206" fmla="*/ 81599 h 265354"/>
                <a:gd name="connsiteX207" fmla="*/ 2167060 w 3407241"/>
                <a:gd name="connsiteY207" fmla="*/ 108578 h 265354"/>
                <a:gd name="connsiteX208" fmla="*/ 2220119 w 3407241"/>
                <a:gd name="connsiteY208" fmla="*/ 81599 h 265354"/>
                <a:gd name="connsiteX209" fmla="*/ 2167060 w 3407241"/>
                <a:gd name="connsiteY209" fmla="*/ 54619 h 265354"/>
                <a:gd name="connsiteX210" fmla="*/ 3224741 w 3407241"/>
                <a:gd name="connsiteY210" fmla="*/ 42356 h 265354"/>
                <a:gd name="connsiteX211" fmla="*/ 3290139 w 3407241"/>
                <a:gd name="connsiteY211" fmla="*/ 81599 h 265354"/>
                <a:gd name="connsiteX212" fmla="*/ 3224741 w 3407241"/>
                <a:gd name="connsiteY212" fmla="*/ 120841 h 265354"/>
                <a:gd name="connsiteX213" fmla="*/ 3160577 w 3407241"/>
                <a:gd name="connsiteY213" fmla="*/ 81599 h 265354"/>
                <a:gd name="connsiteX214" fmla="*/ 3224741 w 3407241"/>
                <a:gd name="connsiteY214" fmla="*/ 42356 h 265354"/>
                <a:gd name="connsiteX215" fmla="*/ 3014190 w 3407241"/>
                <a:gd name="connsiteY215" fmla="*/ 42356 h 265354"/>
                <a:gd name="connsiteX216" fmla="*/ 3078354 w 3407241"/>
                <a:gd name="connsiteY216" fmla="*/ 81599 h 265354"/>
                <a:gd name="connsiteX217" fmla="*/ 3014190 w 3407241"/>
                <a:gd name="connsiteY217" fmla="*/ 120841 h 265354"/>
                <a:gd name="connsiteX218" fmla="*/ 2948792 w 3407241"/>
                <a:gd name="connsiteY218" fmla="*/ 81599 h 265354"/>
                <a:gd name="connsiteX219" fmla="*/ 3014190 w 3407241"/>
                <a:gd name="connsiteY219" fmla="*/ 42356 h 265354"/>
                <a:gd name="connsiteX220" fmla="*/ 2801172 w 3407241"/>
                <a:gd name="connsiteY220" fmla="*/ 42356 h 265354"/>
                <a:gd name="connsiteX221" fmla="*/ 2866570 w 3407241"/>
                <a:gd name="connsiteY221" fmla="*/ 81599 h 265354"/>
                <a:gd name="connsiteX222" fmla="*/ 2801172 w 3407241"/>
                <a:gd name="connsiteY222" fmla="*/ 120841 h 265354"/>
                <a:gd name="connsiteX223" fmla="*/ 2737008 w 3407241"/>
                <a:gd name="connsiteY223" fmla="*/ 81599 h 265354"/>
                <a:gd name="connsiteX224" fmla="*/ 2801172 w 3407241"/>
                <a:gd name="connsiteY224" fmla="*/ 42356 h 265354"/>
                <a:gd name="connsiteX225" fmla="*/ 2590624 w 3407241"/>
                <a:gd name="connsiteY225" fmla="*/ 42356 h 265354"/>
                <a:gd name="connsiteX226" fmla="*/ 2654783 w 3407241"/>
                <a:gd name="connsiteY226" fmla="*/ 81599 h 265354"/>
                <a:gd name="connsiteX227" fmla="*/ 2590624 w 3407241"/>
                <a:gd name="connsiteY227" fmla="*/ 120841 h 265354"/>
                <a:gd name="connsiteX228" fmla="*/ 2526466 w 3407241"/>
                <a:gd name="connsiteY228" fmla="*/ 81599 h 265354"/>
                <a:gd name="connsiteX229" fmla="*/ 2590624 w 3407241"/>
                <a:gd name="connsiteY229" fmla="*/ 42356 h 265354"/>
                <a:gd name="connsiteX230" fmla="*/ 2378837 w 3407241"/>
                <a:gd name="connsiteY230" fmla="*/ 42356 h 265354"/>
                <a:gd name="connsiteX231" fmla="*/ 2443001 w 3407241"/>
                <a:gd name="connsiteY231" fmla="*/ 81599 h 265354"/>
                <a:gd name="connsiteX232" fmla="*/ 2378837 w 3407241"/>
                <a:gd name="connsiteY232" fmla="*/ 120841 h 265354"/>
                <a:gd name="connsiteX233" fmla="*/ 2313439 w 3407241"/>
                <a:gd name="connsiteY233" fmla="*/ 81599 h 265354"/>
                <a:gd name="connsiteX234" fmla="*/ 2378837 w 3407241"/>
                <a:gd name="connsiteY234" fmla="*/ 42356 h 265354"/>
                <a:gd name="connsiteX235" fmla="*/ 2167060 w 3407241"/>
                <a:gd name="connsiteY235" fmla="*/ 42356 h 265354"/>
                <a:gd name="connsiteX236" fmla="*/ 2232458 w 3407241"/>
                <a:gd name="connsiteY236" fmla="*/ 81599 h 265354"/>
                <a:gd name="connsiteX237" fmla="*/ 2167060 w 3407241"/>
                <a:gd name="connsiteY237" fmla="*/ 120841 h 265354"/>
                <a:gd name="connsiteX238" fmla="*/ 2102896 w 3407241"/>
                <a:gd name="connsiteY238" fmla="*/ 81599 h 265354"/>
                <a:gd name="connsiteX239" fmla="*/ 2167060 w 3407241"/>
                <a:gd name="connsiteY239" fmla="*/ 42356 h 265354"/>
                <a:gd name="connsiteX240" fmla="*/ 16186 w 3407241"/>
                <a:gd name="connsiteY240" fmla="*/ 12400 h 265354"/>
                <a:gd name="connsiteX241" fmla="*/ 52292 w 3407241"/>
                <a:gd name="connsiteY241" fmla="*/ 68198 h 265354"/>
                <a:gd name="connsiteX242" fmla="*/ 1902428 w 3407241"/>
                <a:gd name="connsiteY242" fmla="*/ 68198 h 265354"/>
                <a:gd name="connsiteX243" fmla="*/ 1856361 w 3407241"/>
                <a:gd name="connsiteY243" fmla="*/ 12400 h 265354"/>
                <a:gd name="connsiteX244" fmla="*/ 4980 w 3407241"/>
                <a:gd name="connsiteY244" fmla="*/ 0 h 265354"/>
                <a:gd name="connsiteX245" fmla="*/ 1858851 w 3407241"/>
                <a:gd name="connsiteY245" fmla="*/ 0 h 265354"/>
                <a:gd name="connsiteX246" fmla="*/ 1863831 w 3407241"/>
                <a:gd name="connsiteY246" fmla="*/ 2480 h 265354"/>
                <a:gd name="connsiteX247" fmla="*/ 2074244 w 3407241"/>
                <a:gd name="connsiteY247" fmla="*/ 256674 h 265354"/>
                <a:gd name="connsiteX248" fmla="*/ 2074244 w 3407241"/>
                <a:gd name="connsiteY248" fmla="*/ 262874 h 265354"/>
                <a:gd name="connsiteX249" fmla="*/ 2069264 w 3407241"/>
                <a:gd name="connsiteY249" fmla="*/ 265354 h 265354"/>
                <a:gd name="connsiteX250" fmla="*/ 169326 w 3407241"/>
                <a:gd name="connsiteY250" fmla="*/ 265354 h 265354"/>
                <a:gd name="connsiteX251" fmla="*/ 164346 w 3407241"/>
                <a:gd name="connsiteY251" fmla="*/ 262874 h 265354"/>
                <a:gd name="connsiteX252" fmla="*/ 0 w 3407241"/>
                <a:gd name="connsiteY252" fmla="*/ 8680 h 265354"/>
                <a:gd name="connsiteX253" fmla="*/ 0 w 3407241"/>
                <a:gd name="connsiteY253" fmla="*/ 3720 h 265354"/>
                <a:gd name="connsiteX254" fmla="*/ 4980 w 3407241"/>
                <a:gd name="connsiteY254" fmla="*/ 0 h 26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3407241" h="265354">
                  <a:moveTo>
                    <a:pt x="1841420" y="202115"/>
                  </a:moveTo>
                  <a:lnTo>
                    <a:pt x="1875037" y="254194"/>
                  </a:lnTo>
                  <a:lnTo>
                    <a:pt x="2056813" y="254194"/>
                  </a:lnTo>
                  <a:lnTo>
                    <a:pt x="2014482" y="202115"/>
                  </a:lnTo>
                  <a:close/>
                  <a:moveTo>
                    <a:pt x="1649684" y="202115"/>
                  </a:moveTo>
                  <a:lnTo>
                    <a:pt x="1683300" y="254194"/>
                  </a:lnTo>
                  <a:lnTo>
                    <a:pt x="1860096" y="254194"/>
                  </a:lnTo>
                  <a:lnTo>
                    <a:pt x="1827725" y="202115"/>
                  </a:lnTo>
                  <a:close/>
                  <a:moveTo>
                    <a:pt x="1459192" y="202115"/>
                  </a:moveTo>
                  <a:lnTo>
                    <a:pt x="1491563" y="254194"/>
                  </a:lnTo>
                  <a:lnTo>
                    <a:pt x="1669604" y="254194"/>
                  </a:lnTo>
                  <a:lnTo>
                    <a:pt x="1635988" y="202115"/>
                  </a:lnTo>
                  <a:close/>
                  <a:moveTo>
                    <a:pt x="1267455" y="202115"/>
                  </a:moveTo>
                  <a:lnTo>
                    <a:pt x="1301071" y="254194"/>
                  </a:lnTo>
                  <a:lnTo>
                    <a:pt x="1477868" y="254194"/>
                  </a:lnTo>
                  <a:lnTo>
                    <a:pt x="1444251" y="202115"/>
                  </a:lnTo>
                  <a:close/>
                  <a:moveTo>
                    <a:pt x="1075718" y="202115"/>
                  </a:moveTo>
                  <a:lnTo>
                    <a:pt x="1109334" y="254194"/>
                  </a:lnTo>
                  <a:lnTo>
                    <a:pt x="1286131" y="254194"/>
                  </a:lnTo>
                  <a:lnTo>
                    <a:pt x="1253760" y="202115"/>
                  </a:lnTo>
                  <a:close/>
                  <a:moveTo>
                    <a:pt x="885226" y="202115"/>
                  </a:moveTo>
                  <a:lnTo>
                    <a:pt x="917598" y="254194"/>
                  </a:lnTo>
                  <a:lnTo>
                    <a:pt x="1095639" y="254194"/>
                  </a:lnTo>
                  <a:lnTo>
                    <a:pt x="1062023" y="202115"/>
                  </a:lnTo>
                  <a:close/>
                  <a:moveTo>
                    <a:pt x="693490" y="202115"/>
                  </a:moveTo>
                  <a:lnTo>
                    <a:pt x="727106" y="254194"/>
                  </a:lnTo>
                  <a:lnTo>
                    <a:pt x="903902" y="254194"/>
                  </a:lnTo>
                  <a:lnTo>
                    <a:pt x="870286" y="202115"/>
                  </a:lnTo>
                  <a:close/>
                  <a:moveTo>
                    <a:pt x="501753" y="202115"/>
                  </a:moveTo>
                  <a:lnTo>
                    <a:pt x="535369" y="254194"/>
                  </a:lnTo>
                  <a:lnTo>
                    <a:pt x="712165" y="254194"/>
                  </a:lnTo>
                  <a:lnTo>
                    <a:pt x="679794" y="202115"/>
                  </a:lnTo>
                  <a:close/>
                  <a:moveTo>
                    <a:pt x="311261" y="202115"/>
                  </a:moveTo>
                  <a:lnTo>
                    <a:pt x="343632" y="254194"/>
                  </a:lnTo>
                  <a:lnTo>
                    <a:pt x="520428" y="254194"/>
                  </a:lnTo>
                  <a:lnTo>
                    <a:pt x="488057" y="202115"/>
                  </a:lnTo>
                  <a:close/>
                  <a:moveTo>
                    <a:pt x="139445" y="202115"/>
                  </a:moveTo>
                  <a:lnTo>
                    <a:pt x="173061" y="254194"/>
                  </a:lnTo>
                  <a:lnTo>
                    <a:pt x="329937" y="254194"/>
                  </a:lnTo>
                  <a:lnTo>
                    <a:pt x="296320" y="202115"/>
                  </a:lnTo>
                  <a:close/>
                  <a:moveTo>
                    <a:pt x="3343083" y="169232"/>
                  </a:moveTo>
                  <a:cubicBezTo>
                    <a:pt x="3314705" y="169232"/>
                    <a:pt x="3291262" y="181496"/>
                    <a:pt x="3291262" y="197438"/>
                  </a:cubicBezTo>
                  <a:cubicBezTo>
                    <a:pt x="3291262" y="212154"/>
                    <a:pt x="3314705" y="224417"/>
                    <a:pt x="3343083" y="224417"/>
                  </a:cubicBezTo>
                  <a:cubicBezTo>
                    <a:pt x="3371461" y="224417"/>
                    <a:pt x="3396137" y="212154"/>
                    <a:pt x="3396137" y="197438"/>
                  </a:cubicBezTo>
                  <a:cubicBezTo>
                    <a:pt x="3396137" y="181496"/>
                    <a:pt x="3371461" y="169232"/>
                    <a:pt x="3343083" y="169232"/>
                  </a:cubicBezTo>
                  <a:close/>
                  <a:moveTo>
                    <a:pt x="3131301" y="169232"/>
                  </a:moveTo>
                  <a:cubicBezTo>
                    <a:pt x="3102923" y="169232"/>
                    <a:pt x="3079481" y="181496"/>
                    <a:pt x="3079481" y="197438"/>
                  </a:cubicBezTo>
                  <a:cubicBezTo>
                    <a:pt x="3079481" y="212154"/>
                    <a:pt x="3102923" y="224417"/>
                    <a:pt x="3131301" y="224417"/>
                  </a:cubicBezTo>
                  <a:cubicBezTo>
                    <a:pt x="3160913" y="224417"/>
                    <a:pt x="3184355" y="212154"/>
                    <a:pt x="3184355" y="197438"/>
                  </a:cubicBezTo>
                  <a:cubicBezTo>
                    <a:pt x="3184355" y="181496"/>
                    <a:pt x="3160913" y="169232"/>
                    <a:pt x="3131301" y="169232"/>
                  </a:cubicBezTo>
                  <a:close/>
                  <a:moveTo>
                    <a:pt x="2919519" y="169232"/>
                  </a:moveTo>
                  <a:cubicBezTo>
                    <a:pt x="2892372" y="169232"/>
                    <a:pt x="2867694" y="181496"/>
                    <a:pt x="2867694" y="197438"/>
                  </a:cubicBezTo>
                  <a:cubicBezTo>
                    <a:pt x="2867694" y="212154"/>
                    <a:pt x="2892372" y="224417"/>
                    <a:pt x="2919519" y="224417"/>
                  </a:cubicBezTo>
                  <a:cubicBezTo>
                    <a:pt x="2949133" y="224417"/>
                    <a:pt x="2972578" y="212154"/>
                    <a:pt x="2972578" y="197438"/>
                  </a:cubicBezTo>
                  <a:cubicBezTo>
                    <a:pt x="2972578" y="181496"/>
                    <a:pt x="2949133" y="169232"/>
                    <a:pt x="2919519" y="169232"/>
                  </a:cubicBezTo>
                  <a:close/>
                  <a:moveTo>
                    <a:pt x="2708971" y="169232"/>
                  </a:moveTo>
                  <a:cubicBezTo>
                    <a:pt x="2680590" y="169232"/>
                    <a:pt x="2655912" y="181496"/>
                    <a:pt x="2655912" y="197438"/>
                  </a:cubicBezTo>
                  <a:cubicBezTo>
                    <a:pt x="2655912" y="212154"/>
                    <a:pt x="2680590" y="224417"/>
                    <a:pt x="2708971" y="224417"/>
                  </a:cubicBezTo>
                  <a:cubicBezTo>
                    <a:pt x="2737351" y="224417"/>
                    <a:pt x="2762029" y="212154"/>
                    <a:pt x="2762029" y="197438"/>
                  </a:cubicBezTo>
                  <a:cubicBezTo>
                    <a:pt x="2762029" y="181496"/>
                    <a:pt x="2737351" y="169232"/>
                    <a:pt x="2708971" y="169232"/>
                  </a:cubicBezTo>
                  <a:close/>
                  <a:moveTo>
                    <a:pt x="2497199" y="169232"/>
                  </a:moveTo>
                  <a:cubicBezTo>
                    <a:pt x="2468819" y="169232"/>
                    <a:pt x="2444140" y="181496"/>
                    <a:pt x="2444140" y="197438"/>
                  </a:cubicBezTo>
                  <a:cubicBezTo>
                    <a:pt x="2444140" y="212154"/>
                    <a:pt x="2468819" y="224417"/>
                    <a:pt x="2497199" y="224417"/>
                  </a:cubicBezTo>
                  <a:cubicBezTo>
                    <a:pt x="2525579" y="224417"/>
                    <a:pt x="2550258" y="212154"/>
                    <a:pt x="2550258" y="197438"/>
                  </a:cubicBezTo>
                  <a:cubicBezTo>
                    <a:pt x="2550258" y="181496"/>
                    <a:pt x="2525579" y="169232"/>
                    <a:pt x="2497199" y="169232"/>
                  </a:cubicBezTo>
                  <a:close/>
                  <a:moveTo>
                    <a:pt x="2285405" y="169232"/>
                  </a:moveTo>
                  <a:cubicBezTo>
                    <a:pt x="2257028" y="169232"/>
                    <a:pt x="2233585" y="181496"/>
                    <a:pt x="2233585" y="197438"/>
                  </a:cubicBezTo>
                  <a:cubicBezTo>
                    <a:pt x="2233585" y="212154"/>
                    <a:pt x="2257028" y="224417"/>
                    <a:pt x="2285405" y="224417"/>
                  </a:cubicBezTo>
                  <a:cubicBezTo>
                    <a:pt x="2315017" y="224417"/>
                    <a:pt x="2338459" y="212154"/>
                    <a:pt x="2338459" y="197438"/>
                  </a:cubicBezTo>
                  <a:cubicBezTo>
                    <a:pt x="2338459" y="181496"/>
                    <a:pt x="2315017" y="169232"/>
                    <a:pt x="2285405" y="169232"/>
                  </a:cubicBezTo>
                  <a:close/>
                  <a:moveTo>
                    <a:pt x="3343083" y="156969"/>
                  </a:moveTo>
                  <a:cubicBezTo>
                    <a:pt x="3378863" y="156969"/>
                    <a:pt x="3407241" y="174138"/>
                    <a:pt x="3407241" y="197438"/>
                  </a:cubicBezTo>
                  <a:cubicBezTo>
                    <a:pt x="3407241" y="218285"/>
                    <a:pt x="3378863" y="235454"/>
                    <a:pt x="3343083" y="235454"/>
                  </a:cubicBezTo>
                  <a:cubicBezTo>
                    <a:pt x="3307302" y="235454"/>
                    <a:pt x="3278924" y="218285"/>
                    <a:pt x="3278924" y="197438"/>
                  </a:cubicBezTo>
                  <a:cubicBezTo>
                    <a:pt x="3278924" y="174138"/>
                    <a:pt x="3307302" y="156969"/>
                    <a:pt x="3343083" y="156969"/>
                  </a:cubicBezTo>
                  <a:close/>
                  <a:moveTo>
                    <a:pt x="3131301" y="156969"/>
                  </a:moveTo>
                  <a:cubicBezTo>
                    <a:pt x="3168316" y="156969"/>
                    <a:pt x="3195460" y="174138"/>
                    <a:pt x="3195460" y="197438"/>
                  </a:cubicBezTo>
                  <a:cubicBezTo>
                    <a:pt x="3195460" y="218285"/>
                    <a:pt x="3168316" y="235454"/>
                    <a:pt x="3131301" y="235454"/>
                  </a:cubicBezTo>
                  <a:cubicBezTo>
                    <a:pt x="3095521" y="235454"/>
                    <a:pt x="3067143" y="218285"/>
                    <a:pt x="3067143" y="197438"/>
                  </a:cubicBezTo>
                  <a:cubicBezTo>
                    <a:pt x="3067143" y="174138"/>
                    <a:pt x="3095521" y="156969"/>
                    <a:pt x="3131301" y="156969"/>
                  </a:cubicBezTo>
                  <a:close/>
                  <a:moveTo>
                    <a:pt x="2919519" y="156969"/>
                  </a:moveTo>
                  <a:cubicBezTo>
                    <a:pt x="2956537" y="156969"/>
                    <a:pt x="2984917" y="174138"/>
                    <a:pt x="2984917" y="197438"/>
                  </a:cubicBezTo>
                  <a:cubicBezTo>
                    <a:pt x="2984917" y="218285"/>
                    <a:pt x="2956537" y="235454"/>
                    <a:pt x="2919519" y="235454"/>
                  </a:cubicBezTo>
                  <a:cubicBezTo>
                    <a:pt x="2883735" y="235454"/>
                    <a:pt x="2855355" y="218285"/>
                    <a:pt x="2855355" y="197438"/>
                  </a:cubicBezTo>
                  <a:cubicBezTo>
                    <a:pt x="2855355" y="174138"/>
                    <a:pt x="2883735" y="156969"/>
                    <a:pt x="2919519" y="156969"/>
                  </a:cubicBezTo>
                  <a:close/>
                  <a:moveTo>
                    <a:pt x="2708971" y="156969"/>
                  </a:moveTo>
                  <a:cubicBezTo>
                    <a:pt x="2744755" y="156969"/>
                    <a:pt x="2773135" y="174138"/>
                    <a:pt x="2773135" y="197438"/>
                  </a:cubicBezTo>
                  <a:cubicBezTo>
                    <a:pt x="2773135" y="218285"/>
                    <a:pt x="2744755" y="235454"/>
                    <a:pt x="2708971" y="235454"/>
                  </a:cubicBezTo>
                  <a:cubicBezTo>
                    <a:pt x="2671953" y="235454"/>
                    <a:pt x="2643573" y="218285"/>
                    <a:pt x="2643573" y="197438"/>
                  </a:cubicBezTo>
                  <a:cubicBezTo>
                    <a:pt x="2643573" y="174138"/>
                    <a:pt x="2671953" y="156969"/>
                    <a:pt x="2708971" y="156969"/>
                  </a:cubicBezTo>
                  <a:close/>
                  <a:moveTo>
                    <a:pt x="2497199" y="156969"/>
                  </a:moveTo>
                  <a:cubicBezTo>
                    <a:pt x="2532983" y="156969"/>
                    <a:pt x="2562597" y="174138"/>
                    <a:pt x="2562597" y="197438"/>
                  </a:cubicBezTo>
                  <a:cubicBezTo>
                    <a:pt x="2562597" y="218285"/>
                    <a:pt x="2532983" y="235454"/>
                    <a:pt x="2497199" y="235454"/>
                  </a:cubicBezTo>
                  <a:cubicBezTo>
                    <a:pt x="2461415" y="235454"/>
                    <a:pt x="2433035" y="218285"/>
                    <a:pt x="2433035" y="197438"/>
                  </a:cubicBezTo>
                  <a:cubicBezTo>
                    <a:pt x="2433035" y="174138"/>
                    <a:pt x="2461415" y="156969"/>
                    <a:pt x="2497199" y="156969"/>
                  </a:cubicBezTo>
                  <a:close/>
                  <a:moveTo>
                    <a:pt x="2285405" y="156969"/>
                  </a:moveTo>
                  <a:cubicBezTo>
                    <a:pt x="2322420" y="156969"/>
                    <a:pt x="2349564" y="174138"/>
                    <a:pt x="2349564" y="197438"/>
                  </a:cubicBezTo>
                  <a:cubicBezTo>
                    <a:pt x="2349564" y="218285"/>
                    <a:pt x="2322420" y="235454"/>
                    <a:pt x="2285405" y="235454"/>
                  </a:cubicBezTo>
                  <a:cubicBezTo>
                    <a:pt x="2249625" y="235454"/>
                    <a:pt x="2221247" y="218285"/>
                    <a:pt x="2221247" y="197438"/>
                  </a:cubicBezTo>
                  <a:cubicBezTo>
                    <a:pt x="2221247" y="174138"/>
                    <a:pt x="2249625" y="156969"/>
                    <a:pt x="2285405" y="156969"/>
                  </a:cubicBezTo>
                  <a:close/>
                  <a:moveTo>
                    <a:pt x="1806559" y="147557"/>
                  </a:moveTo>
                  <a:lnTo>
                    <a:pt x="1833950" y="190956"/>
                  </a:lnTo>
                  <a:lnTo>
                    <a:pt x="2004521" y="190956"/>
                  </a:lnTo>
                  <a:lnTo>
                    <a:pt x="1968415" y="147557"/>
                  </a:lnTo>
                  <a:close/>
                  <a:moveTo>
                    <a:pt x="1614822" y="147557"/>
                  </a:moveTo>
                  <a:lnTo>
                    <a:pt x="1642213" y="190956"/>
                  </a:lnTo>
                  <a:lnTo>
                    <a:pt x="1820255" y="190956"/>
                  </a:lnTo>
                  <a:lnTo>
                    <a:pt x="1791619" y="147557"/>
                  </a:lnTo>
                  <a:close/>
                  <a:moveTo>
                    <a:pt x="1423086" y="147557"/>
                  </a:moveTo>
                  <a:lnTo>
                    <a:pt x="1451722" y="190956"/>
                  </a:lnTo>
                  <a:lnTo>
                    <a:pt x="1628518" y="190956"/>
                  </a:lnTo>
                  <a:lnTo>
                    <a:pt x="1601127" y="147557"/>
                  </a:lnTo>
                  <a:close/>
                  <a:moveTo>
                    <a:pt x="1232594" y="147557"/>
                  </a:moveTo>
                  <a:lnTo>
                    <a:pt x="1259985" y="190956"/>
                  </a:lnTo>
                  <a:lnTo>
                    <a:pt x="1436781" y="190956"/>
                  </a:lnTo>
                  <a:lnTo>
                    <a:pt x="1409390" y="147557"/>
                  </a:lnTo>
                  <a:close/>
                  <a:moveTo>
                    <a:pt x="1040857" y="147557"/>
                  </a:moveTo>
                  <a:lnTo>
                    <a:pt x="1068248" y="190956"/>
                  </a:lnTo>
                  <a:lnTo>
                    <a:pt x="1246289" y="190956"/>
                  </a:lnTo>
                  <a:lnTo>
                    <a:pt x="1217653" y="147557"/>
                  </a:lnTo>
                  <a:close/>
                  <a:moveTo>
                    <a:pt x="849120" y="147557"/>
                  </a:moveTo>
                  <a:lnTo>
                    <a:pt x="877756" y="190956"/>
                  </a:lnTo>
                  <a:lnTo>
                    <a:pt x="1054552" y="190956"/>
                  </a:lnTo>
                  <a:lnTo>
                    <a:pt x="1027161" y="147557"/>
                  </a:lnTo>
                  <a:close/>
                  <a:moveTo>
                    <a:pt x="658628" y="147557"/>
                  </a:moveTo>
                  <a:lnTo>
                    <a:pt x="686019" y="190956"/>
                  </a:lnTo>
                  <a:lnTo>
                    <a:pt x="862816" y="190956"/>
                  </a:lnTo>
                  <a:lnTo>
                    <a:pt x="834180" y="147557"/>
                  </a:lnTo>
                  <a:close/>
                  <a:moveTo>
                    <a:pt x="466892" y="147557"/>
                  </a:moveTo>
                  <a:lnTo>
                    <a:pt x="494282" y="190956"/>
                  </a:lnTo>
                  <a:lnTo>
                    <a:pt x="672324" y="190956"/>
                  </a:lnTo>
                  <a:lnTo>
                    <a:pt x="643688" y="147557"/>
                  </a:lnTo>
                  <a:close/>
                  <a:moveTo>
                    <a:pt x="275155" y="147557"/>
                  </a:moveTo>
                  <a:lnTo>
                    <a:pt x="303791" y="190956"/>
                  </a:lnTo>
                  <a:lnTo>
                    <a:pt x="480587" y="190956"/>
                  </a:lnTo>
                  <a:lnTo>
                    <a:pt x="453196" y="147557"/>
                  </a:lnTo>
                  <a:close/>
                  <a:moveTo>
                    <a:pt x="103339" y="147557"/>
                  </a:moveTo>
                  <a:lnTo>
                    <a:pt x="131975" y="190956"/>
                  </a:lnTo>
                  <a:lnTo>
                    <a:pt x="288850" y="190956"/>
                  </a:lnTo>
                  <a:lnTo>
                    <a:pt x="260214" y="147557"/>
                  </a:lnTo>
                  <a:close/>
                  <a:moveTo>
                    <a:pt x="1761738" y="79358"/>
                  </a:moveTo>
                  <a:lnTo>
                    <a:pt x="1799089" y="135157"/>
                  </a:lnTo>
                  <a:lnTo>
                    <a:pt x="1958455" y="135157"/>
                  </a:lnTo>
                  <a:lnTo>
                    <a:pt x="1912388" y="79358"/>
                  </a:lnTo>
                  <a:close/>
                  <a:moveTo>
                    <a:pt x="1571246" y="79358"/>
                  </a:moveTo>
                  <a:lnTo>
                    <a:pt x="1607352" y="135157"/>
                  </a:lnTo>
                  <a:lnTo>
                    <a:pt x="1784148" y="135157"/>
                  </a:lnTo>
                  <a:lnTo>
                    <a:pt x="1748042" y="79358"/>
                  </a:lnTo>
                  <a:close/>
                  <a:moveTo>
                    <a:pt x="1379509" y="79358"/>
                  </a:moveTo>
                  <a:lnTo>
                    <a:pt x="1415615" y="135157"/>
                  </a:lnTo>
                  <a:lnTo>
                    <a:pt x="1593657" y="135157"/>
                  </a:lnTo>
                  <a:lnTo>
                    <a:pt x="1556305" y="79358"/>
                  </a:lnTo>
                  <a:close/>
                  <a:moveTo>
                    <a:pt x="1187772" y="79358"/>
                  </a:moveTo>
                  <a:lnTo>
                    <a:pt x="1225123" y="135157"/>
                  </a:lnTo>
                  <a:lnTo>
                    <a:pt x="1401920" y="135157"/>
                  </a:lnTo>
                  <a:lnTo>
                    <a:pt x="1365814" y="79358"/>
                  </a:lnTo>
                  <a:close/>
                  <a:moveTo>
                    <a:pt x="997280" y="79358"/>
                  </a:moveTo>
                  <a:lnTo>
                    <a:pt x="1032142" y="135157"/>
                  </a:lnTo>
                  <a:lnTo>
                    <a:pt x="1210183" y="135157"/>
                  </a:lnTo>
                  <a:lnTo>
                    <a:pt x="1174077" y="79358"/>
                  </a:lnTo>
                  <a:close/>
                  <a:moveTo>
                    <a:pt x="805544" y="79358"/>
                  </a:moveTo>
                  <a:lnTo>
                    <a:pt x="841650" y="135157"/>
                  </a:lnTo>
                  <a:lnTo>
                    <a:pt x="1018446" y="135157"/>
                  </a:lnTo>
                  <a:lnTo>
                    <a:pt x="982340" y="79358"/>
                  </a:lnTo>
                  <a:close/>
                  <a:moveTo>
                    <a:pt x="613807" y="79358"/>
                  </a:moveTo>
                  <a:lnTo>
                    <a:pt x="651158" y="135157"/>
                  </a:lnTo>
                  <a:lnTo>
                    <a:pt x="826709" y="135157"/>
                  </a:lnTo>
                  <a:lnTo>
                    <a:pt x="790603" y="79358"/>
                  </a:lnTo>
                  <a:close/>
                  <a:moveTo>
                    <a:pt x="423315" y="79358"/>
                  </a:moveTo>
                  <a:lnTo>
                    <a:pt x="459421" y="135157"/>
                  </a:lnTo>
                  <a:lnTo>
                    <a:pt x="636218" y="135157"/>
                  </a:lnTo>
                  <a:lnTo>
                    <a:pt x="600111" y="79358"/>
                  </a:lnTo>
                  <a:close/>
                  <a:moveTo>
                    <a:pt x="231578" y="79358"/>
                  </a:moveTo>
                  <a:lnTo>
                    <a:pt x="267684" y="135157"/>
                  </a:lnTo>
                  <a:lnTo>
                    <a:pt x="444481" y="135157"/>
                  </a:lnTo>
                  <a:lnTo>
                    <a:pt x="408374" y="79358"/>
                  </a:lnTo>
                  <a:close/>
                  <a:moveTo>
                    <a:pt x="61007" y="79358"/>
                  </a:moveTo>
                  <a:lnTo>
                    <a:pt x="95868" y="135157"/>
                  </a:lnTo>
                  <a:lnTo>
                    <a:pt x="252744" y="135157"/>
                  </a:lnTo>
                  <a:lnTo>
                    <a:pt x="217883" y="79358"/>
                  </a:lnTo>
                  <a:close/>
                  <a:moveTo>
                    <a:pt x="3224741" y="54619"/>
                  </a:moveTo>
                  <a:cubicBezTo>
                    <a:pt x="3196361" y="54619"/>
                    <a:pt x="3171682" y="66883"/>
                    <a:pt x="3171682" y="81599"/>
                  </a:cubicBezTo>
                  <a:cubicBezTo>
                    <a:pt x="3171682" y="96314"/>
                    <a:pt x="3196361" y="108578"/>
                    <a:pt x="3224741" y="108578"/>
                  </a:cubicBezTo>
                  <a:cubicBezTo>
                    <a:pt x="3253121" y="108578"/>
                    <a:pt x="3277800" y="96314"/>
                    <a:pt x="3277800" y="81599"/>
                  </a:cubicBezTo>
                  <a:cubicBezTo>
                    <a:pt x="3277800" y="66883"/>
                    <a:pt x="3253121" y="54619"/>
                    <a:pt x="3224741" y="54619"/>
                  </a:cubicBezTo>
                  <a:close/>
                  <a:moveTo>
                    <a:pt x="3014190" y="54619"/>
                  </a:moveTo>
                  <a:cubicBezTo>
                    <a:pt x="2984576" y="54619"/>
                    <a:pt x="2961131" y="66883"/>
                    <a:pt x="2961131" y="81599"/>
                  </a:cubicBezTo>
                  <a:cubicBezTo>
                    <a:pt x="2961131" y="96314"/>
                    <a:pt x="2984576" y="108578"/>
                    <a:pt x="3014190" y="108578"/>
                  </a:cubicBezTo>
                  <a:cubicBezTo>
                    <a:pt x="3041336" y="108578"/>
                    <a:pt x="3066015" y="96314"/>
                    <a:pt x="3066015" y="81599"/>
                  </a:cubicBezTo>
                  <a:cubicBezTo>
                    <a:pt x="3066015" y="66883"/>
                    <a:pt x="3041336" y="54619"/>
                    <a:pt x="3014190" y="54619"/>
                  </a:cubicBezTo>
                  <a:close/>
                  <a:moveTo>
                    <a:pt x="2801172" y="54619"/>
                  </a:moveTo>
                  <a:cubicBezTo>
                    <a:pt x="2772792" y="54619"/>
                    <a:pt x="2749347" y="66883"/>
                    <a:pt x="2749347" y="81599"/>
                  </a:cubicBezTo>
                  <a:cubicBezTo>
                    <a:pt x="2749347" y="96314"/>
                    <a:pt x="2772792" y="108578"/>
                    <a:pt x="2801172" y="108578"/>
                  </a:cubicBezTo>
                  <a:cubicBezTo>
                    <a:pt x="2830786" y="108578"/>
                    <a:pt x="2854231" y="96314"/>
                    <a:pt x="2854231" y="81599"/>
                  </a:cubicBezTo>
                  <a:cubicBezTo>
                    <a:pt x="2854231" y="66883"/>
                    <a:pt x="2830786" y="54619"/>
                    <a:pt x="2801172" y="54619"/>
                  </a:cubicBezTo>
                  <a:close/>
                  <a:moveTo>
                    <a:pt x="2590624" y="54619"/>
                  </a:moveTo>
                  <a:cubicBezTo>
                    <a:pt x="2562246" y="54619"/>
                    <a:pt x="2537570" y="66883"/>
                    <a:pt x="2537570" y="81599"/>
                  </a:cubicBezTo>
                  <a:cubicBezTo>
                    <a:pt x="2537570" y="96314"/>
                    <a:pt x="2562246" y="108578"/>
                    <a:pt x="2590624" y="108578"/>
                  </a:cubicBezTo>
                  <a:cubicBezTo>
                    <a:pt x="2619002" y="108578"/>
                    <a:pt x="2642445" y="96314"/>
                    <a:pt x="2642445" y="81599"/>
                  </a:cubicBezTo>
                  <a:cubicBezTo>
                    <a:pt x="2642445" y="66883"/>
                    <a:pt x="2619002" y="54619"/>
                    <a:pt x="2590624" y="54619"/>
                  </a:cubicBezTo>
                  <a:close/>
                  <a:moveTo>
                    <a:pt x="2378837" y="54619"/>
                  </a:moveTo>
                  <a:cubicBezTo>
                    <a:pt x="2350456" y="54619"/>
                    <a:pt x="2325778" y="66883"/>
                    <a:pt x="2325778" y="81599"/>
                  </a:cubicBezTo>
                  <a:cubicBezTo>
                    <a:pt x="2325778" y="96314"/>
                    <a:pt x="2350456" y="108578"/>
                    <a:pt x="2378837" y="108578"/>
                  </a:cubicBezTo>
                  <a:cubicBezTo>
                    <a:pt x="2407217" y="108578"/>
                    <a:pt x="2431895" y="96314"/>
                    <a:pt x="2431895" y="81599"/>
                  </a:cubicBezTo>
                  <a:cubicBezTo>
                    <a:pt x="2431895" y="66883"/>
                    <a:pt x="2407217" y="54619"/>
                    <a:pt x="2378837" y="54619"/>
                  </a:cubicBezTo>
                  <a:close/>
                  <a:moveTo>
                    <a:pt x="2167060" y="54619"/>
                  </a:moveTo>
                  <a:cubicBezTo>
                    <a:pt x="2138680" y="54619"/>
                    <a:pt x="2114001" y="66883"/>
                    <a:pt x="2114001" y="81599"/>
                  </a:cubicBezTo>
                  <a:cubicBezTo>
                    <a:pt x="2114001" y="96314"/>
                    <a:pt x="2138680" y="108578"/>
                    <a:pt x="2167060" y="108578"/>
                  </a:cubicBezTo>
                  <a:cubicBezTo>
                    <a:pt x="2195440" y="108578"/>
                    <a:pt x="2220119" y="96314"/>
                    <a:pt x="2220119" y="81599"/>
                  </a:cubicBezTo>
                  <a:cubicBezTo>
                    <a:pt x="2220119" y="66883"/>
                    <a:pt x="2195440" y="54619"/>
                    <a:pt x="2167060" y="54619"/>
                  </a:cubicBezTo>
                  <a:close/>
                  <a:moveTo>
                    <a:pt x="3224741" y="42356"/>
                  </a:moveTo>
                  <a:cubicBezTo>
                    <a:pt x="3260525" y="42356"/>
                    <a:pt x="3290139" y="59525"/>
                    <a:pt x="3290139" y="81599"/>
                  </a:cubicBezTo>
                  <a:cubicBezTo>
                    <a:pt x="3290139" y="103672"/>
                    <a:pt x="3260525" y="120841"/>
                    <a:pt x="3224741" y="120841"/>
                  </a:cubicBezTo>
                  <a:cubicBezTo>
                    <a:pt x="3188957" y="120841"/>
                    <a:pt x="3160577" y="103672"/>
                    <a:pt x="3160577" y="81599"/>
                  </a:cubicBezTo>
                  <a:cubicBezTo>
                    <a:pt x="3160577" y="59525"/>
                    <a:pt x="3188957" y="42356"/>
                    <a:pt x="3224741" y="42356"/>
                  </a:cubicBezTo>
                  <a:close/>
                  <a:moveTo>
                    <a:pt x="3014190" y="42356"/>
                  </a:moveTo>
                  <a:cubicBezTo>
                    <a:pt x="3049974" y="42356"/>
                    <a:pt x="3078354" y="59525"/>
                    <a:pt x="3078354" y="81599"/>
                  </a:cubicBezTo>
                  <a:cubicBezTo>
                    <a:pt x="3078354" y="103672"/>
                    <a:pt x="3049974" y="120841"/>
                    <a:pt x="3014190" y="120841"/>
                  </a:cubicBezTo>
                  <a:cubicBezTo>
                    <a:pt x="2977172" y="120841"/>
                    <a:pt x="2948792" y="103672"/>
                    <a:pt x="2948792" y="81599"/>
                  </a:cubicBezTo>
                  <a:cubicBezTo>
                    <a:pt x="2948792" y="59525"/>
                    <a:pt x="2977172" y="42356"/>
                    <a:pt x="3014190" y="42356"/>
                  </a:cubicBezTo>
                  <a:close/>
                  <a:moveTo>
                    <a:pt x="2801172" y="42356"/>
                  </a:moveTo>
                  <a:cubicBezTo>
                    <a:pt x="2838190" y="42356"/>
                    <a:pt x="2866570" y="59525"/>
                    <a:pt x="2866570" y="81599"/>
                  </a:cubicBezTo>
                  <a:cubicBezTo>
                    <a:pt x="2866570" y="103672"/>
                    <a:pt x="2838190" y="120841"/>
                    <a:pt x="2801172" y="120841"/>
                  </a:cubicBezTo>
                  <a:cubicBezTo>
                    <a:pt x="2765388" y="120841"/>
                    <a:pt x="2737008" y="103672"/>
                    <a:pt x="2737008" y="81599"/>
                  </a:cubicBezTo>
                  <a:cubicBezTo>
                    <a:pt x="2737008" y="59525"/>
                    <a:pt x="2765388" y="42356"/>
                    <a:pt x="2801172" y="42356"/>
                  </a:cubicBezTo>
                  <a:close/>
                  <a:moveTo>
                    <a:pt x="2590624" y="42356"/>
                  </a:moveTo>
                  <a:cubicBezTo>
                    <a:pt x="2626405" y="42356"/>
                    <a:pt x="2654783" y="59525"/>
                    <a:pt x="2654783" y="81599"/>
                  </a:cubicBezTo>
                  <a:cubicBezTo>
                    <a:pt x="2654783" y="103672"/>
                    <a:pt x="2626405" y="120841"/>
                    <a:pt x="2590624" y="120841"/>
                  </a:cubicBezTo>
                  <a:cubicBezTo>
                    <a:pt x="2554844" y="120841"/>
                    <a:pt x="2526466" y="103672"/>
                    <a:pt x="2526466" y="81599"/>
                  </a:cubicBezTo>
                  <a:cubicBezTo>
                    <a:pt x="2526466" y="59525"/>
                    <a:pt x="2554844" y="42356"/>
                    <a:pt x="2590624" y="42356"/>
                  </a:cubicBezTo>
                  <a:close/>
                  <a:moveTo>
                    <a:pt x="2378837" y="42356"/>
                  </a:moveTo>
                  <a:cubicBezTo>
                    <a:pt x="2414621" y="42356"/>
                    <a:pt x="2443001" y="59525"/>
                    <a:pt x="2443001" y="81599"/>
                  </a:cubicBezTo>
                  <a:cubicBezTo>
                    <a:pt x="2443001" y="103672"/>
                    <a:pt x="2414621" y="120841"/>
                    <a:pt x="2378837" y="120841"/>
                  </a:cubicBezTo>
                  <a:cubicBezTo>
                    <a:pt x="2343053" y="120841"/>
                    <a:pt x="2313439" y="103672"/>
                    <a:pt x="2313439" y="81599"/>
                  </a:cubicBezTo>
                  <a:cubicBezTo>
                    <a:pt x="2313439" y="59525"/>
                    <a:pt x="2343053" y="42356"/>
                    <a:pt x="2378837" y="42356"/>
                  </a:cubicBezTo>
                  <a:close/>
                  <a:moveTo>
                    <a:pt x="2167060" y="42356"/>
                  </a:moveTo>
                  <a:cubicBezTo>
                    <a:pt x="2204078" y="42356"/>
                    <a:pt x="2232458" y="59525"/>
                    <a:pt x="2232458" y="81599"/>
                  </a:cubicBezTo>
                  <a:cubicBezTo>
                    <a:pt x="2232458" y="103672"/>
                    <a:pt x="2204078" y="120841"/>
                    <a:pt x="2167060" y="120841"/>
                  </a:cubicBezTo>
                  <a:cubicBezTo>
                    <a:pt x="2131276" y="120841"/>
                    <a:pt x="2102896" y="103672"/>
                    <a:pt x="2102896" y="81599"/>
                  </a:cubicBezTo>
                  <a:cubicBezTo>
                    <a:pt x="2102896" y="59525"/>
                    <a:pt x="2131276" y="42356"/>
                    <a:pt x="2167060" y="42356"/>
                  </a:cubicBezTo>
                  <a:close/>
                  <a:moveTo>
                    <a:pt x="16186" y="12400"/>
                  </a:moveTo>
                  <a:lnTo>
                    <a:pt x="52292" y="68198"/>
                  </a:lnTo>
                  <a:lnTo>
                    <a:pt x="1902428" y="68198"/>
                  </a:lnTo>
                  <a:lnTo>
                    <a:pt x="1856361" y="12400"/>
                  </a:lnTo>
                  <a:close/>
                  <a:moveTo>
                    <a:pt x="4980" y="0"/>
                  </a:moveTo>
                  <a:lnTo>
                    <a:pt x="1858851" y="0"/>
                  </a:lnTo>
                  <a:cubicBezTo>
                    <a:pt x="1861341" y="0"/>
                    <a:pt x="1862586" y="1240"/>
                    <a:pt x="1863831" y="2480"/>
                  </a:cubicBezTo>
                  <a:lnTo>
                    <a:pt x="2074244" y="256674"/>
                  </a:lnTo>
                  <a:cubicBezTo>
                    <a:pt x="2075489" y="257914"/>
                    <a:pt x="2075489" y="260394"/>
                    <a:pt x="2074244" y="262874"/>
                  </a:cubicBezTo>
                  <a:cubicBezTo>
                    <a:pt x="2074244" y="264114"/>
                    <a:pt x="2071754" y="265354"/>
                    <a:pt x="2069264" y="265354"/>
                  </a:cubicBezTo>
                  <a:lnTo>
                    <a:pt x="169326" y="265354"/>
                  </a:lnTo>
                  <a:cubicBezTo>
                    <a:pt x="166836" y="265354"/>
                    <a:pt x="165591" y="264114"/>
                    <a:pt x="164346" y="262874"/>
                  </a:cubicBezTo>
                  <a:lnTo>
                    <a:pt x="0" y="8680"/>
                  </a:lnTo>
                  <a:cubicBezTo>
                    <a:pt x="0" y="7440"/>
                    <a:pt x="0" y="4960"/>
                    <a:pt x="0" y="3720"/>
                  </a:cubicBezTo>
                  <a:cubicBezTo>
                    <a:pt x="2490" y="1240"/>
                    <a:pt x="3735" y="0"/>
                    <a:pt x="4980" y="0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BCB7E72-50AF-4070-84D9-35C11136D92E}"/>
                </a:ext>
              </a:extLst>
            </p:cNvPr>
            <p:cNvSpPr/>
            <p:nvPr/>
          </p:nvSpPr>
          <p:spPr>
            <a:xfrm>
              <a:off x="4842397" y="11618170"/>
              <a:ext cx="879529" cy="5145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7" h="414">
                  <a:moveTo>
                    <a:pt x="707" y="144"/>
                  </a:moveTo>
                  <a:cubicBezTo>
                    <a:pt x="707" y="144"/>
                    <a:pt x="648" y="16"/>
                    <a:pt x="609" y="1"/>
                  </a:cubicBezTo>
                  <a:cubicBezTo>
                    <a:pt x="570" y="-13"/>
                    <a:pt x="175" y="164"/>
                    <a:pt x="88" y="199"/>
                  </a:cubicBezTo>
                  <a:cubicBezTo>
                    <a:pt x="0" y="235"/>
                    <a:pt x="-52" y="292"/>
                    <a:pt x="81" y="359"/>
                  </a:cubicBezTo>
                  <a:cubicBezTo>
                    <a:pt x="214" y="425"/>
                    <a:pt x="481" y="412"/>
                    <a:pt x="544" y="404"/>
                  </a:cubicBezTo>
                  <a:cubicBezTo>
                    <a:pt x="607" y="396"/>
                    <a:pt x="643" y="414"/>
                    <a:pt x="643" y="4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6FFD8A7-AEF3-411C-9311-61C019766E12}"/>
                </a:ext>
              </a:extLst>
            </p:cNvPr>
            <p:cNvSpPr/>
            <p:nvPr/>
          </p:nvSpPr>
          <p:spPr>
            <a:xfrm>
              <a:off x="4836168" y="11613186"/>
              <a:ext cx="891987" cy="52572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7" h="423">
                  <a:moveTo>
                    <a:pt x="581" y="401"/>
                  </a:moveTo>
                  <a:cubicBezTo>
                    <a:pt x="613" y="401"/>
                    <a:pt x="635" y="408"/>
                    <a:pt x="645" y="411"/>
                  </a:cubicBezTo>
                  <a:lnTo>
                    <a:pt x="707" y="149"/>
                  </a:lnTo>
                  <a:cubicBezTo>
                    <a:pt x="690" y="112"/>
                    <a:pt x="642" y="21"/>
                    <a:pt x="612" y="10"/>
                  </a:cubicBezTo>
                  <a:cubicBezTo>
                    <a:pt x="582" y="-1"/>
                    <a:pt x="308" y="117"/>
                    <a:pt x="177" y="173"/>
                  </a:cubicBezTo>
                  <a:cubicBezTo>
                    <a:pt x="140" y="189"/>
                    <a:pt x="111" y="201"/>
                    <a:pt x="94" y="208"/>
                  </a:cubicBezTo>
                  <a:cubicBezTo>
                    <a:pt x="41" y="230"/>
                    <a:pt x="11" y="255"/>
                    <a:pt x="10" y="281"/>
                  </a:cubicBezTo>
                  <a:cubicBezTo>
                    <a:pt x="9" y="306"/>
                    <a:pt x="35" y="332"/>
                    <a:pt x="88" y="358"/>
                  </a:cubicBezTo>
                  <a:cubicBezTo>
                    <a:pt x="225" y="427"/>
                    <a:pt x="500" y="410"/>
                    <a:pt x="548" y="403"/>
                  </a:cubicBezTo>
                  <a:cubicBezTo>
                    <a:pt x="560" y="402"/>
                    <a:pt x="571" y="401"/>
                    <a:pt x="581" y="401"/>
                  </a:cubicBezTo>
                  <a:close/>
                  <a:moveTo>
                    <a:pt x="648" y="423"/>
                  </a:moveTo>
                  <a:cubicBezTo>
                    <a:pt x="647" y="423"/>
                    <a:pt x="647" y="423"/>
                    <a:pt x="646" y="422"/>
                  </a:cubicBezTo>
                  <a:cubicBezTo>
                    <a:pt x="645" y="422"/>
                    <a:pt x="611" y="405"/>
                    <a:pt x="549" y="413"/>
                  </a:cubicBezTo>
                  <a:cubicBezTo>
                    <a:pt x="501" y="419"/>
                    <a:pt x="223" y="437"/>
                    <a:pt x="84" y="367"/>
                  </a:cubicBezTo>
                  <a:cubicBezTo>
                    <a:pt x="27" y="339"/>
                    <a:pt x="-1" y="309"/>
                    <a:pt x="0" y="281"/>
                  </a:cubicBezTo>
                  <a:cubicBezTo>
                    <a:pt x="2" y="243"/>
                    <a:pt x="50" y="216"/>
                    <a:pt x="91" y="199"/>
                  </a:cubicBezTo>
                  <a:cubicBezTo>
                    <a:pt x="108" y="192"/>
                    <a:pt x="137" y="180"/>
                    <a:pt x="173" y="164"/>
                  </a:cubicBezTo>
                  <a:cubicBezTo>
                    <a:pt x="380" y="75"/>
                    <a:pt x="585" y="-11"/>
                    <a:pt x="616" y="1"/>
                  </a:cubicBezTo>
                  <a:cubicBezTo>
                    <a:pt x="656" y="16"/>
                    <a:pt x="714" y="141"/>
                    <a:pt x="716" y="146"/>
                  </a:cubicBezTo>
                  <a:cubicBezTo>
                    <a:pt x="717" y="147"/>
                    <a:pt x="717" y="148"/>
                    <a:pt x="717" y="150"/>
                  </a:cubicBezTo>
                  <a:lnTo>
                    <a:pt x="653" y="419"/>
                  </a:lnTo>
                  <a:cubicBezTo>
                    <a:pt x="652" y="421"/>
                    <a:pt x="651" y="422"/>
                    <a:pt x="650" y="422"/>
                  </a:cubicBezTo>
                  <a:cubicBezTo>
                    <a:pt x="649" y="423"/>
                    <a:pt x="649" y="423"/>
                    <a:pt x="648" y="423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8C63E7C-F513-4B93-8FD8-8F11A9A8BB25}"/>
                </a:ext>
              </a:extLst>
            </p:cNvPr>
            <p:cNvSpPr/>
            <p:nvPr/>
          </p:nvSpPr>
          <p:spPr>
            <a:xfrm>
              <a:off x="5611051" y="11041368"/>
              <a:ext cx="2566331" cy="120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61" h="967">
                  <a:moveTo>
                    <a:pt x="872" y="0"/>
                  </a:moveTo>
                  <a:cubicBezTo>
                    <a:pt x="872" y="0"/>
                    <a:pt x="1905" y="197"/>
                    <a:pt x="2037" y="529"/>
                  </a:cubicBezTo>
                  <a:cubicBezTo>
                    <a:pt x="2168" y="860"/>
                    <a:pt x="1747" y="970"/>
                    <a:pt x="1077" y="967"/>
                  </a:cubicBezTo>
                  <a:cubicBezTo>
                    <a:pt x="514" y="965"/>
                    <a:pt x="131" y="966"/>
                    <a:pt x="24" y="967"/>
                  </a:cubicBezTo>
                  <a:cubicBezTo>
                    <a:pt x="9" y="967"/>
                    <a:pt x="-3" y="952"/>
                    <a:pt x="0" y="937"/>
                  </a:cubicBezTo>
                  <a:lnTo>
                    <a:pt x="107" y="483"/>
                  </a:lnTo>
                  <a:lnTo>
                    <a:pt x="746" y="524"/>
                  </a:ln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4299778-D98D-4668-AB7A-92BFA1C4BCD8}"/>
                </a:ext>
              </a:extLst>
            </p:cNvPr>
            <p:cNvSpPr/>
            <p:nvPr/>
          </p:nvSpPr>
          <p:spPr>
            <a:xfrm>
              <a:off x="5495192" y="9266115"/>
              <a:ext cx="2511513" cy="268717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17" h="2158">
                  <a:moveTo>
                    <a:pt x="1257" y="866"/>
                  </a:moveTo>
                  <a:cubicBezTo>
                    <a:pt x="1257" y="866"/>
                    <a:pt x="1179" y="1168"/>
                    <a:pt x="1101" y="1711"/>
                  </a:cubicBezTo>
                  <a:cubicBezTo>
                    <a:pt x="1023" y="2253"/>
                    <a:pt x="1011" y="2149"/>
                    <a:pt x="887" y="2152"/>
                  </a:cubicBezTo>
                  <a:cubicBezTo>
                    <a:pt x="766" y="2156"/>
                    <a:pt x="361" y="2069"/>
                    <a:pt x="15" y="1889"/>
                  </a:cubicBezTo>
                  <a:cubicBezTo>
                    <a:pt x="1" y="1883"/>
                    <a:pt x="-4" y="1865"/>
                    <a:pt x="4" y="1852"/>
                  </a:cubicBezTo>
                  <a:cubicBezTo>
                    <a:pt x="46" y="1776"/>
                    <a:pt x="174" y="1534"/>
                    <a:pt x="216" y="1362"/>
                  </a:cubicBezTo>
                  <a:cubicBezTo>
                    <a:pt x="267" y="1155"/>
                    <a:pt x="350" y="1099"/>
                    <a:pt x="438" y="943"/>
                  </a:cubicBezTo>
                  <a:cubicBezTo>
                    <a:pt x="526" y="787"/>
                    <a:pt x="508" y="650"/>
                    <a:pt x="624" y="456"/>
                  </a:cubicBezTo>
                  <a:cubicBezTo>
                    <a:pt x="735" y="269"/>
                    <a:pt x="827" y="243"/>
                    <a:pt x="897" y="149"/>
                  </a:cubicBezTo>
                  <a:cubicBezTo>
                    <a:pt x="902" y="142"/>
                    <a:pt x="912" y="140"/>
                    <a:pt x="919" y="145"/>
                  </a:cubicBezTo>
                  <a:lnTo>
                    <a:pt x="1144" y="291"/>
                  </a:lnTo>
                  <a:cubicBezTo>
                    <a:pt x="1150" y="295"/>
                    <a:pt x="1153" y="302"/>
                    <a:pt x="1154" y="308"/>
                  </a:cubicBezTo>
                  <a:cubicBezTo>
                    <a:pt x="1157" y="336"/>
                    <a:pt x="1153" y="343"/>
                    <a:pt x="1153" y="367"/>
                  </a:cubicBezTo>
                  <a:cubicBezTo>
                    <a:pt x="1153" y="397"/>
                    <a:pt x="1157" y="412"/>
                    <a:pt x="1194" y="446"/>
                  </a:cubicBezTo>
                  <a:cubicBezTo>
                    <a:pt x="1236" y="484"/>
                    <a:pt x="1313" y="541"/>
                    <a:pt x="1368" y="576"/>
                  </a:cubicBezTo>
                  <a:cubicBezTo>
                    <a:pt x="1400" y="597"/>
                    <a:pt x="1442" y="587"/>
                    <a:pt x="1461" y="554"/>
                  </a:cubicBezTo>
                  <a:cubicBezTo>
                    <a:pt x="1528" y="432"/>
                    <a:pt x="1714" y="202"/>
                    <a:pt x="1883" y="0"/>
                  </a:cubicBezTo>
                  <a:lnTo>
                    <a:pt x="2017" y="156"/>
                  </a:lnTo>
                  <a:cubicBezTo>
                    <a:pt x="2017" y="156"/>
                    <a:pt x="1883" y="416"/>
                    <a:pt x="1720" y="655"/>
                  </a:cubicBezTo>
                  <a:cubicBezTo>
                    <a:pt x="1564" y="883"/>
                    <a:pt x="1475" y="938"/>
                    <a:pt x="1257" y="866"/>
                  </a:cubicBezTo>
                  <a:close/>
                </a:path>
              </a:pathLst>
            </a:custGeom>
            <a:solidFill>
              <a:srgbClr val="EBF7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EBFEC2C-20D1-4B2C-AD9B-6CBBA06E5B71}"/>
                </a:ext>
              </a:extLst>
            </p:cNvPr>
            <p:cNvSpPr/>
            <p:nvPr/>
          </p:nvSpPr>
          <p:spPr>
            <a:xfrm>
              <a:off x="6440748" y="9813018"/>
              <a:ext cx="619159" cy="54316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8" h="437">
                  <a:moveTo>
                    <a:pt x="495" y="437"/>
                  </a:moveTo>
                  <a:cubicBezTo>
                    <a:pt x="497" y="432"/>
                    <a:pt x="498" y="429"/>
                    <a:pt x="498" y="428"/>
                  </a:cubicBezTo>
                  <a:cubicBezTo>
                    <a:pt x="41" y="257"/>
                    <a:pt x="10" y="7"/>
                    <a:pt x="10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8"/>
                    <a:pt x="32" y="264"/>
                    <a:pt x="495" y="437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6BAC6347-1137-4CBC-8604-0D369709067F}"/>
                </a:ext>
              </a:extLst>
            </p:cNvPr>
            <p:cNvSpPr/>
            <p:nvPr/>
          </p:nvSpPr>
          <p:spPr>
            <a:xfrm>
              <a:off x="6606438" y="9504061"/>
              <a:ext cx="322660" cy="2242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0" h="181">
                  <a:moveTo>
                    <a:pt x="260" y="177"/>
                  </a:moveTo>
                  <a:cubicBezTo>
                    <a:pt x="260" y="174"/>
                    <a:pt x="260" y="173"/>
                    <a:pt x="260" y="171"/>
                  </a:cubicBezTo>
                  <a:cubicBezTo>
                    <a:pt x="99" y="109"/>
                    <a:pt x="9" y="3"/>
                    <a:pt x="8" y="2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2" y="9"/>
                    <a:pt x="94" y="118"/>
                    <a:pt x="260" y="181"/>
                  </a:cubicBezTo>
                  <a:cubicBezTo>
                    <a:pt x="260" y="179"/>
                    <a:pt x="260" y="178"/>
                    <a:pt x="260" y="177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467688B-6981-4724-9226-239FCDD1E4E5}"/>
                </a:ext>
              </a:extLst>
            </p:cNvPr>
            <p:cNvSpPr/>
            <p:nvPr/>
          </p:nvSpPr>
          <p:spPr>
            <a:xfrm>
              <a:off x="6738492" y="11653052"/>
              <a:ext cx="595488" cy="834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9" h="68">
                  <a:moveTo>
                    <a:pt x="6" y="24"/>
                  </a:moveTo>
                  <a:cubicBezTo>
                    <a:pt x="25" y="28"/>
                    <a:pt x="45" y="31"/>
                    <a:pt x="65" y="34"/>
                  </a:cubicBezTo>
                  <a:cubicBezTo>
                    <a:pt x="75" y="35"/>
                    <a:pt x="84" y="37"/>
                    <a:pt x="94" y="38"/>
                  </a:cubicBezTo>
                  <a:cubicBezTo>
                    <a:pt x="104" y="39"/>
                    <a:pt x="114" y="40"/>
                    <a:pt x="123" y="41"/>
                  </a:cubicBezTo>
                  <a:cubicBezTo>
                    <a:pt x="163" y="45"/>
                    <a:pt x="203" y="48"/>
                    <a:pt x="242" y="48"/>
                  </a:cubicBezTo>
                  <a:cubicBezTo>
                    <a:pt x="282" y="48"/>
                    <a:pt x="321" y="44"/>
                    <a:pt x="360" y="37"/>
                  </a:cubicBezTo>
                  <a:cubicBezTo>
                    <a:pt x="399" y="30"/>
                    <a:pt x="436" y="18"/>
                    <a:pt x="472" y="1"/>
                  </a:cubicBezTo>
                  <a:cubicBezTo>
                    <a:pt x="475" y="0"/>
                    <a:pt x="477" y="0"/>
                    <a:pt x="478" y="3"/>
                  </a:cubicBezTo>
                  <a:cubicBezTo>
                    <a:pt x="479" y="5"/>
                    <a:pt x="479" y="8"/>
                    <a:pt x="476" y="9"/>
                  </a:cubicBezTo>
                  <a:cubicBezTo>
                    <a:pt x="442" y="31"/>
                    <a:pt x="403" y="45"/>
                    <a:pt x="363" y="54"/>
                  </a:cubicBezTo>
                  <a:lnTo>
                    <a:pt x="333" y="60"/>
                  </a:lnTo>
                  <a:cubicBezTo>
                    <a:pt x="323" y="62"/>
                    <a:pt x="313" y="62"/>
                    <a:pt x="303" y="64"/>
                  </a:cubicBezTo>
                  <a:lnTo>
                    <a:pt x="288" y="65"/>
                  </a:lnTo>
                  <a:cubicBezTo>
                    <a:pt x="283" y="66"/>
                    <a:pt x="278" y="66"/>
                    <a:pt x="273" y="67"/>
                  </a:cubicBezTo>
                  <a:cubicBezTo>
                    <a:pt x="263" y="67"/>
                    <a:pt x="253" y="68"/>
                    <a:pt x="243" y="68"/>
                  </a:cubicBezTo>
                  <a:cubicBezTo>
                    <a:pt x="202" y="68"/>
                    <a:pt x="161" y="65"/>
                    <a:pt x="122" y="59"/>
                  </a:cubicBezTo>
                  <a:cubicBezTo>
                    <a:pt x="81" y="54"/>
                    <a:pt x="42" y="46"/>
                    <a:pt x="3" y="34"/>
                  </a:cubicBezTo>
                  <a:cubicBezTo>
                    <a:pt x="1" y="33"/>
                    <a:pt x="-1" y="30"/>
                    <a:pt x="0" y="28"/>
                  </a:cubicBezTo>
                  <a:cubicBezTo>
                    <a:pt x="1" y="25"/>
                    <a:pt x="3" y="24"/>
                    <a:pt x="6" y="24"/>
                  </a:cubicBezTo>
                  <a:close/>
                </a:path>
              </a:pathLst>
            </a:custGeom>
            <a:solidFill>
              <a:srgbClr val="EBF7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E6590BA-6CAB-4915-92DA-73ADCFBE332D}"/>
                </a:ext>
              </a:extLst>
            </p:cNvPr>
            <p:cNvSpPr/>
            <p:nvPr/>
          </p:nvSpPr>
          <p:spPr>
            <a:xfrm>
              <a:off x="7154587" y="11692917"/>
              <a:ext cx="195589" cy="348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8" h="29">
                  <a:moveTo>
                    <a:pt x="3" y="13"/>
                  </a:moveTo>
                  <a:cubicBezTo>
                    <a:pt x="16" y="8"/>
                    <a:pt x="28" y="5"/>
                    <a:pt x="41" y="3"/>
                  </a:cubicBezTo>
                  <a:cubicBezTo>
                    <a:pt x="54" y="1"/>
                    <a:pt x="68" y="0"/>
                    <a:pt x="80" y="0"/>
                  </a:cubicBezTo>
                  <a:cubicBezTo>
                    <a:pt x="94" y="0"/>
                    <a:pt x="107" y="2"/>
                    <a:pt x="120" y="4"/>
                  </a:cubicBezTo>
                  <a:cubicBezTo>
                    <a:pt x="133" y="7"/>
                    <a:pt x="145" y="13"/>
                    <a:pt x="156" y="20"/>
                  </a:cubicBezTo>
                  <a:cubicBezTo>
                    <a:pt x="159" y="22"/>
                    <a:pt x="159" y="25"/>
                    <a:pt x="157" y="27"/>
                  </a:cubicBezTo>
                  <a:cubicBezTo>
                    <a:pt x="156" y="29"/>
                    <a:pt x="154" y="29"/>
                    <a:pt x="152" y="29"/>
                  </a:cubicBezTo>
                  <a:cubicBezTo>
                    <a:pt x="140" y="27"/>
                    <a:pt x="128" y="24"/>
                    <a:pt x="116" y="21"/>
                  </a:cubicBezTo>
                  <a:cubicBezTo>
                    <a:pt x="104" y="19"/>
                    <a:pt x="92" y="18"/>
                    <a:pt x="80" y="17"/>
                  </a:cubicBezTo>
                  <a:cubicBezTo>
                    <a:pt x="68" y="17"/>
                    <a:pt x="55" y="17"/>
                    <a:pt x="43" y="17"/>
                  </a:cubicBezTo>
                  <a:cubicBezTo>
                    <a:pt x="31" y="18"/>
                    <a:pt x="18" y="19"/>
                    <a:pt x="6" y="22"/>
                  </a:cubicBezTo>
                  <a:cubicBezTo>
                    <a:pt x="3" y="23"/>
                    <a:pt x="1" y="21"/>
                    <a:pt x="0" y="18"/>
                  </a:cubicBezTo>
                  <a:cubicBezTo>
                    <a:pt x="0" y="16"/>
                    <a:pt x="1" y="13"/>
                    <a:pt x="3" y="13"/>
                  </a:cubicBezTo>
                  <a:close/>
                </a:path>
              </a:pathLst>
            </a:custGeom>
            <a:solidFill>
              <a:srgbClr val="EBF7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EA9736E-E2CC-4994-ACC4-378819D8375A}"/>
                </a:ext>
              </a:extLst>
            </p:cNvPr>
            <p:cNvSpPr/>
            <p:nvPr/>
          </p:nvSpPr>
          <p:spPr>
            <a:xfrm>
              <a:off x="7841018" y="9006990"/>
              <a:ext cx="483367" cy="4522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9" h="364">
                  <a:moveTo>
                    <a:pt x="0" y="208"/>
                  </a:moveTo>
                  <a:cubicBezTo>
                    <a:pt x="0" y="208"/>
                    <a:pt x="30" y="161"/>
                    <a:pt x="44" y="102"/>
                  </a:cubicBezTo>
                  <a:cubicBezTo>
                    <a:pt x="59" y="44"/>
                    <a:pt x="70" y="6"/>
                    <a:pt x="93" y="0"/>
                  </a:cubicBezTo>
                  <a:cubicBezTo>
                    <a:pt x="116" y="-6"/>
                    <a:pt x="141" y="53"/>
                    <a:pt x="121" y="123"/>
                  </a:cubicBezTo>
                  <a:cubicBezTo>
                    <a:pt x="121" y="123"/>
                    <a:pt x="122" y="137"/>
                    <a:pt x="159" y="104"/>
                  </a:cubicBezTo>
                  <a:cubicBezTo>
                    <a:pt x="195" y="71"/>
                    <a:pt x="289" y="-5"/>
                    <a:pt x="317" y="14"/>
                  </a:cubicBezTo>
                  <a:cubicBezTo>
                    <a:pt x="345" y="34"/>
                    <a:pt x="211" y="187"/>
                    <a:pt x="211" y="187"/>
                  </a:cubicBezTo>
                  <a:cubicBezTo>
                    <a:pt x="211" y="187"/>
                    <a:pt x="335" y="116"/>
                    <a:pt x="381" y="131"/>
                  </a:cubicBezTo>
                  <a:cubicBezTo>
                    <a:pt x="426" y="146"/>
                    <a:pt x="257" y="258"/>
                    <a:pt x="257" y="258"/>
                  </a:cubicBezTo>
                  <a:cubicBezTo>
                    <a:pt x="257" y="258"/>
                    <a:pt x="354" y="245"/>
                    <a:pt x="366" y="266"/>
                  </a:cubicBezTo>
                  <a:cubicBezTo>
                    <a:pt x="378" y="288"/>
                    <a:pt x="289" y="291"/>
                    <a:pt x="227" y="320"/>
                  </a:cubicBezTo>
                  <a:cubicBezTo>
                    <a:pt x="165" y="349"/>
                    <a:pt x="134" y="364"/>
                    <a:pt x="134" y="364"/>
                  </a:cubicBezTo>
                  <a:close/>
                </a:path>
              </a:pathLst>
            </a:custGeom>
            <a:solidFill>
              <a:srgbClr val="FBE0A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32DE325-9FD3-4406-93FA-CC8911BE4F43}"/>
                </a:ext>
              </a:extLst>
            </p:cNvPr>
            <p:cNvSpPr/>
            <p:nvPr/>
          </p:nvSpPr>
          <p:spPr>
            <a:xfrm>
              <a:off x="6600209" y="8633253"/>
              <a:ext cx="695152" cy="9592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9" h="771">
                  <a:moveTo>
                    <a:pt x="29" y="652"/>
                  </a:moveTo>
                  <a:cubicBezTo>
                    <a:pt x="50" y="612"/>
                    <a:pt x="65" y="571"/>
                    <a:pt x="67" y="525"/>
                  </a:cubicBezTo>
                  <a:cubicBezTo>
                    <a:pt x="67" y="525"/>
                    <a:pt x="-16" y="437"/>
                    <a:pt x="3" y="327"/>
                  </a:cubicBezTo>
                  <a:cubicBezTo>
                    <a:pt x="21" y="218"/>
                    <a:pt x="341" y="0"/>
                    <a:pt x="341" y="0"/>
                  </a:cubicBezTo>
                  <a:cubicBezTo>
                    <a:pt x="341" y="0"/>
                    <a:pt x="435" y="67"/>
                    <a:pt x="475" y="157"/>
                  </a:cubicBezTo>
                  <a:cubicBezTo>
                    <a:pt x="508" y="231"/>
                    <a:pt x="532" y="277"/>
                    <a:pt x="555" y="298"/>
                  </a:cubicBezTo>
                  <a:cubicBezTo>
                    <a:pt x="562" y="305"/>
                    <a:pt x="560" y="317"/>
                    <a:pt x="550" y="320"/>
                  </a:cubicBezTo>
                  <a:cubicBezTo>
                    <a:pt x="540" y="324"/>
                    <a:pt x="526" y="326"/>
                    <a:pt x="507" y="326"/>
                  </a:cubicBezTo>
                  <a:cubicBezTo>
                    <a:pt x="507" y="326"/>
                    <a:pt x="517" y="440"/>
                    <a:pt x="456" y="519"/>
                  </a:cubicBezTo>
                  <a:cubicBezTo>
                    <a:pt x="395" y="598"/>
                    <a:pt x="296" y="640"/>
                    <a:pt x="213" y="637"/>
                  </a:cubicBezTo>
                  <a:cubicBezTo>
                    <a:pt x="213" y="637"/>
                    <a:pt x="186" y="717"/>
                    <a:pt x="213" y="771"/>
                  </a:cubicBezTo>
                  <a:close/>
                </a:path>
              </a:pathLst>
            </a:custGeom>
            <a:solidFill>
              <a:srgbClr val="FBE0AA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4F2C094-7D9D-40D2-9066-A7101A1F8695}"/>
                </a:ext>
              </a:extLst>
            </p:cNvPr>
            <p:cNvSpPr/>
            <p:nvPr/>
          </p:nvSpPr>
          <p:spPr>
            <a:xfrm>
              <a:off x="6468155" y="8580930"/>
              <a:ext cx="555623" cy="8060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7" h="648">
                  <a:moveTo>
                    <a:pt x="235" y="480"/>
                  </a:moveTo>
                  <a:cubicBezTo>
                    <a:pt x="235" y="480"/>
                    <a:pt x="264" y="591"/>
                    <a:pt x="217" y="648"/>
                  </a:cubicBezTo>
                  <a:cubicBezTo>
                    <a:pt x="217" y="648"/>
                    <a:pt x="170" y="651"/>
                    <a:pt x="62" y="505"/>
                  </a:cubicBezTo>
                  <a:cubicBezTo>
                    <a:pt x="-45" y="358"/>
                    <a:pt x="-2" y="162"/>
                    <a:pt x="101" y="69"/>
                  </a:cubicBezTo>
                  <a:cubicBezTo>
                    <a:pt x="204" y="-23"/>
                    <a:pt x="369" y="-13"/>
                    <a:pt x="447" y="43"/>
                  </a:cubicBezTo>
                  <a:cubicBezTo>
                    <a:pt x="447" y="43"/>
                    <a:pt x="449" y="246"/>
                    <a:pt x="228" y="368"/>
                  </a:cubicBezTo>
                  <a:cubicBezTo>
                    <a:pt x="228" y="368"/>
                    <a:pt x="203" y="308"/>
                    <a:pt x="148" y="324"/>
                  </a:cubicBezTo>
                  <a:cubicBezTo>
                    <a:pt x="105" y="336"/>
                    <a:pt x="68" y="467"/>
                    <a:pt x="235" y="480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27C759-41AB-4A95-BC5A-536736D556B7}"/>
                </a:ext>
              </a:extLst>
            </p:cNvPr>
            <p:cNvSpPr/>
            <p:nvPr/>
          </p:nvSpPr>
          <p:spPr>
            <a:xfrm>
              <a:off x="6657516" y="9135304"/>
              <a:ext cx="186869" cy="180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" h="146">
                  <a:moveTo>
                    <a:pt x="76" y="146"/>
                  </a:moveTo>
                  <a:cubicBezTo>
                    <a:pt x="33" y="146"/>
                    <a:pt x="0" y="114"/>
                    <a:pt x="0" y="73"/>
                  </a:cubicBezTo>
                  <a:cubicBezTo>
                    <a:pt x="0" y="54"/>
                    <a:pt x="7" y="36"/>
                    <a:pt x="21" y="22"/>
                  </a:cubicBezTo>
                  <a:lnTo>
                    <a:pt x="28" y="29"/>
                  </a:lnTo>
                  <a:cubicBezTo>
                    <a:pt x="16" y="41"/>
                    <a:pt x="9" y="56"/>
                    <a:pt x="9" y="73"/>
                  </a:cubicBezTo>
                  <a:cubicBezTo>
                    <a:pt x="9" y="108"/>
                    <a:pt x="39" y="137"/>
                    <a:pt x="76" y="137"/>
                  </a:cubicBezTo>
                  <a:cubicBezTo>
                    <a:pt x="112" y="137"/>
                    <a:pt x="142" y="108"/>
                    <a:pt x="142" y="73"/>
                  </a:cubicBezTo>
                  <a:cubicBezTo>
                    <a:pt x="142" y="38"/>
                    <a:pt x="112" y="9"/>
                    <a:pt x="76" y="9"/>
                  </a:cubicBezTo>
                  <a:lnTo>
                    <a:pt x="76" y="0"/>
                  </a:lnTo>
                  <a:cubicBezTo>
                    <a:pt x="117" y="0"/>
                    <a:pt x="151" y="32"/>
                    <a:pt x="151" y="73"/>
                  </a:cubicBezTo>
                  <a:cubicBezTo>
                    <a:pt x="151" y="114"/>
                    <a:pt x="117" y="146"/>
                    <a:pt x="76" y="146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CB5FDA2-0D0C-441D-BE58-FF6C76FAC5D6}"/>
                </a:ext>
              </a:extLst>
            </p:cNvPr>
            <p:cNvSpPr/>
            <p:nvPr/>
          </p:nvSpPr>
          <p:spPr>
            <a:xfrm>
              <a:off x="7083576" y="8892378"/>
              <a:ext cx="58552" cy="872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" h="71">
                  <a:moveTo>
                    <a:pt x="43" y="27"/>
                  </a:moveTo>
                  <a:cubicBezTo>
                    <a:pt x="51" y="47"/>
                    <a:pt x="49" y="65"/>
                    <a:pt x="39" y="70"/>
                  </a:cubicBezTo>
                  <a:cubicBezTo>
                    <a:pt x="28" y="75"/>
                    <a:pt x="13" y="63"/>
                    <a:pt x="5" y="44"/>
                  </a:cubicBezTo>
                  <a:cubicBezTo>
                    <a:pt x="-3" y="24"/>
                    <a:pt x="-1" y="5"/>
                    <a:pt x="9" y="1"/>
                  </a:cubicBezTo>
                  <a:cubicBezTo>
                    <a:pt x="20" y="-4"/>
                    <a:pt x="35" y="8"/>
                    <a:pt x="43" y="27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967C233-BDFF-4517-820C-EF7DB2474D99}"/>
                </a:ext>
              </a:extLst>
            </p:cNvPr>
            <p:cNvSpPr/>
            <p:nvPr/>
          </p:nvSpPr>
          <p:spPr>
            <a:xfrm>
              <a:off x="6744721" y="8857495"/>
              <a:ext cx="479630" cy="1793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6" h="145">
                  <a:moveTo>
                    <a:pt x="224" y="107"/>
                  </a:moveTo>
                  <a:cubicBezTo>
                    <a:pt x="235" y="115"/>
                    <a:pt x="277" y="142"/>
                    <a:pt x="327" y="113"/>
                  </a:cubicBezTo>
                  <a:cubicBezTo>
                    <a:pt x="380" y="81"/>
                    <a:pt x="378" y="30"/>
                    <a:pt x="375" y="13"/>
                  </a:cubicBezTo>
                  <a:close/>
                  <a:moveTo>
                    <a:pt x="5" y="145"/>
                  </a:moveTo>
                  <a:cubicBezTo>
                    <a:pt x="2" y="145"/>
                    <a:pt x="1" y="144"/>
                    <a:pt x="0" y="141"/>
                  </a:cubicBezTo>
                  <a:cubicBezTo>
                    <a:pt x="-1" y="139"/>
                    <a:pt x="1" y="136"/>
                    <a:pt x="3" y="135"/>
                  </a:cubicBezTo>
                  <a:lnTo>
                    <a:pt x="216" y="101"/>
                  </a:lnTo>
                  <a:lnTo>
                    <a:pt x="376" y="0"/>
                  </a:lnTo>
                  <a:cubicBezTo>
                    <a:pt x="377" y="0"/>
                    <a:pt x="379" y="0"/>
                    <a:pt x="380" y="0"/>
                  </a:cubicBezTo>
                  <a:cubicBezTo>
                    <a:pt x="381" y="1"/>
                    <a:pt x="383" y="2"/>
                    <a:pt x="383" y="3"/>
                  </a:cubicBezTo>
                  <a:cubicBezTo>
                    <a:pt x="383" y="4"/>
                    <a:pt x="402" y="79"/>
                    <a:pt x="331" y="121"/>
                  </a:cubicBezTo>
                  <a:cubicBezTo>
                    <a:pt x="270" y="157"/>
                    <a:pt x="216" y="113"/>
                    <a:pt x="215" y="112"/>
                  </a:cubicBezTo>
                  <a:cubicBezTo>
                    <a:pt x="215" y="112"/>
                    <a:pt x="214" y="112"/>
                    <a:pt x="214" y="111"/>
                  </a:cubicBezTo>
                  <a:close/>
                </a:path>
              </a:pathLst>
            </a:custGeom>
            <a:solidFill>
              <a:srgbClr val="015E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F8874CF-1424-4F87-8435-4CDB9B7649AF}"/>
                </a:ext>
              </a:extLst>
            </p:cNvPr>
            <p:cNvSpPr/>
            <p:nvPr/>
          </p:nvSpPr>
          <p:spPr>
            <a:xfrm>
              <a:off x="7011321" y="8818876"/>
              <a:ext cx="107138" cy="934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7" h="76">
                  <a:moveTo>
                    <a:pt x="0" y="71"/>
                  </a:moveTo>
                  <a:cubicBezTo>
                    <a:pt x="1" y="61"/>
                    <a:pt x="5" y="52"/>
                    <a:pt x="10" y="44"/>
                  </a:cubicBezTo>
                  <a:cubicBezTo>
                    <a:pt x="15" y="35"/>
                    <a:pt x="21" y="28"/>
                    <a:pt x="28" y="20"/>
                  </a:cubicBezTo>
                  <a:cubicBezTo>
                    <a:pt x="35" y="13"/>
                    <a:pt x="44" y="8"/>
                    <a:pt x="53" y="4"/>
                  </a:cubicBezTo>
                  <a:cubicBezTo>
                    <a:pt x="63" y="0"/>
                    <a:pt x="74" y="0"/>
                    <a:pt x="83" y="1"/>
                  </a:cubicBezTo>
                  <a:cubicBezTo>
                    <a:pt x="86" y="2"/>
                    <a:pt x="88" y="4"/>
                    <a:pt x="87" y="7"/>
                  </a:cubicBezTo>
                  <a:cubicBezTo>
                    <a:pt x="87" y="9"/>
                    <a:pt x="86" y="10"/>
                    <a:pt x="84" y="10"/>
                  </a:cubicBezTo>
                  <a:lnTo>
                    <a:pt x="83" y="11"/>
                  </a:lnTo>
                  <a:cubicBezTo>
                    <a:pt x="76" y="14"/>
                    <a:pt x="68" y="16"/>
                    <a:pt x="61" y="21"/>
                  </a:cubicBezTo>
                  <a:cubicBezTo>
                    <a:pt x="54" y="25"/>
                    <a:pt x="47" y="29"/>
                    <a:pt x="41" y="35"/>
                  </a:cubicBezTo>
                  <a:cubicBezTo>
                    <a:pt x="35" y="40"/>
                    <a:pt x="30" y="46"/>
                    <a:pt x="24" y="53"/>
                  </a:cubicBezTo>
                  <a:cubicBezTo>
                    <a:pt x="19" y="60"/>
                    <a:pt x="14" y="67"/>
                    <a:pt x="9" y="74"/>
                  </a:cubicBezTo>
                  <a:lnTo>
                    <a:pt x="8" y="74"/>
                  </a:lnTo>
                  <a:cubicBezTo>
                    <a:pt x="7" y="76"/>
                    <a:pt x="4" y="77"/>
                    <a:pt x="1" y="75"/>
                  </a:cubicBezTo>
                  <a:cubicBezTo>
                    <a:pt x="0" y="74"/>
                    <a:pt x="0" y="72"/>
                    <a:pt x="0" y="71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3555ABD-346E-4DFA-BE15-8D9F475513E4}"/>
                </a:ext>
              </a:extLst>
            </p:cNvPr>
            <p:cNvSpPr/>
            <p:nvPr/>
          </p:nvSpPr>
          <p:spPr>
            <a:xfrm>
              <a:off x="6225226" y="8544802"/>
              <a:ext cx="356296" cy="4472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7" h="360">
                  <a:moveTo>
                    <a:pt x="277" y="218"/>
                  </a:moveTo>
                  <a:cubicBezTo>
                    <a:pt x="249" y="315"/>
                    <a:pt x="166" y="376"/>
                    <a:pt x="92" y="355"/>
                  </a:cubicBezTo>
                  <a:cubicBezTo>
                    <a:pt x="18" y="333"/>
                    <a:pt x="-19" y="237"/>
                    <a:pt x="10" y="140"/>
                  </a:cubicBezTo>
                  <a:cubicBezTo>
                    <a:pt x="38" y="43"/>
                    <a:pt x="121" y="-18"/>
                    <a:pt x="195" y="4"/>
                  </a:cubicBezTo>
                  <a:cubicBezTo>
                    <a:pt x="269" y="25"/>
                    <a:pt x="306" y="122"/>
                    <a:pt x="277" y="218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0A0A795-BB98-48E6-B400-22A7FA540032}"/>
                </a:ext>
              </a:extLst>
            </p:cNvPr>
            <p:cNvSpPr/>
            <p:nvPr/>
          </p:nvSpPr>
          <p:spPr>
            <a:xfrm>
              <a:off x="5953643" y="8701772"/>
              <a:ext cx="342593" cy="3899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6" h="314">
                  <a:moveTo>
                    <a:pt x="254" y="96"/>
                  </a:moveTo>
                  <a:cubicBezTo>
                    <a:pt x="296" y="176"/>
                    <a:pt x="277" y="267"/>
                    <a:pt x="214" y="301"/>
                  </a:cubicBezTo>
                  <a:cubicBezTo>
                    <a:pt x="150" y="334"/>
                    <a:pt x="64" y="297"/>
                    <a:pt x="23" y="217"/>
                  </a:cubicBezTo>
                  <a:cubicBezTo>
                    <a:pt x="-19" y="137"/>
                    <a:pt x="-1" y="45"/>
                    <a:pt x="62" y="12"/>
                  </a:cubicBezTo>
                  <a:cubicBezTo>
                    <a:pt x="126" y="-22"/>
                    <a:pt x="212" y="16"/>
                    <a:pt x="254" y="96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D2C11D2-DA4A-4A75-9788-9BDE98A00B53}"/>
                </a:ext>
              </a:extLst>
            </p:cNvPr>
            <p:cNvSpPr/>
            <p:nvPr/>
          </p:nvSpPr>
          <p:spPr>
            <a:xfrm>
              <a:off x="5821586" y="9000761"/>
              <a:ext cx="361280" cy="3388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1" h="273">
                  <a:moveTo>
                    <a:pt x="190" y="9"/>
                  </a:moveTo>
                  <a:cubicBezTo>
                    <a:pt x="267" y="36"/>
                    <a:pt x="309" y="115"/>
                    <a:pt x="284" y="186"/>
                  </a:cubicBezTo>
                  <a:cubicBezTo>
                    <a:pt x="259" y="256"/>
                    <a:pt x="177" y="291"/>
                    <a:pt x="100" y="264"/>
                  </a:cubicBezTo>
                  <a:cubicBezTo>
                    <a:pt x="24" y="237"/>
                    <a:pt x="-18" y="158"/>
                    <a:pt x="7" y="88"/>
                  </a:cubicBezTo>
                  <a:cubicBezTo>
                    <a:pt x="32" y="18"/>
                    <a:pt x="114" y="-18"/>
                    <a:pt x="190" y="9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141D6-CE1C-4968-9174-2CC64EF0D74E}"/>
                </a:ext>
              </a:extLst>
            </p:cNvPr>
            <p:cNvSpPr/>
            <p:nvPr/>
          </p:nvSpPr>
          <p:spPr>
            <a:xfrm>
              <a:off x="5820344" y="9288539"/>
              <a:ext cx="298990" cy="2803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1" h="226">
                  <a:moveTo>
                    <a:pt x="158" y="7"/>
                  </a:moveTo>
                  <a:cubicBezTo>
                    <a:pt x="221" y="30"/>
                    <a:pt x="256" y="95"/>
                    <a:pt x="236" y="154"/>
                  </a:cubicBezTo>
                  <a:cubicBezTo>
                    <a:pt x="215" y="212"/>
                    <a:pt x="147" y="240"/>
                    <a:pt x="84" y="218"/>
                  </a:cubicBezTo>
                  <a:cubicBezTo>
                    <a:pt x="21" y="196"/>
                    <a:pt x="-14" y="130"/>
                    <a:pt x="6" y="72"/>
                  </a:cubicBezTo>
                  <a:cubicBezTo>
                    <a:pt x="27" y="14"/>
                    <a:pt x="95" y="-15"/>
                    <a:pt x="158" y="7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64BE39E-2361-47FD-B056-AC87B2F7CC9D}"/>
                </a:ext>
              </a:extLst>
            </p:cNvPr>
            <p:cNvSpPr/>
            <p:nvPr/>
          </p:nvSpPr>
          <p:spPr>
            <a:xfrm>
              <a:off x="7183240" y="9269852"/>
              <a:ext cx="662761" cy="8608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692">
                  <a:moveTo>
                    <a:pt x="5" y="692"/>
                  </a:moveTo>
                  <a:cubicBezTo>
                    <a:pt x="4" y="692"/>
                    <a:pt x="3" y="692"/>
                    <a:pt x="2" y="691"/>
                  </a:cubicBezTo>
                  <a:cubicBezTo>
                    <a:pt x="0" y="689"/>
                    <a:pt x="-1" y="686"/>
                    <a:pt x="1" y="685"/>
                  </a:cubicBezTo>
                  <a:cubicBezTo>
                    <a:pt x="145" y="469"/>
                    <a:pt x="326" y="232"/>
                    <a:pt x="524" y="2"/>
                  </a:cubicBezTo>
                  <a:cubicBezTo>
                    <a:pt x="526" y="-1"/>
                    <a:pt x="528" y="-1"/>
                    <a:pt x="531" y="1"/>
                  </a:cubicBezTo>
                  <a:cubicBezTo>
                    <a:pt x="533" y="3"/>
                    <a:pt x="533" y="6"/>
                    <a:pt x="531" y="8"/>
                  </a:cubicBezTo>
                  <a:cubicBezTo>
                    <a:pt x="334" y="238"/>
                    <a:pt x="153" y="474"/>
                    <a:pt x="8" y="690"/>
                  </a:cubicBezTo>
                  <a:cubicBezTo>
                    <a:pt x="8" y="691"/>
                    <a:pt x="6" y="692"/>
                    <a:pt x="5" y="692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94C4818-03D2-4094-838C-0B9AB7AF7BC1}"/>
                </a:ext>
              </a:extLst>
            </p:cNvPr>
            <p:cNvSpPr/>
            <p:nvPr/>
          </p:nvSpPr>
          <p:spPr>
            <a:xfrm>
              <a:off x="7168290" y="9973725"/>
              <a:ext cx="124579" cy="872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1" h="71">
                  <a:moveTo>
                    <a:pt x="5" y="71"/>
                  </a:moveTo>
                  <a:cubicBezTo>
                    <a:pt x="4" y="71"/>
                    <a:pt x="3" y="70"/>
                    <a:pt x="1" y="69"/>
                  </a:cubicBezTo>
                  <a:cubicBezTo>
                    <a:pt x="0" y="67"/>
                    <a:pt x="0" y="64"/>
                    <a:pt x="3" y="62"/>
                  </a:cubicBezTo>
                  <a:cubicBezTo>
                    <a:pt x="46" y="29"/>
                    <a:pt x="94" y="1"/>
                    <a:pt x="95" y="1"/>
                  </a:cubicBezTo>
                  <a:cubicBezTo>
                    <a:pt x="97" y="-1"/>
                    <a:pt x="100" y="0"/>
                    <a:pt x="101" y="2"/>
                  </a:cubicBezTo>
                  <a:cubicBezTo>
                    <a:pt x="102" y="5"/>
                    <a:pt x="102" y="8"/>
                    <a:pt x="100" y="9"/>
                  </a:cubicBezTo>
                  <a:cubicBezTo>
                    <a:pt x="99" y="9"/>
                    <a:pt x="52" y="37"/>
                    <a:pt x="8" y="70"/>
                  </a:cubicBezTo>
                  <a:cubicBezTo>
                    <a:pt x="8" y="71"/>
                    <a:pt x="6" y="71"/>
                    <a:pt x="5" y="71"/>
                  </a:cubicBezTo>
                  <a:close/>
                </a:path>
              </a:pathLst>
            </a:custGeom>
            <a:solidFill>
              <a:srgbClr val="02185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6D06A01-A2AD-445D-B12D-DFEAA3910B5F}"/>
                </a:ext>
              </a:extLst>
            </p:cNvPr>
            <p:cNvSpPr/>
            <p:nvPr/>
          </p:nvSpPr>
          <p:spPr>
            <a:xfrm>
              <a:off x="8647045" y="5386720"/>
              <a:ext cx="165690" cy="1644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4" h="133">
                  <a:moveTo>
                    <a:pt x="134" y="66"/>
                  </a:moveTo>
                  <a:cubicBezTo>
                    <a:pt x="134" y="29"/>
                    <a:pt x="104" y="0"/>
                    <a:pt x="67" y="0"/>
                  </a:cubicBezTo>
                  <a:cubicBezTo>
                    <a:pt x="30" y="0"/>
                    <a:pt x="0" y="29"/>
                    <a:pt x="0" y="66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4" y="133"/>
                    <a:pt x="134" y="103"/>
                    <a:pt x="134" y="66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447700B-71EA-4601-885F-BD8CCD713CD4}"/>
                </a:ext>
              </a:extLst>
            </p:cNvPr>
            <p:cNvSpPr/>
            <p:nvPr/>
          </p:nvSpPr>
          <p:spPr>
            <a:xfrm>
              <a:off x="9157820" y="5386720"/>
              <a:ext cx="164445" cy="1644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" h="133">
                  <a:moveTo>
                    <a:pt x="133" y="66"/>
                  </a:moveTo>
                  <a:cubicBezTo>
                    <a:pt x="133" y="29"/>
                    <a:pt x="103" y="0"/>
                    <a:pt x="66" y="0"/>
                  </a:cubicBezTo>
                  <a:cubicBezTo>
                    <a:pt x="29" y="0"/>
                    <a:pt x="0" y="29"/>
                    <a:pt x="0" y="66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6"/>
                  </a:cubicBezTo>
                  <a:close/>
                </a:path>
              </a:pathLst>
            </a:custGeom>
            <a:solidFill>
              <a:srgbClr val="20ECDE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461" name="TextBox 460">
            <a:extLst>
              <a:ext uri="{FF2B5EF4-FFF2-40B4-BE49-F238E27FC236}">
                <a16:creationId xmlns:a16="http://schemas.microsoft.com/office/drawing/2014/main" id="{318D1258-BA73-4F25-88B1-5A4FA528DE67}"/>
              </a:ext>
            </a:extLst>
          </p:cNvPr>
          <p:cNvSpPr txBox="1"/>
          <p:nvPr/>
        </p:nvSpPr>
        <p:spPr>
          <a:xfrm>
            <a:off x="17202429" y="4681878"/>
            <a:ext cx="576670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PREVENTION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84FD057C-7014-499E-BC2A-90725C78D3A3}"/>
              </a:ext>
            </a:extLst>
          </p:cNvPr>
          <p:cNvSpPr txBox="1"/>
          <p:nvPr/>
        </p:nvSpPr>
        <p:spPr>
          <a:xfrm>
            <a:off x="17202428" y="7246441"/>
            <a:ext cx="717522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PREDICTIVE &amp; EVIDENCE BASED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8BA982E5-CAB7-42F6-8603-B266A1053687}"/>
              </a:ext>
            </a:extLst>
          </p:cNvPr>
          <p:cNvSpPr txBox="1"/>
          <p:nvPr/>
        </p:nvSpPr>
        <p:spPr>
          <a:xfrm>
            <a:off x="17202429" y="9811004"/>
            <a:ext cx="5766704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3400" b="1" spc="-3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SCIENCE BASED &amp; INTELLIGENCE DRIVEN</a:t>
            </a:r>
            <a:endParaRPr lang="en-US" sz="3400" b="1" spc="-30" dirty="0">
              <a:solidFill>
                <a:srgbClr val="1113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8111282" y="612372"/>
            <a:ext cx="8283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FUTURISTIC POLICING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189B97-02B0-0102-4451-D055041F3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A189B97-02B0-0102-4451-D055041F3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F5AAA-07F2-B9AB-B6CF-0C1196804B68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1586640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rc 88">
            <a:extLst>
              <a:ext uri="{FF2B5EF4-FFF2-40B4-BE49-F238E27FC236}">
                <a16:creationId xmlns:a16="http://schemas.microsoft.com/office/drawing/2014/main" id="{8EA8495E-E1EF-DE41-8F91-B1ADDFD33403}"/>
              </a:ext>
            </a:extLst>
          </p:cNvPr>
          <p:cNvSpPr/>
          <p:nvPr/>
        </p:nvSpPr>
        <p:spPr>
          <a:xfrm>
            <a:off x="1" y="2700026"/>
            <a:ext cx="8318113" cy="8315948"/>
          </a:xfrm>
          <a:prstGeom prst="arc">
            <a:avLst>
              <a:gd name="adj1" fmla="val 16200000"/>
              <a:gd name="adj2" fmla="val 5453292"/>
            </a:avLst>
          </a:prstGeom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B92C6F7-B741-7246-A54B-50DD0DA4B70B}"/>
              </a:ext>
            </a:extLst>
          </p:cNvPr>
          <p:cNvSpPr/>
          <p:nvPr/>
        </p:nvSpPr>
        <p:spPr>
          <a:xfrm>
            <a:off x="4137703" y="3228335"/>
            <a:ext cx="3630612" cy="7259330"/>
          </a:xfrm>
          <a:custGeom>
            <a:avLst/>
            <a:gdLst>
              <a:gd name="connsiteX0" fmla="*/ 0 w 4613275"/>
              <a:gd name="connsiteY0" fmla="*/ 0 h 9226550"/>
              <a:gd name="connsiteX1" fmla="*/ 4613275 w 4613275"/>
              <a:gd name="connsiteY1" fmla="*/ 4613275 h 9226550"/>
              <a:gd name="connsiteX2" fmla="*/ 0 w 4613275"/>
              <a:gd name="connsiteY2" fmla="*/ 9226550 h 9226550"/>
              <a:gd name="connsiteX3" fmla="*/ 0 w 4613275"/>
              <a:gd name="connsiteY3" fmla="*/ 8926779 h 9226550"/>
              <a:gd name="connsiteX4" fmla="*/ 4313504 w 4613275"/>
              <a:gd name="connsiteY4" fmla="*/ 4613275 h 9226550"/>
              <a:gd name="connsiteX5" fmla="*/ 0 w 4613275"/>
              <a:gd name="connsiteY5" fmla="*/ 299771 h 9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275" h="9226550">
                <a:moveTo>
                  <a:pt x="0" y="0"/>
                </a:moveTo>
                <a:cubicBezTo>
                  <a:pt x="2547841" y="0"/>
                  <a:pt x="4613275" y="2065434"/>
                  <a:pt x="4613275" y="4613275"/>
                </a:cubicBezTo>
                <a:cubicBezTo>
                  <a:pt x="4613275" y="7161116"/>
                  <a:pt x="2547841" y="9226550"/>
                  <a:pt x="0" y="9226550"/>
                </a:cubicBezTo>
                <a:lnTo>
                  <a:pt x="0" y="8926779"/>
                </a:lnTo>
                <a:cubicBezTo>
                  <a:pt x="2382282" y="8926779"/>
                  <a:pt x="4313504" y="6995557"/>
                  <a:pt x="4313504" y="4613275"/>
                </a:cubicBezTo>
                <a:cubicBezTo>
                  <a:pt x="4313504" y="2230993"/>
                  <a:pt x="2382282" y="299771"/>
                  <a:pt x="0" y="2997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AA2AA6-FB18-5549-AC07-4D86CA2F2C86}"/>
              </a:ext>
            </a:extLst>
          </p:cNvPr>
          <p:cNvSpPr/>
          <p:nvPr/>
        </p:nvSpPr>
        <p:spPr>
          <a:xfrm>
            <a:off x="7123693" y="2050556"/>
            <a:ext cx="12992266" cy="154925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BEAEB89-504D-E649-ACD9-20B3B7297B34}"/>
              </a:ext>
            </a:extLst>
          </p:cNvPr>
          <p:cNvSpPr/>
          <p:nvPr/>
        </p:nvSpPr>
        <p:spPr>
          <a:xfrm>
            <a:off x="7123693" y="2050556"/>
            <a:ext cx="6456102" cy="154925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FA91DE-B907-C842-BE34-F74342F4DD44}"/>
              </a:ext>
            </a:extLst>
          </p:cNvPr>
          <p:cNvSpPr/>
          <p:nvPr/>
        </p:nvSpPr>
        <p:spPr>
          <a:xfrm>
            <a:off x="7123693" y="2050556"/>
            <a:ext cx="1549652" cy="1549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38578-474E-1F49-B361-A92A4BA448B0}"/>
              </a:ext>
            </a:extLst>
          </p:cNvPr>
          <p:cNvSpPr txBox="1"/>
          <p:nvPr/>
        </p:nvSpPr>
        <p:spPr>
          <a:xfrm>
            <a:off x="7739691" y="2317457"/>
            <a:ext cx="479570" cy="1035965"/>
          </a:xfrm>
          <a:prstGeom prst="rect">
            <a:avLst/>
          </a:prstGeom>
          <a:noFill/>
        </p:spPr>
        <p:txBody>
          <a:bodyPr wrap="none" lIns="91416" tIns="45708" rIns="91416" bIns="45708" rtlCol="0" anchor="ctr">
            <a:spAutoFit/>
          </a:bodyPr>
          <a:lstStyle/>
          <a:p>
            <a:pPr algn="ctr"/>
            <a:r>
              <a:rPr lang="en-US" sz="6132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3D930A-EEDC-D042-AAF5-F97A8DEBB6E0}"/>
              </a:ext>
            </a:extLst>
          </p:cNvPr>
          <p:cNvSpPr txBox="1"/>
          <p:nvPr/>
        </p:nvSpPr>
        <p:spPr>
          <a:xfrm>
            <a:off x="9567043" y="2517916"/>
            <a:ext cx="3784962" cy="63995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199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REFERENCE POINT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BC387F-32FA-AE4F-B3E8-47008AA29C21}"/>
              </a:ext>
            </a:extLst>
          </p:cNvPr>
          <p:cNvSpPr txBox="1"/>
          <p:nvPr/>
        </p:nvSpPr>
        <p:spPr>
          <a:xfrm>
            <a:off x="13981301" y="2577945"/>
            <a:ext cx="5694503" cy="994992"/>
          </a:xfrm>
          <a:prstGeom prst="rect">
            <a:avLst/>
          </a:prstGeom>
          <a:noFill/>
        </p:spPr>
        <p:txBody>
          <a:bodyPr wrap="square" lIns="91416" tIns="45708" rIns="91416" bIns="45708" rtlCol="0" anchor="ctr" anchorCtr="0">
            <a:spAutoFit/>
          </a:bodyPr>
          <a:lstStyle/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933" b="1" dirty="0">
                <a:solidFill>
                  <a:schemeClr val="bg1"/>
                </a:solidFill>
              </a:rPr>
              <a:t>Timely, Reliable and Proactive Intelligence to LEAs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157E08A-D72E-E444-8B61-6BDB18AFAC29}"/>
              </a:ext>
            </a:extLst>
          </p:cNvPr>
          <p:cNvSpPr/>
          <p:nvPr/>
        </p:nvSpPr>
        <p:spPr>
          <a:xfrm>
            <a:off x="8847254" y="6083375"/>
            <a:ext cx="12992266" cy="15492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39B27DA-7C6C-F84D-A17B-CD44501D2807}"/>
              </a:ext>
            </a:extLst>
          </p:cNvPr>
          <p:cNvSpPr/>
          <p:nvPr/>
        </p:nvSpPr>
        <p:spPr>
          <a:xfrm>
            <a:off x="8847254" y="6083375"/>
            <a:ext cx="6456102" cy="15492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9B75BA-9B9F-1447-A0CC-3F3240E36D9B}"/>
              </a:ext>
            </a:extLst>
          </p:cNvPr>
          <p:cNvSpPr/>
          <p:nvPr/>
        </p:nvSpPr>
        <p:spPr>
          <a:xfrm>
            <a:off x="8847254" y="6083375"/>
            <a:ext cx="1549652" cy="1549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E8D259-BE8C-E94A-9217-91F46B113A13}"/>
              </a:ext>
            </a:extLst>
          </p:cNvPr>
          <p:cNvSpPr txBox="1"/>
          <p:nvPr/>
        </p:nvSpPr>
        <p:spPr>
          <a:xfrm>
            <a:off x="9284517" y="6350276"/>
            <a:ext cx="660709" cy="1035965"/>
          </a:xfrm>
          <a:prstGeom prst="rect">
            <a:avLst/>
          </a:prstGeom>
          <a:noFill/>
        </p:spPr>
        <p:txBody>
          <a:bodyPr wrap="none" lIns="91416" tIns="45708" rIns="91416" bIns="45708" rtlCol="0" anchor="ctr">
            <a:spAutoFit/>
          </a:bodyPr>
          <a:lstStyle/>
          <a:p>
            <a:pPr algn="ctr"/>
            <a:r>
              <a:rPr lang="en-US" sz="6132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6F20A1-F420-DB4C-AC51-B91F2D7C1507}"/>
              </a:ext>
            </a:extLst>
          </p:cNvPr>
          <p:cNvSpPr txBox="1"/>
          <p:nvPr/>
        </p:nvSpPr>
        <p:spPr>
          <a:xfrm>
            <a:off x="11511714" y="6550735"/>
            <a:ext cx="2516986" cy="63995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199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RELIABILITY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C26456-8DE7-D242-8AD1-769D7F3EE7D7}"/>
              </a:ext>
            </a:extLst>
          </p:cNvPr>
          <p:cNvSpPr txBox="1"/>
          <p:nvPr/>
        </p:nvSpPr>
        <p:spPr>
          <a:xfrm>
            <a:off x="15704863" y="6631962"/>
            <a:ext cx="5694503" cy="494470"/>
          </a:xfrm>
          <a:prstGeom prst="rect">
            <a:avLst/>
          </a:prstGeom>
          <a:noFill/>
        </p:spPr>
        <p:txBody>
          <a:bodyPr wrap="square" lIns="91416" tIns="45708" rIns="91416" bIns="45708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399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Strategies are set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CFC5CA4-B1B9-A34E-AB59-99577ED39B27}"/>
              </a:ext>
            </a:extLst>
          </p:cNvPr>
          <p:cNvSpPr/>
          <p:nvPr/>
        </p:nvSpPr>
        <p:spPr>
          <a:xfrm>
            <a:off x="7123693" y="10116194"/>
            <a:ext cx="12992266" cy="15492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E520A4-AF82-3043-A320-B1EA223E9A90}"/>
              </a:ext>
            </a:extLst>
          </p:cNvPr>
          <p:cNvSpPr/>
          <p:nvPr/>
        </p:nvSpPr>
        <p:spPr>
          <a:xfrm>
            <a:off x="7123693" y="10116194"/>
            <a:ext cx="6456102" cy="15492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C71BA06-00D8-B74E-AD4A-386D30BF01F3}"/>
              </a:ext>
            </a:extLst>
          </p:cNvPr>
          <p:cNvSpPr/>
          <p:nvPr/>
        </p:nvSpPr>
        <p:spPr>
          <a:xfrm>
            <a:off x="7123693" y="10116194"/>
            <a:ext cx="1549652" cy="15492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BCF1E2-58EA-D948-A166-337791BBD3C4}"/>
              </a:ext>
            </a:extLst>
          </p:cNvPr>
          <p:cNvSpPr txBox="1"/>
          <p:nvPr/>
        </p:nvSpPr>
        <p:spPr>
          <a:xfrm>
            <a:off x="7525686" y="10383095"/>
            <a:ext cx="695976" cy="1035965"/>
          </a:xfrm>
          <a:prstGeom prst="rect">
            <a:avLst/>
          </a:prstGeom>
          <a:noFill/>
        </p:spPr>
        <p:txBody>
          <a:bodyPr wrap="none" lIns="91416" tIns="45708" rIns="91416" bIns="45708" rtlCol="0" anchor="ctr">
            <a:spAutoFit/>
          </a:bodyPr>
          <a:lstStyle/>
          <a:p>
            <a:pPr algn="ctr"/>
            <a:r>
              <a:rPr lang="en-US" sz="6132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8304F6-6E6F-F647-A275-3D7A6CC91C35}"/>
              </a:ext>
            </a:extLst>
          </p:cNvPr>
          <p:cNvSpPr txBox="1"/>
          <p:nvPr/>
        </p:nvSpPr>
        <p:spPr>
          <a:xfrm>
            <a:off x="9274820" y="10386429"/>
            <a:ext cx="3355357" cy="1217040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199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ENHANCED </a:t>
            </a:r>
          </a:p>
          <a:p>
            <a:pPr algn="ctr">
              <a:lnSpc>
                <a:spcPts val="4500"/>
              </a:lnSpc>
            </a:pPr>
            <a:r>
              <a:rPr lang="en-GB" sz="3199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INVESTIGATION</a:t>
            </a:r>
            <a:endParaRPr lang="en-US" sz="3199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51D36B-940D-2B45-9B47-FA8AC88D1342}"/>
              </a:ext>
            </a:extLst>
          </p:cNvPr>
          <p:cNvSpPr txBox="1"/>
          <p:nvPr/>
        </p:nvSpPr>
        <p:spPr>
          <a:xfrm>
            <a:off x="13981301" y="10129070"/>
            <a:ext cx="5694503" cy="1646067"/>
          </a:xfrm>
          <a:prstGeom prst="rect">
            <a:avLst/>
          </a:prstGeom>
          <a:noFill/>
        </p:spPr>
        <p:txBody>
          <a:bodyPr wrap="square" lIns="91416" tIns="45708" rIns="91416" bIns="45708" rtlCol="0" anchor="ctr" anchorCtr="0">
            <a:spAutoFit/>
          </a:bodyPr>
          <a:lstStyle/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399" b="1" dirty="0">
                <a:solidFill>
                  <a:schemeClr val="bg1"/>
                </a:solidFill>
              </a:rPr>
              <a:t>Centralized Criminal Database</a:t>
            </a:r>
          </a:p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399" b="1" dirty="0">
                <a:solidFill>
                  <a:schemeClr val="bg1"/>
                </a:solidFill>
              </a:rPr>
              <a:t>Scientific Driven Investigation</a:t>
            </a:r>
          </a:p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399" b="1" dirty="0">
                <a:solidFill>
                  <a:schemeClr val="bg1"/>
                </a:solidFill>
              </a:rPr>
              <a:t>Intelligence Driven Investigation</a:t>
            </a:r>
          </a:p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399" b="1" dirty="0">
                <a:solidFill>
                  <a:schemeClr val="bg1"/>
                </a:solidFill>
              </a:rPr>
              <a:t>Improved Prosecution of Criminal Cases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EE65E156-580A-C540-85B1-489707228AD3}"/>
              </a:ext>
            </a:extLst>
          </p:cNvPr>
          <p:cNvSpPr/>
          <p:nvPr/>
        </p:nvSpPr>
        <p:spPr>
          <a:xfrm>
            <a:off x="8307784" y="8116363"/>
            <a:ext cx="12992266" cy="154925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9F63D1B-7831-2C4C-9B79-34577BFEBF25}"/>
              </a:ext>
            </a:extLst>
          </p:cNvPr>
          <p:cNvSpPr/>
          <p:nvPr/>
        </p:nvSpPr>
        <p:spPr>
          <a:xfrm>
            <a:off x="8307784" y="8116363"/>
            <a:ext cx="6456102" cy="15492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49A5806-49A7-694F-AB63-DF6EAE03724B}"/>
              </a:ext>
            </a:extLst>
          </p:cNvPr>
          <p:cNvSpPr/>
          <p:nvPr/>
        </p:nvSpPr>
        <p:spPr>
          <a:xfrm>
            <a:off x="8307787" y="8116363"/>
            <a:ext cx="1549652" cy="15492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D89944-1A3B-034C-958C-4BA5E74E968D}"/>
              </a:ext>
            </a:extLst>
          </p:cNvPr>
          <p:cNvSpPr txBox="1"/>
          <p:nvPr/>
        </p:nvSpPr>
        <p:spPr>
          <a:xfrm>
            <a:off x="8688945" y="8383263"/>
            <a:ext cx="716814" cy="1035965"/>
          </a:xfrm>
          <a:prstGeom prst="rect">
            <a:avLst/>
          </a:prstGeom>
          <a:noFill/>
        </p:spPr>
        <p:txBody>
          <a:bodyPr wrap="none" lIns="91416" tIns="45708" rIns="91416" bIns="45708" rtlCol="0" anchor="ctr">
            <a:spAutoFit/>
          </a:bodyPr>
          <a:lstStyle/>
          <a:p>
            <a:pPr algn="ctr"/>
            <a:r>
              <a:rPr lang="en-US" sz="6132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E5EB-8A59-5645-B187-F7859396A6AB}"/>
              </a:ext>
            </a:extLst>
          </p:cNvPr>
          <p:cNvSpPr txBox="1"/>
          <p:nvPr/>
        </p:nvSpPr>
        <p:spPr>
          <a:xfrm>
            <a:off x="10813662" y="8583722"/>
            <a:ext cx="3780154" cy="63995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199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COST REDUCTION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5270F6-534B-D44D-8630-E71903E30E7D}"/>
              </a:ext>
            </a:extLst>
          </p:cNvPr>
          <p:cNvSpPr txBox="1"/>
          <p:nvPr/>
        </p:nvSpPr>
        <p:spPr>
          <a:xfrm>
            <a:off x="15165391" y="8276650"/>
            <a:ext cx="6674128" cy="1020640"/>
          </a:xfrm>
          <a:prstGeom prst="rect">
            <a:avLst/>
          </a:prstGeom>
          <a:noFill/>
        </p:spPr>
        <p:txBody>
          <a:bodyPr wrap="square" lIns="91416" tIns="45708" rIns="91416" bIns="45708" rtlCol="0" anchor="ctr" anchorCtr="0">
            <a:spAutoFit/>
          </a:bodyPr>
          <a:lstStyle/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933" b="1" dirty="0">
                <a:solidFill>
                  <a:schemeClr val="bg1"/>
                </a:solidFill>
              </a:rPr>
              <a:t>Reduced Cost on Justice Delivery</a:t>
            </a:r>
          </a:p>
          <a:p>
            <a:pPr marL="180931" lvl="2" indent="-177756">
              <a:spcAft>
                <a:spcPts val="200"/>
              </a:spcAft>
              <a:buFont typeface="Wingdings 2" pitchFamily="18" charset="2"/>
              <a:buChar char=""/>
            </a:pPr>
            <a:r>
              <a:rPr lang="en-GB" sz="2933" b="1" dirty="0">
                <a:solidFill>
                  <a:schemeClr val="bg1"/>
                </a:solidFill>
              </a:rPr>
              <a:t>Reduced Cost in Criminal Investigation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CF3FEFD-F1A1-8C4F-9C98-4197E45E5130}"/>
              </a:ext>
            </a:extLst>
          </p:cNvPr>
          <p:cNvSpPr/>
          <p:nvPr/>
        </p:nvSpPr>
        <p:spPr>
          <a:xfrm>
            <a:off x="8307784" y="4050385"/>
            <a:ext cx="12992266" cy="154925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B2F4EFE-CFA4-0949-91E7-26B3FE3FF472}"/>
              </a:ext>
            </a:extLst>
          </p:cNvPr>
          <p:cNvSpPr/>
          <p:nvPr/>
        </p:nvSpPr>
        <p:spPr>
          <a:xfrm>
            <a:off x="8307784" y="4050385"/>
            <a:ext cx="6456102" cy="15492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93567B8-366D-8B47-A6D9-3C54C8A94E5A}"/>
              </a:ext>
            </a:extLst>
          </p:cNvPr>
          <p:cNvSpPr/>
          <p:nvPr/>
        </p:nvSpPr>
        <p:spPr>
          <a:xfrm>
            <a:off x="8307787" y="4050385"/>
            <a:ext cx="1549652" cy="1549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4A4F46-4189-B148-9E16-7C3373121109}"/>
              </a:ext>
            </a:extLst>
          </p:cNvPr>
          <p:cNvSpPr txBox="1"/>
          <p:nvPr/>
        </p:nvSpPr>
        <p:spPr>
          <a:xfrm>
            <a:off x="8771501" y="4317285"/>
            <a:ext cx="633458" cy="1035965"/>
          </a:xfrm>
          <a:prstGeom prst="rect">
            <a:avLst/>
          </a:prstGeom>
          <a:noFill/>
        </p:spPr>
        <p:txBody>
          <a:bodyPr wrap="none" lIns="91416" tIns="45708" rIns="91416" bIns="45708" rtlCol="0" anchor="ctr">
            <a:spAutoFit/>
          </a:bodyPr>
          <a:lstStyle/>
          <a:p>
            <a:pPr algn="ctr"/>
            <a:r>
              <a:rPr lang="en-US" sz="6132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5A1417-5A11-4D42-BD7D-9046B68A2CB5}"/>
              </a:ext>
            </a:extLst>
          </p:cNvPr>
          <p:cNvSpPr txBox="1"/>
          <p:nvPr/>
        </p:nvSpPr>
        <p:spPr>
          <a:xfrm>
            <a:off x="10946776" y="4517744"/>
            <a:ext cx="3360167" cy="63995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199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ACCEPTABILITY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94510FF-D2E0-284E-8F01-2396CEA8C066}"/>
              </a:ext>
            </a:extLst>
          </p:cNvPr>
          <p:cNvSpPr txBox="1"/>
          <p:nvPr/>
        </p:nvSpPr>
        <p:spPr>
          <a:xfrm>
            <a:off x="15165395" y="4598971"/>
            <a:ext cx="5694503" cy="494470"/>
          </a:xfrm>
          <a:prstGeom prst="rect">
            <a:avLst/>
          </a:prstGeom>
          <a:noFill/>
        </p:spPr>
        <p:txBody>
          <a:bodyPr wrap="square" lIns="91416" tIns="45708" rIns="91416" bIns="45708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399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Acceptability of Evidence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0BEF143-5844-AB44-AC91-1DC6E3E19539}"/>
              </a:ext>
            </a:extLst>
          </p:cNvPr>
          <p:cNvSpPr>
            <a:spLocks noChangeAspect="1"/>
          </p:cNvSpPr>
          <p:nvPr/>
        </p:nvSpPr>
        <p:spPr>
          <a:xfrm>
            <a:off x="7432068" y="6629460"/>
            <a:ext cx="457201" cy="4570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661C319-4AFF-F84E-8C5E-01F867E1B4E9}"/>
              </a:ext>
            </a:extLst>
          </p:cNvPr>
          <p:cNvSpPr>
            <a:spLocks noChangeAspect="1"/>
          </p:cNvSpPr>
          <p:nvPr/>
        </p:nvSpPr>
        <p:spPr>
          <a:xfrm>
            <a:off x="5191788" y="3371266"/>
            <a:ext cx="457201" cy="4570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3B75E2-012A-B947-8478-B54A2A7D6A9F}"/>
              </a:ext>
            </a:extLst>
          </p:cNvPr>
          <p:cNvSpPr>
            <a:spLocks noChangeAspect="1"/>
          </p:cNvSpPr>
          <p:nvPr/>
        </p:nvSpPr>
        <p:spPr>
          <a:xfrm>
            <a:off x="5191788" y="9910509"/>
            <a:ext cx="457201" cy="4570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BDB2C88-D278-F54D-98E4-BA83B7549441}"/>
              </a:ext>
            </a:extLst>
          </p:cNvPr>
          <p:cNvSpPr>
            <a:spLocks noChangeAspect="1"/>
          </p:cNvSpPr>
          <p:nvPr/>
        </p:nvSpPr>
        <p:spPr>
          <a:xfrm>
            <a:off x="6782547" y="8662447"/>
            <a:ext cx="457201" cy="4570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A389BA-4CE0-6249-BD6C-D3FB48F90415}"/>
              </a:ext>
            </a:extLst>
          </p:cNvPr>
          <p:cNvSpPr>
            <a:spLocks noChangeAspect="1"/>
          </p:cNvSpPr>
          <p:nvPr/>
        </p:nvSpPr>
        <p:spPr>
          <a:xfrm>
            <a:off x="6782547" y="4596469"/>
            <a:ext cx="457201" cy="4570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latin typeface="Lato Light" panose="020F050202020403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3535C4-2D7A-F140-B199-3BFE71B2C36C}"/>
              </a:ext>
            </a:extLst>
          </p:cNvPr>
          <p:cNvSpPr txBox="1"/>
          <p:nvPr/>
        </p:nvSpPr>
        <p:spPr>
          <a:xfrm>
            <a:off x="148449" y="6182074"/>
            <a:ext cx="5809554" cy="1733399"/>
          </a:xfrm>
          <a:prstGeom prst="rect">
            <a:avLst/>
          </a:prstGeom>
          <a:noFill/>
        </p:spPr>
        <p:txBody>
          <a:bodyPr wrap="none" lIns="91416" tIns="45708" rIns="91416" bIns="45708" rtlCol="0" anchor="ctr">
            <a:spAutoFit/>
          </a:bodyPr>
          <a:lstStyle/>
          <a:p>
            <a:pPr algn="ctr"/>
            <a:r>
              <a:rPr lang="en-GB" sz="5332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BENEFITS OF ISO</a:t>
            </a:r>
          </a:p>
          <a:p>
            <a:pPr algn="ctr"/>
            <a:r>
              <a:rPr lang="en-GB" sz="5332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ACCREDITATION</a:t>
            </a:r>
            <a:endParaRPr lang="en-US" sz="5332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253595A1-4C23-7546-BF8C-DDD5212B400F}"/>
              </a:ext>
            </a:extLst>
          </p:cNvPr>
          <p:cNvSpPr/>
          <p:nvPr/>
        </p:nvSpPr>
        <p:spPr>
          <a:xfrm>
            <a:off x="1" y="1787"/>
            <a:ext cx="3215149" cy="3214312"/>
          </a:xfrm>
          <a:prstGeom prst="donut">
            <a:avLst>
              <a:gd name="adj" fmla="val 66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9598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9744B9-B1E7-E748-BCBB-4B7C2E4B05FC}"/>
              </a:ext>
            </a:extLst>
          </p:cNvPr>
          <p:cNvSpPr txBox="1"/>
          <p:nvPr/>
        </p:nvSpPr>
        <p:spPr>
          <a:xfrm>
            <a:off x="7305879" y="769163"/>
            <a:ext cx="11843258" cy="103596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sz="6132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BENEFITS OF ACCREDITATION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6E65DFD-09AF-16E7-108B-FCB0C3F88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73322"/>
              </p:ext>
            </p:extLst>
          </p:nvPr>
        </p:nvGraphicFramePr>
        <p:xfrm>
          <a:off x="20144805" y="533383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6E65DFD-09AF-16E7-108B-FCB0C3F88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33383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497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C4DC3-CFFB-E44D-A5C3-F376AC54042A}"/>
              </a:ext>
            </a:extLst>
          </p:cNvPr>
          <p:cNvSpPr txBox="1"/>
          <p:nvPr/>
        </p:nvSpPr>
        <p:spPr>
          <a:xfrm>
            <a:off x="4434086" y="561164"/>
            <a:ext cx="15113383" cy="74877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en-US" sz="4266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IMPLICATION OF NON-IMPLEMENTATION OF STANDARD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0D152F62-A008-2848-B7FA-B91C03590AC8}"/>
              </a:ext>
            </a:extLst>
          </p:cNvPr>
          <p:cNvGrpSpPr/>
          <p:nvPr/>
        </p:nvGrpSpPr>
        <p:grpSpPr>
          <a:xfrm>
            <a:off x="7138759" y="3402565"/>
            <a:ext cx="10136554" cy="8857717"/>
            <a:chOff x="6859360" y="3401663"/>
            <a:chExt cx="10136554" cy="8860024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1FA480E-9705-8643-99DF-4B928DEA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602" y="5742558"/>
              <a:ext cx="3653312" cy="4018682"/>
            </a:xfrm>
            <a:custGeom>
              <a:avLst/>
              <a:gdLst>
                <a:gd name="connsiteX0" fmla="*/ 597754 w 3653312"/>
                <a:gd name="connsiteY0" fmla="*/ 0 h 4018682"/>
                <a:gd name="connsiteX1" fmla="*/ 1364350 w 3653312"/>
                <a:gd name="connsiteY1" fmla="*/ 1469460 h 4018682"/>
                <a:gd name="connsiteX2" fmla="*/ 1382323 w 3653312"/>
                <a:gd name="connsiteY2" fmla="*/ 1595966 h 4018682"/>
                <a:gd name="connsiteX3" fmla="*/ 1412349 w 3653312"/>
                <a:gd name="connsiteY3" fmla="*/ 1617176 h 4018682"/>
                <a:gd name="connsiteX4" fmla="*/ 2317282 w 3653312"/>
                <a:gd name="connsiteY4" fmla="*/ 1649905 h 4018682"/>
                <a:gd name="connsiteX5" fmla="*/ 2439662 w 3653312"/>
                <a:gd name="connsiteY5" fmla="*/ 1571298 h 4018682"/>
                <a:gd name="connsiteX6" fmla="*/ 2479010 w 3653312"/>
                <a:gd name="connsiteY6" fmla="*/ 1523529 h 4018682"/>
                <a:gd name="connsiteX7" fmla="*/ 2965422 w 3653312"/>
                <a:gd name="connsiteY7" fmla="*/ 1321724 h 4018682"/>
                <a:gd name="connsiteX8" fmla="*/ 3653312 w 3653312"/>
                <a:gd name="connsiteY8" fmla="*/ 2010729 h 4018682"/>
                <a:gd name="connsiteX9" fmla="*/ 2965422 w 3653312"/>
                <a:gd name="connsiteY9" fmla="*/ 2699734 h 4018682"/>
                <a:gd name="connsiteX10" fmla="*/ 2479010 w 3653312"/>
                <a:gd name="connsiteY10" fmla="*/ 2497929 h 4018682"/>
                <a:gd name="connsiteX11" fmla="*/ 2430298 w 3653312"/>
                <a:gd name="connsiteY11" fmla="*/ 2438794 h 4018682"/>
                <a:gd name="connsiteX12" fmla="*/ 2358462 w 3653312"/>
                <a:gd name="connsiteY12" fmla="*/ 2389438 h 4018682"/>
                <a:gd name="connsiteX13" fmla="*/ 1841119 w 3653312"/>
                <a:gd name="connsiteY13" fmla="*/ 2228083 h 4018682"/>
                <a:gd name="connsiteX14" fmla="*/ 1411006 w 3653312"/>
                <a:gd name="connsiteY14" fmla="*/ 2367826 h 4018682"/>
                <a:gd name="connsiteX15" fmla="*/ 1388258 w 3653312"/>
                <a:gd name="connsiteY15" fmla="*/ 2382918 h 4018682"/>
                <a:gd name="connsiteX16" fmla="*/ 1364180 w 3653312"/>
                <a:gd name="connsiteY16" fmla="*/ 2551915 h 4018682"/>
                <a:gd name="connsiteX17" fmla="*/ 596253 w 3653312"/>
                <a:gd name="connsiteY17" fmla="*/ 4018682 h 4018682"/>
                <a:gd name="connsiteX18" fmla="*/ 0 w 3653312"/>
                <a:gd name="connsiteY18" fmla="*/ 3422429 h 4018682"/>
                <a:gd name="connsiteX19" fmla="*/ 1948 w 3653312"/>
                <a:gd name="connsiteY19" fmla="*/ 595805 h 401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3312" h="4018682">
                  <a:moveTo>
                    <a:pt x="597754" y="0"/>
                  </a:moveTo>
                  <a:cubicBezTo>
                    <a:pt x="1006553" y="420083"/>
                    <a:pt x="1262147" y="933238"/>
                    <a:pt x="1364350" y="1469460"/>
                  </a:cubicBezTo>
                  <a:lnTo>
                    <a:pt x="1382323" y="1595966"/>
                  </a:lnTo>
                  <a:lnTo>
                    <a:pt x="1412349" y="1617176"/>
                  </a:lnTo>
                  <a:cubicBezTo>
                    <a:pt x="1762376" y="1845063"/>
                    <a:pt x="2064800" y="1792541"/>
                    <a:pt x="2317282" y="1649905"/>
                  </a:cubicBezTo>
                  <a:lnTo>
                    <a:pt x="2439662" y="1571298"/>
                  </a:lnTo>
                  <a:lnTo>
                    <a:pt x="2479010" y="1523529"/>
                  </a:lnTo>
                  <a:cubicBezTo>
                    <a:pt x="2603494" y="1398844"/>
                    <a:pt x="2775467" y="1321724"/>
                    <a:pt x="2965422" y="1321724"/>
                  </a:cubicBezTo>
                  <a:cubicBezTo>
                    <a:pt x="3345333" y="1321724"/>
                    <a:pt x="3653312" y="1630202"/>
                    <a:pt x="3653312" y="2010729"/>
                  </a:cubicBezTo>
                  <a:cubicBezTo>
                    <a:pt x="3653312" y="2391256"/>
                    <a:pt x="3345333" y="2699734"/>
                    <a:pt x="2965422" y="2699734"/>
                  </a:cubicBezTo>
                  <a:cubicBezTo>
                    <a:pt x="2775467" y="2699734"/>
                    <a:pt x="2603494" y="2622615"/>
                    <a:pt x="2479010" y="2497929"/>
                  </a:cubicBezTo>
                  <a:lnTo>
                    <a:pt x="2430298" y="2438794"/>
                  </a:lnTo>
                  <a:lnTo>
                    <a:pt x="2358462" y="2389438"/>
                  </a:lnTo>
                  <a:cubicBezTo>
                    <a:pt x="2179091" y="2274242"/>
                    <a:pt x="2010120" y="2222542"/>
                    <a:pt x="1841119" y="2228083"/>
                  </a:cubicBezTo>
                  <a:cubicBezTo>
                    <a:pt x="1698987" y="2234000"/>
                    <a:pt x="1555616" y="2280074"/>
                    <a:pt x="1411006" y="2367826"/>
                  </a:cubicBezTo>
                  <a:lnTo>
                    <a:pt x="1388258" y="2382918"/>
                  </a:lnTo>
                  <a:lnTo>
                    <a:pt x="1364180" y="2551915"/>
                  </a:lnTo>
                  <a:cubicBezTo>
                    <a:pt x="1261780" y="3087777"/>
                    <a:pt x="1005866" y="3600035"/>
                    <a:pt x="596253" y="4018682"/>
                  </a:cubicBezTo>
                  <a:cubicBezTo>
                    <a:pt x="596253" y="4018682"/>
                    <a:pt x="596253" y="4018682"/>
                    <a:pt x="0" y="3422429"/>
                  </a:cubicBezTo>
                  <a:cubicBezTo>
                    <a:pt x="761298" y="2637040"/>
                    <a:pt x="760828" y="1384776"/>
                    <a:pt x="1948" y="595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87425" tIns="243713" rIns="487425" bIns="24371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CCE46B1-D7F9-0347-8107-2C1B0F726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360" y="5744059"/>
              <a:ext cx="3557542" cy="4015680"/>
            </a:xfrm>
            <a:custGeom>
              <a:avLst/>
              <a:gdLst>
                <a:gd name="connsiteX0" fmla="*/ 2960233 w 3557542"/>
                <a:gd name="connsiteY0" fmla="*/ 0 h 4015680"/>
                <a:gd name="connsiteX1" fmla="*/ 3556486 w 3557542"/>
                <a:gd name="connsiteY1" fmla="*/ 596253 h 4015680"/>
                <a:gd name="connsiteX2" fmla="*/ 3557542 w 3557542"/>
                <a:gd name="connsiteY2" fmla="*/ 3419872 h 4015680"/>
                <a:gd name="connsiteX3" fmla="*/ 2961734 w 3557542"/>
                <a:gd name="connsiteY3" fmla="*/ 4015680 h 4015680"/>
                <a:gd name="connsiteX4" fmla="*/ 2193659 w 3557542"/>
                <a:gd name="connsiteY4" fmla="*/ 2547700 h 4015680"/>
                <a:gd name="connsiteX5" fmla="*/ 2166098 w 3557542"/>
                <a:gd name="connsiteY5" fmla="*/ 2353826 h 4015680"/>
                <a:gd name="connsiteX6" fmla="*/ 2161032 w 3557542"/>
                <a:gd name="connsiteY6" fmla="*/ 2350803 h 4015680"/>
                <a:gd name="connsiteX7" fmla="*/ 1336029 w 3557542"/>
                <a:gd name="connsiteY7" fmla="*/ 2365771 h 4015680"/>
                <a:gd name="connsiteX8" fmla="*/ 1220981 w 3557542"/>
                <a:gd name="connsiteY8" fmla="*/ 2439669 h 4015680"/>
                <a:gd name="connsiteX9" fmla="*/ 1174302 w 3557542"/>
                <a:gd name="connsiteY9" fmla="*/ 2496336 h 4015680"/>
                <a:gd name="connsiteX10" fmla="*/ 687890 w 3557542"/>
                <a:gd name="connsiteY10" fmla="*/ 2698141 h 4015680"/>
                <a:gd name="connsiteX11" fmla="*/ 0 w 3557542"/>
                <a:gd name="connsiteY11" fmla="*/ 2009136 h 4015680"/>
                <a:gd name="connsiteX12" fmla="*/ 687890 w 3557542"/>
                <a:gd name="connsiteY12" fmla="*/ 1320131 h 4015680"/>
                <a:gd name="connsiteX13" fmla="*/ 1174302 w 3557542"/>
                <a:gd name="connsiteY13" fmla="*/ 1521936 h 4015680"/>
                <a:gd name="connsiteX14" fmla="*/ 1217294 w 3557542"/>
                <a:gd name="connsiteY14" fmla="*/ 1574128 h 4015680"/>
                <a:gd name="connsiteX15" fmla="*/ 1217307 w 3557542"/>
                <a:gd name="connsiteY15" fmla="*/ 1572963 h 4015680"/>
                <a:gd name="connsiteX16" fmla="*/ 1812191 w 3557542"/>
                <a:gd name="connsiteY16" fmla="*/ 1787593 h 4015680"/>
                <a:gd name="connsiteX17" fmla="*/ 2155687 w 3557542"/>
                <a:gd name="connsiteY17" fmla="*/ 1695513 h 4015680"/>
                <a:gd name="connsiteX18" fmla="*/ 2161448 w 3557542"/>
                <a:gd name="connsiteY18" fmla="*/ 1692343 h 4015680"/>
                <a:gd name="connsiteX19" fmla="*/ 2193783 w 3557542"/>
                <a:gd name="connsiteY19" fmla="*/ 1465290 h 4015680"/>
                <a:gd name="connsiteX20" fmla="*/ 2960233 w 3557542"/>
                <a:gd name="connsiteY20" fmla="*/ 0 h 401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57542" h="4015680">
                  <a:moveTo>
                    <a:pt x="2960233" y="0"/>
                  </a:moveTo>
                  <a:cubicBezTo>
                    <a:pt x="2960233" y="0"/>
                    <a:pt x="2960233" y="0"/>
                    <a:pt x="3556486" y="596253"/>
                  </a:cubicBezTo>
                  <a:cubicBezTo>
                    <a:pt x="2795185" y="1381645"/>
                    <a:pt x="2795654" y="2633911"/>
                    <a:pt x="3557542" y="3419872"/>
                  </a:cubicBezTo>
                  <a:lnTo>
                    <a:pt x="2961734" y="4015680"/>
                  </a:lnTo>
                  <a:cubicBezTo>
                    <a:pt x="2551807" y="3596725"/>
                    <a:pt x="2295931" y="3083851"/>
                    <a:pt x="2193659" y="2547700"/>
                  </a:cubicBezTo>
                  <a:lnTo>
                    <a:pt x="2166098" y="2353826"/>
                  </a:lnTo>
                  <a:lnTo>
                    <a:pt x="2161032" y="2350803"/>
                  </a:lnTo>
                  <a:cubicBezTo>
                    <a:pt x="1844703" y="2179227"/>
                    <a:pt x="1569088" y="2234108"/>
                    <a:pt x="1336029" y="2365771"/>
                  </a:cubicBezTo>
                  <a:lnTo>
                    <a:pt x="1220981" y="2439669"/>
                  </a:lnTo>
                  <a:lnTo>
                    <a:pt x="1174302" y="2496336"/>
                  </a:lnTo>
                  <a:cubicBezTo>
                    <a:pt x="1049818" y="2621022"/>
                    <a:pt x="877846" y="2698141"/>
                    <a:pt x="687890" y="2698141"/>
                  </a:cubicBezTo>
                  <a:cubicBezTo>
                    <a:pt x="307979" y="2698141"/>
                    <a:pt x="0" y="2389663"/>
                    <a:pt x="0" y="2009136"/>
                  </a:cubicBezTo>
                  <a:cubicBezTo>
                    <a:pt x="0" y="1628609"/>
                    <a:pt x="307979" y="1320131"/>
                    <a:pt x="687890" y="1320131"/>
                  </a:cubicBezTo>
                  <a:cubicBezTo>
                    <a:pt x="877846" y="1320131"/>
                    <a:pt x="1049818" y="1397251"/>
                    <a:pt x="1174302" y="1521936"/>
                  </a:cubicBezTo>
                  <a:lnTo>
                    <a:pt x="1217294" y="1574128"/>
                  </a:lnTo>
                  <a:lnTo>
                    <a:pt x="1217307" y="1572963"/>
                  </a:lnTo>
                  <a:cubicBezTo>
                    <a:pt x="1425943" y="1725495"/>
                    <a:pt x="1619047" y="1793926"/>
                    <a:pt x="1812191" y="1787593"/>
                  </a:cubicBezTo>
                  <a:cubicBezTo>
                    <a:pt x="1925897" y="1782860"/>
                    <a:pt x="2040395" y="1752426"/>
                    <a:pt x="2155687" y="1695513"/>
                  </a:cubicBezTo>
                  <a:lnTo>
                    <a:pt x="2161448" y="1692343"/>
                  </a:lnTo>
                  <a:lnTo>
                    <a:pt x="2193783" y="1465290"/>
                  </a:lnTo>
                  <a:cubicBezTo>
                    <a:pt x="2296114" y="929497"/>
                    <a:pt x="2551747" y="417520"/>
                    <a:pt x="2960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87425" tIns="243713" rIns="487425" bIns="24371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4E30304-1E77-2646-8124-07DFB4FF7E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31424" y="9214972"/>
              <a:ext cx="5500994" cy="3046715"/>
            </a:xfrm>
            <a:custGeom>
              <a:avLst/>
              <a:gdLst>
                <a:gd name="connsiteX0" fmla="*/ 4264476 w 5500994"/>
                <a:gd name="connsiteY0" fmla="*/ 0 h 3046715"/>
                <a:gd name="connsiteX1" fmla="*/ 1440857 w 5500994"/>
                <a:gd name="connsiteY1" fmla="*/ 1055 h 3046715"/>
                <a:gd name="connsiteX2" fmla="*/ 844604 w 5500994"/>
                <a:gd name="connsiteY2" fmla="*/ 597309 h 3046715"/>
                <a:gd name="connsiteX3" fmla="*/ 1060908 w 5500994"/>
                <a:gd name="connsiteY3" fmla="*/ 788812 h 3046715"/>
                <a:gd name="connsiteX4" fmla="*/ 1124503 w 5500994"/>
                <a:gd name="connsiteY4" fmla="*/ 834698 h 3046715"/>
                <a:gd name="connsiteX5" fmla="*/ 1128516 w 5500994"/>
                <a:gd name="connsiteY5" fmla="*/ 908577 h 3046715"/>
                <a:gd name="connsiteX6" fmla="*/ 703051 w 5500994"/>
                <a:gd name="connsiteY6" fmla="*/ 1615566 h 3046715"/>
                <a:gd name="connsiteX7" fmla="*/ 579124 w 5500994"/>
                <a:gd name="connsiteY7" fmla="*/ 1679493 h 3046715"/>
                <a:gd name="connsiteX8" fmla="*/ 552360 w 5500994"/>
                <a:gd name="connsiteY8" fmla="*/ 1682071 h 3046715"/>
                <a:gd name="connsiteX9" fmla="*/ 7 w 5500994"/>
                <a:gd name="connsiteY9" fmla="*/ 2354547 h 3046715"/>
                <a:gd name="connsiteX10" fmla="*/ 684723 w 5500994"/>
                <a:gd name="connsiteY10" fmla="*/ 3046708 h 3046715"/>
                <a:gd name="connsiteX11" fmla="*/ 1375773 w 5500994"/>
                <a:gd name="connsiteY11" fmla="*/ 2360871 h 3046715"/>
                <a:gd name="connsiteX12" fmla="*/ 1362436 w 5500994"/>
                <a:gd name="connsiteY12" fmla="*/ 2221949 h 3046715"/>
                <a:gd name="connsiteX13" fmla="*/ 1329656 w 5500994"/>
                <a:gd name="connsiteY13" fmla="*/ 2114435 h 3046715"/>
                <a:gd name="connsiteX14" fmla="*/ 1330283 w 5500994"/>
                <a:gd name="connsiteY14" fmla="*/ 2114787 h 3046715"/>
                <a:gd name="connsiteX15" fmla="*/ 1441850 w 5500994"/>
                <a:gd name="connsiteY15" fmla="*/ 1492287 h 3046715"/>
                <a:gd name="connsiteX16" fmla="*/ 1693342 w 5500994"/>
                <a:gd name="connsiteY16" fmla="*/ 1240851 h 3046715"/>
                <a:gd name="connsiteX17" fmla="*/ 1765181 w 5500994"/>
                <a:gd name="connsiteY17" fmla="*/ 1201448 h 3046715"/>
                <a:gd name="connsiteX18" fmla="*/ 1784655 w 5500994"/>
                <a:gd name="connsiteY18" fmla="*/ 1210343 h 3046715"/>
                <a:gd name="connsiteX19" fmla="*/ 3658112 w 5500994"/>
                <a:gd name="connsiteY19" fmla="*/ 1299944 h 3046715"/>
                <a:gd name="connsiteX20" fmla="*/ 3812364 w 5500994"/>
                <a:gd name="connsiteY20" fmla="*/ 1246808 h 3046715"/>
                <a:gd name="connsiteX21" fmla="*/ 3948037 w 5500994"/>
                <a:gd name="connsiteY21" fmla="*/ 1357300 h 3046715"/>
                <a:gd name="connsiteX22" fmla="*/ 4056540 w 5500994"/>
                <a:gd name="connsiteY22" fmla="*/ 1492287 h 3046715"/>
                <a:gd name="connsiteX23" fmla="*/ 4168107 w 5500994"/>
                <a:gd name="connsiteY23" fmla="*/ 2114787 h 3046715"/>
                <a:gd name="connsiteX24" fmla="*/ 4169597 w 5500994"/>
                <a:gd name="connsiteY24" fmla="*/ 2113949 h 3046715"/>
                <a:gd name="connsiteX25" fmla="*/ 4172146 w 5500994"/>
                <a:gd name="connsiteY25" fmla="*/ 2112515 h 3046715"/>
                <a:gd name="connsiteX26" fmla="*/ 4139191 w 5500994"/>
                <a:gd name="connsiteY26" fmla="*/ 2218850 h 3046715"/>
                <a:gd name="connsiteX27" fmla="*/ 4125216 w 5500994"/>
                <a:gd name="connsiteY27" fmla="*/ 2357709 h 3046715"/>
                <a:gd name="connsiteX28" fmla="*/ 4813105 w 5500994"/>
                <a:gd name="connsiteY28" fmla="*/ 3046715 h 3046715"/>
                <a:gd name="connsiteX29" fmla="*/ 5500994 w 5500994"/>
                <a:gd name="connsiteY29" fmla="*/ 2357709 h 3046715"/>
                <a:gd name="connsiteX30" fmla="*/ 4951739 w 5500994"/>
                <a:gd name="connsiteY30" fmla="*/ 1682701 h 3046715"/>
                <a:gd name="connsiteX31" fmla="*/ 4919097 w 5500994"/>
                <a:gd name="connsiteY31" fmla="*/ 1679405 h 3046715"/>
                <a:gd name="connsiteX32" fmla="*/ 4795339 w 5500994"/>
                <a:gd name="connsiteY32" fmla="*/ 1615566 h 3046715"/>
                <a:gd name="connsiteX33" fmla="*/ 4388703 w 5500994"/>
                <a:gd name="connsiteY33" fmla="*/ 1076410 h 3046715"/>
                <a:gd name="connsiteX34" fmla="*/ 4377316 w 5500994"/>
                <a:gd name="connsiteY34" fmla="*/ 974920 h 3046715"/>
                <a:gd name="connsiteX35" fmla="*/ 4412638 w 5500994"/>
                <a:gd name="connsiteY35" fmla="*/ 954400 h 3046715"/>
                <a:gd name="connsiteX36" fmla="*/ 4860283 w 5500994"/>
                <a:gd name="connsiteY36" fmla="*/ 595807 h 3046715"/>
                <a:gd name="connsiteX37" fmla="*/ 4264476 w 5500994"/>
                <a:gd name="connsiteY37" fmla="*/ 0 h 30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500994" h="3046715">
                  <a:moveTo>
                    <a:pt x="4264476" y="0"/>
                  </a:moveTo>
                  <a:cubicBezTo>
                    <a:pt x="3478515" y="761888"/>
                    <a:pt x="2226249" y="762356"/>
                    <a:pt x="1440857" y="1055"/>
                  </a:cubicBezTo>
                  <a:lnTo>
                    <a:pt x="844604" y="597309"/>
                  </a:lnTo>
                  <a:cubicBezTo>
                    <a:pt x="914191" y="665390"/>
                    <a:pt x="986401" y="729225"/>
                    <a:pt x="1060908" y="788812"/>
                  </a:cubicBezTo>
                  <a:lnTo>
                    <a:pt x="1124503" y="834698"/>
                  </a:lnTo>
                  <a:lnTo>
                    <a:pt x="1128516" y="908577"/>
                  </a:lnTo>
                  <a:cubicBezTo>
                    <a:pt x="1118941" y="1268313"/>
                    <a:pt x="933605" y="1479563"/>
                    <a:pt x="703051" y="1615566"/>
                  </a:cubicBezTo>
                  <a:lnTo>
                    <a:pt x="579124" y="1679493"/>
                  </a:lnTo>
                  <a:lnTo>
                    <a:pt x="552360" y="1682071"/>
                  </a:lnTo>
                  <a:cubicBezTo>
                    <a:pt x="238609" y="1744877"/>
                    <a:pt x="1538" y="2021588"/>
                    <a:pt x="7" y="2354547"/>
                  </a:cubicBezTo>
                  <a:cubicBezTo>
                    <a:pt x="-1742" y="2735071"/>
                    <a:pt x="304816" y="3044961"/>
                    <a:pt x="684723" y="3046708"/>
                  </a:cubicBezTo>
                  <a:cubicBezTo>
                    <a:pt x="1064630" y="3048454"/>
                    <a:pt x="1374023" y="2741395"/>
                    <a:pt x="1375773" y="2360871"/>
                  </a:cubicBezTo>
                  <a:cubicBezTo>
                    <a:pt x="1375992" y="2313305"/>
                    <a:pt x="1371393" y="2266844"/>
                    <a:pt x="1362436" y="2221949"/>
                  </a:cubicBezTo>
                  <a:lnTo>
                    <a:pt x="1329656" y="2114435"/>
                  </a:lnTo>
                  <a:lnTo>
                    <a:pt x="1330283" y="2114787"/>
                  </a:lnTo>
                  <a:cubicBezTo>
                    <a:pt x="1302504" y="1857837"/>
                    <a:pt x="1339793" y="1656388"/>
                    <a:pt x="1441850" y="1492287"/>
                  </a:cubicBezTo>
                  <a:cubicBezTo>
                    <a:pt x="1502802" y="1396181"/>
                    <a:pt x="1586408" y="1312239"/>
                    <a:pt x="1693342" y="1240851"/>
                  </a:cubicBezTo>
                  <a:lnTo>
                    <a:pt x="1765181" y="1201448"/>
                  </a:lnTo>
                  <a:lnTo>
                    <a:pt x="1784655" y="1210343"/>
                  </a:lnTo>
                  <a:cubicBezTo>
                    <a:pt x="2382066" y="1448906"/>
                    <a:pt x="3043943" y="1479011"/>
                    <a:pt x="3658112" y="1299944"/>
                  </a:cubicBezTo>
                  <a:lnTo>
                    <a:pt x="3812364" y="1246808"/>
                  </a:lnTo>
                  <a:lnTo>
                    <a:pt x="3948037" y="1357300"/>
                  </a:lnTo>
                  <a:cubicBezTo>
                    <a:pt x="3989924" y="1399222"/>
                    <a:pt x="4026064" y="1444234"/>
                    <a:pt x="4056540" y="1492287"/>
                  </a:cubicBezTo>
                  <a:cubicBezTo>
                    <a:pt x="4158597" y="1656388"/>
                    <a:pt x="4195886" y="1857837"/>
                    <a:pt x="4168107" y="2114787"/>
                  </a:cubicBezTo>
                  <a:cubicBezTo>
                    <a:pt x="4168107" y="2114787"/>
                    <a:pt x="4168107" y="2114787"/>
                    <a:pt x="4169597" y="2113949"/>
                  </a:cubicBezTo>
                  <a:lnTo>
                    <a:pt x="4172146" y="2112515"/>
                  </a:lnTo>
                  <a:lnTo>
                    <a:pt x="4139191" y="2218850"/>
                  </a:lnTo>
                  <a:cubicBezTo>
                    <a:pt x="4130028" y="2263703"/>
                    <a:pt x="4125216" y="2310143"/>
                    <a:pt x="4125216" y="2357709"/>
                  </a:cubicBezTo>
                  <a:cubicBezTo>
                    <a:pt x="4125216" y="2738237"/>
                    <a:pt x="4433194" y="3046715"/>
                    <a:pt x="4813105" y="3046715"/>
                  </a:cubicBezTo>
                  <a:cubicBezTo>
                    <a:pt x="5193016" y="3046715"/>
                    <a:pt x="5500994" y="2738237"/>
                    <a:pt x="5500994" y="2357709"/>
                  </a:cubicBezTo>
                  <a:cubicBezTo>
                    <a:pt x="5500994" y="2024747"/>
                    <a:pt x="5265198" y="1746948"/>
                    <a:pt x="4951739" y="1682701"/>
                  </a:cubicBezTo>
                  <a:lnTo>
                    <a:pt x="4919097" y="1679405"/>
                  </a:lnTo>
                  <a:lnTo>
                    <a:pt x="4795339" y="1615566"/>
                  </a:lnTo>
                  <a:cubicBezTo>
                    <a:pt x="4603210" y="1502230"/>
                    <a:pt x="4442483" y="1336640"/>
                    <a:pt x="4388703" y="1076410"/>
                  </a:cubicBezTo>
                  <a:lnTo>
                    <a:pt x="4377316" y="974920"/>
                  </a:lnTo>
                  <a:lnTo>
                    <a:pt x="4412638" y="954400"/>
                  </a:lnTo>
                  <a:cubicBezTo>
                    <a:pt x="4570544" y="851975"/>
                    <a:pt x="4720631" y="732450"/>
                    <a:pt x="4860283" y="595807"/>
                  </a:cubicBezTo>
                  <a:cubicBezTo>
                    <a:pt x="4860283" y="595807"/>
                    <a:pt x="4860283" y="595807"/>
                    <a:pt x="4264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87425" tIns="243713" rIns="487425" bIns="24371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B1556B8-3CCB-FB4F-A37D-2FF7BEE808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70841" flipH="1">
              <a:off x="9237790" y="3401663"/>
              <a:ext cx="5500844" cy="2896680"/>
            </a:xfrm>
            <a:custGeom>
              <a:avLst/>
              <a:gdLst>
                <a:gd name="connsiteX0" fmla="*/ 4807110 w 5500844"/>
                <a:gd name="connsiteY0" fmla="*/ 25 h 2896680"/>
                <a:gd name="connsiteX1" fmla="*/ 4125088 w 5500844"/>
                <a:gd name="connsiteY1" fmla="*/ 694841 h 2896680"/>
                <a:gd name="connsiteX2" fmla="*/ 4140241 w 5500844"/>
                <a:gd name="connsiteY2" fmla="*/ 833576 h 2896680"/>
                <a:gd name="connsiteX3" fmla="*/ 4174095 w 5500844"/>
                <a:gd name="connsiteY3" fmla="*/ 939625 h 2896680"/>
                <a:gd name="connsiteX4" fmla="*/ 4171537 w 5500844"/>
                <a:gd name="connsiteY4" fmla="*/ 938214 h 2896680"/>
                <a:gd name="connsiteX5" fmla="*/ 4170040 w 5500844"/>
                <a:gd name="connsiteY5" fmla="*/ 937388 h 2896680"/>
                <a:gd name="connsiteX6" fmla="*/ 4063757 w 5500844"/>
                <a:gd name="connsiteY6" fmla="*/ 1560812 h 2896680"/>
                <a:gd name="connsiteX7" fmla="*/ 3966465 w 5500844"/>
                <a:gd name="connsiteY7" fmla="*/ 1683977 h 2896680"/>
                <a:gd name="connsiteX8" fmla="*/ 3928532 w 5500844"/>
                <a:gd name="connsiteY8" fmla="*/ 1667022 h 2896680"/>
                <a:gd name="connsiteX9" fmla="*/ 1794808 w 5500844"/>
                <a:gd name="connsiteY9" fmla="*/ 1684699 h 2896680"/>
                <a:gd name="connsiteX10" fmla="*/ 1620103 w 5500844"/>
                <a:gd name="connsiteY10" fmla="*/ 1766113 h 2896680"/>
                <a:gd name="connsiteX11" fmla="*/ 1558805 w 5500844"/>
                <a:gd name="connsiteY11" fmla="*/ 1717052 h 2896680"/>
                <a:gd name="connsiteX12" fmla="*/ 1449161 w 5500844"/>
                <a:gd name="connsiteY12" fmla="*/ 1582990 h 2896680"/>
                <a:gd name="connsiteX13" fmla="*/ 1332318 w 5500844"/>
                <a:gd name="connsiteY13" fmla="*/ 961459 h 2896680"/>
                <a:gd name="connsiteX14" fmla="*/ 1331012 w 5500844"/>
                <a:gd name="connsiteY14" fmla="*/ 962208 h 2896680"/>
                <a:gd name="connsiteX15" fmla="*/ 1361802 w 5500844"/>
                <a:gd name="connsiteY15" fmla="*/ 862855 h 2896680"/>
                <a:gd name="connsiteX16" fmla="*/ 1375778 w 5500844"/>
                <a:gd name="connsiteY16" fmla="*/ 723996 h 2896680"/>
                <a:gd name="connsiteX17" fmla="*/ 687889 w 5500844"/>
                <a:gd name="connsiteY17" fmla="*/ 34990 h 2896680"/>
                <a:gd name="connsiteX18" fmla="*/ 0 w 5500844"/>
                <a:gd name="connsiteY18" fmla="*/ 723996 h 2896680"/>
                <a:gd name="connsiteX19" fmla="*/ 549255 w 5500844"/>
                <a:gd name="connsiteY19" fmla="*/ 1399004 h 2896680"/>
                <a:gd name="connsiteX20" fmla="*/ 583623 w 5500844"/>
                <a:gd name="connsiteY20" fmla="*/ 1402474 h 2896680"/>
                <a:gd name="connsiteX21" fmla="*/ 709343 w 5500844"/>
                <a:gd name="connsiteY21" fmla="*/ 1465981 h 2896680"/>
                <a:gd name="connsiteX22" fmla="*/ 1120538 w 5500844"/>
                <a:gd name="connsiteY22" fmla="*/ 2001669 h 2896680"/>
                <a:gd name="connsiteX23" fmla="*/ 1128923 w 5500844"/>
                <a:gd name="connsiteY23" fmla="*/ 2071089 h 2896680"/>
                <a:gd name="connsiteX24" fmla="*/ 1072365 w 5500844"/>
                <a:gd name="connsiteY24" fmla="*/ 2112480 h 2896680"/>
                <a:gd name="connsiteX25" fmla="*/ 856524 w 5500844"/>
                <a:gd name="connsiteY25" fmla="*/ 2305949 h 2896680"/>
                <a:gd name="connsiteX26" fmla="*/ 1051767 w 5500844"/>
                <a:gd name="connsiteY26" fmla="*/ 2497907 h 2896680"/>
                <a:gd name="connsiteX27" fmla="*/ 1097738 w 5500844"/>
                <a:gd name="connsiteY27" fmla="*/ 2543105 h 2896680"/>
                <a:gd name="connsiteX28" fmla="*/ 1090441 w 5500844"/>
                <a:gd name="connsiteY28" fmla="*/ 2581723 h 2896680"/>
                <a:gd name="connsiteX29" fmla="*/ 1119855 w 5500844"/>
                <a:gd name="connsiteY29" fmla="*/ 2564850 h 2896680"/>
                <a:gd name="connsiteX30" fmla="*/ 1178800 w 5500844"/>
                <a:gd name="connsiteY30" fmla="*/ 2622803 h 2896680"/>
                <a:gd name="connsiteX31" fmla="*/ 1457362 w 5500844"/>
                <a:gd name="connsiteY31" fmla="*/ 2896680 h 2896680"/>
                <a:gd name="connsiteX32" fmla="*/ 4283900 w 5500844"/>
                <a:gd name="connsiteY32" fmla="*/ 2874653 h 2896680"/>
                <a:gd name="connsiteX33" fmla="*/ 4875075 w 5500844"/>
                <a:gd name="connsiteY33" fmla="*/ 2273364 h 2896680"/>
                <a:gd name="connsiteX34" fmla="*/ 4424794 w 5500844"/>
                <a:gd name="connsiteY34" fmla="*/ 1918783 h 2896680"/>
                <a:gd name="connsiteX35" fmla="*/ 4417114 w 5500844"/>
                <a:gd name="connsiteY35" fmla="*/ 1914406 h 2896680"/>
                <a:gd name="connsiteX36" fmla="*/ 4442701 w 5500844"/>
                <a:gd name="connsiteY36" fmla="*/ 1828364 h 2896680"/>
                <a:gd name="connsiteX37" fmla="*/ 4801484 w 5500844"/>
                <a:gd name="connsiteY37" fmla="*/ 1431270 h 2896680"/>
                <a:gd name="connsiteX38" fmla="*/ 4924690 w 5500844"/>
                <a:gd name="connsiteY38" fmla="*/ 1366387 h 2896680"/>
                <a:gd name="connsiteX39" fmla="*/ 4957308 w 5500844"/>
                <a:gd name="connsiteY39" fmla="*/ 1362814 h 2896680"/>
                <a:gd name="connsiteX40" fmla="*/ 5500819 w 5500844"/>
                <a:gd name="connsiteY40" fmla="*/ 683172 h 2896680"/>
                <a:gd name="connsiteX41" fmla="*/ 4807110 w 5500844"/>
                <a:gd name="connsiteY41" fmla="*/ 25 h 289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00844" h="2896680">
                  <a:moveTo>
                    <a:pt x="4807110" y="25"/>
                  </a:moveTo>
                  <a:cubicBezTo>
                    <a:pt x="4427212" y="3247"/>
                    <a:pt x="4121861" y="314327"/>
                    <a:pt x="4125088" y="694841"/>
                  </a:cubicBezTo>
                  <a:cubicBezTo>
                    <a:pt x="4125492" y="742405"/>
                    <a:pt x="4130698" y="788803"/>
                    <a:pt x="4140241" y="833576"/>
                  </a:cubicBezTo>
                  <a:lnTo>
                    <a:pt x="4174095" y="939625"/>
                  </a:lnTo>
                  <a:lnTo>
                    <a:pt x="4171537" y="938214"/>
                  </a:lnTo>
                  <a:cubicBezTo>
                    <a:pt x="4170040" y="937388"/>
                    <a:pt x="4170040" y="937388"/>
                    <a:pt x="4170040" y="937388"/>
                  </a:cubicBezTo>
                  <a:cubicBezTo>
                    <a:pt x="4199998" y="1194094"/>
                    <a:pt x="4164419" y="1395851"/>
                    <a:pt x="4063757" y="1560812"/>
                  </a:cubicBezTo>
                  <a:lnTo>
                    <a:pt x="3966465" y="1683977"/>
                  </a:lnTo>
                  <a:lnTo>
                    <a:pt x="3928532" y="1667022"/>
                  </a:lnTo>
                  <a:cubicBezTo>
                    <a:pt x="3243111" y="1399808"/>
                    <a:pt x="2476560" y="1406316"/>
                    <a:pt x="1794808" y="1684699"/>
                  </a:cubicBezTo>
                  <a:lnTo>
                    <a:pt x="1620103" y="1766113"/>
                  </a:lnTo>
                  <a:lnTo>
                    <a:pt x="1558805" y="1717052"/>
                  </a:lnTo>
                  <a:cubicBezTo>
                    <a:pt x="1516563" y="1675486"/>
                    <a:pt x="1480044" y="1630783"/>
                    <a:pt x="1449161" y="1582990"/>
                  </a:cubicBezTo>
                  <a:cubicBezTo>
                    <a:pt x="1345716" y="1419760"/>
                    <a:pt x="1306720" y="1218635"/>
                    <a:pt x="1332318" y="961459"/>
                  </a:cubicBezTo>
                  <a:lnTo>
                    <a:pt x="1331012" y="962208"/>
                  </a:lnTo>
                  <a:lnTo>
                    <a:pt x="1361802" y="862855"/>
                  </a:lnTo>
                  <a:cubicBezTo>
                    <a:pt x="1370966" y="818002"/>
                    <a:pt x="1375778" y="771562"/>
                    <a:pt x="1375778" y="723996"/>
                  </a:cubicBezTo>
                  <a:cubicBezTo>
                    <a:pt x="1375778" y="343468"/>
                    <a:pt x="1067800" y="34990"/>
                    <a:pt x="687889" y="34990"/>
                  </a:cubicBezTo>
                  <a:cubicBezTo>
                    <a:pt x="307978" y="34990"/>
                    <a:pt x="0" y="343468"/>
                    <a:pt x="0" y="723996"/>
                  </a:cubicBezTo>
                  <a:cubicBezTo>
                    <a:pt x="0" y="1056958"/>
                    <a:pt x="235796" y="1334757"/>
                    <a:pt x="549255" y="1399004"/>
                  </a:cubicBezTo>
                  <a:lnTo>
                    <a:pt x="583623" y="1402474"/>
                  </a:lnTo>
                  <a:lnTo>
                    <a:pt x="709343" y="1465981"/>
                  </a:lnTo>
                  <a:cubicBezTo>
                    <a:pt x="902427" y="1577684"/>
                    <a:pt x="1064552" y="1741905"/>
                    <a:pt x="1120538" y="2001669"/>
                  </a:cubicBezTo>
                  <a:lnTo>
                    <a:pt x="1128923" y="2071089"/>
                  </a:lnTo>
                  <a:lnTo>
                    <a:pt x="1072365" y="2112480"/>
                  </a:lnTo>
                  <a:cubicBezTo>
                    <a:pt x="998012" y="2172734"/>
                    <a:pt x="925958" y="2237225"/>
                    <a:pt x="856524" y="2305949"/>
                  </a:cubicBezTo>
                  <a:cubicBezTo>
                    <a:pt x="856524" y="2305949"/>
                    <a:pt x="856524" y="2305949"/>
                    <a:pt x="1051767" y="2497907"/>
                  </a:cubicBezTo>
                  <a:lnTo>
                    <a:pt x="1097738" y="2543105"/>
                  </a:lnTo>
                  <a:lnTo>
                    <a:pt x="1090441" y="2581723"/>
                  </a:lnTo>
                  <a:lnTo>
                    <a:pt x="1119855" y="2564850"/>
                  </a:lnTo>
                  <a:lnTo>
                    <a:pt x="1178800" y="2622803"/>
                  </a:lnTo>
                  <a:cubicBezTo>
                    <a:pt x="1253171" y="2695923"/>
                    <a:pt x="1344705" y="2785918"/>
                    <a:pt x="1457362" y="2896680"/>
                  </a:cubicBezTo>
                  <a:cubicBezTo>
                    <a:pt x="2239867" y="2131136"/>
                    <a:pt x="3492082" y="2120044"/>
                    <a:pt x="4283900" y="2874653"/>
                  </a:cubicBezTo>
                  <a:lnTo>
                    <a:pt x="4875075" y="2273364"/>
                  </a:lnTo>
                  <a:cubicBezTo>
                    <a:pt x="4734373" y="2138015"/>
                    <a:pt x="4583415" y="2019831"/>
                    <a:pt x="4424794" y="1918783"/>
                  </a:cubicBezTo>
                  <a:lnTo>
                    <a:pt x="4417114" y="1914406"/>
                  </a:lnTo>
                  <a:lnTo>
                    <a:pt x="4442701" y="1828364"/>
                  </a:lnTo>
                  <a:cubicBezTo>
                    <a:pt x="4516007" y="1648481"/>
                    <a:pt x="4648556" y="1523240"/>
                    <a:pt x="4801484" y="1431270"/>
                  </a:cubicBezTo>
                  <a:lnTo>
                    <a:pt x="4924690" y="1366387"/>
                  </a:lnTo>
                  <a:lnTo>
                    <a:pt x="4957308" y="1362814"/>
                  </a:lnTo>
                  <a:cubicBezTo>
                    <a:pt x="5270212" y="1295910"/>
                    <a:pt x="5503643" y="1016122"/>
                    <a:pt x="5500819" y="683172"/>
                  </a:cubicBezTo>
                  <a:cubicBezTo>
                    <a:pt x="5497591" y="302657"/>
                    <a:pt x="5187007" y="-3197"/>
                    <a:pt x="480711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87425" tIns="243713" rIns="487425" bIns="24371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1023">
              <a:extLst>
                <a:ext uri="{FF2B5EF4-FFF2-40B4-BE49-F238E27FC236}">
                  <a16:creationId xmlns:a16="http://schemas.microsoft.com/office/drawing/2014/main" id="{DEC6B0B5-0705-3340-A0B5-ED4FAF81A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8388" y="7423726"/>
              <a:ext cx="656348" cy="656346"/>
            </a:xfrm>
            <a:custGeom>
              <a:avLst/>
              <a:gdLst>
                <a:gd name="T0" fmla="*/ 159728 w 293328"/>
                <a:gd name="T1" fmla="*/ 268341 h 293327"/>
                <a:gd name="T2" fmla="*/ 159728 w 293328"/>
                <a:gd name="T3" fmla="*/ 277556 h 293327"/>
                <a:gd name="T4" fmla="*/ 130976 w 293328"/>
                <a:gd name="T5" fmla="*/ 272764 h 293327"/>
                <a:gd name="T6" fmla="*/ 8693 w 293328"/>
                <a:gd name="T7" fmla="*/ 259281 h 293327"/>
                <a:gd name="T8" fmla="*/ 16296 w 293328"/>
                <a:gd name="T9" fmla="*/ 286079 h 293327"/>
                <a:gd name="T10" fmla="*/ 286079 w 293328"/>
                <a:gd name="T11" fmla="*/ 278836 h 293327"/>
                <a:gd name="T12" fmla="*/ 8693 w 293328"/>
                <a:gd name="T13" fmla="*/ 259281 h 293327"/>
                <a:gd name="T14" fmla="*/ 11587 w 293328"/>
                <a:gd name="T15" fmla="*/ 250228 h 293327"/>
                <a:gd name="T16" fmla="*/ 263990 w 293328"/>
                <a:gd name="T17" fmla="*/ 211481 h 293327"/>
                <a:gd name="T18" fmla="*/ 138386 w 293328"/>
                <a:gd name="T19" fmla="*/ 77597 h 293327"/>
                <a:gd name="T20" fmla="*/ 165047 w 293328"/>
                <a:gd name="T21" fmla="*/ 97433 h 293327"/>
                <a:gd name="T22" fmla="*/ 131901 w 293328"/>
                <a:gd name="T23" fmla="*/ 64612 h 293327"/>
                <a:gd name="T24" fmla="*/ 175136 w 293328"/>
                <a:gd name="T25" fmla="*/ 93827 h 293327"/>
                <a:gd name="T26" fmla="*/ 175136 w 293328"/>
                <a:gd name="T27" fmla="*/ 101040 h 293327"/>
                <a:gd name="T28" fmla="*/ 134063 w 293328"/>
                <a:gd name="T29" fmla="*/ 130616 h 293327"/>
                <a:gd name="T30" fmla="*/ 129379 w 293328"/>
                <a:gd name="T31" fmla="*/ 125927 h 293327"/>
                <a:gd name="T32" fmla="*/ 131901 w 293328"/>
                <a:gd name="T33" fmla="*/ 64612 h 293327"/>
                <a:gd name="T34" fmla="*/ 101033 w 293328"/>
                <a:gd name="T35" fmla="*/ 97050 h 293327"/>
                <a:gd name="T36" fmla="*/ 193737 w 293328"/>
                <a:gd name="T37" fmla="*/ 97050 h 293327"/>
                <a:gd name="T38" fmla="*/ 235382 w 293328"/>
                <a:gd name="T39" fmla="*/ 38745 h 293327"/>
                <a:gd name="T40" fmla="*/ 230674 w 293328"/>
                <a:gd name="T41" fmla="*/ 177803 h 293327"/>
                <a:gd name="T42" fmla="*/ 151731 w 293328"/>
                <a:gd name="T43" fmla="*/ 201703 h 293327"/>
                <a:gd name="T44" fmla="*/ 262179 w 293328"/>
                <a:gd name="T45" fmla="*/ 202790 h 293327"/>
                <a:gd name="T46" fmla="*/ 254936 w 293328"/>
                <a:gd name="T47" fmla="*/ 38745 h 293327"/>
                <a:gd name="T48" fmla="*/ 40195 w 293328"/>
                <a:gd name="T49" fmla="*/ 38745 h 293327"/>
                <a:gd name="T50" fmla="*/ 32592 w 293328"/>
                <a:gd name="T51" fmla="*/ 202790 h 293327"/>
                <a:gd name="T52" fmla="*/ 143039 w 293328"/>
                <a:gd name="T53" fmla="*/ 201703 h 293327"/>
                <a:gd name="T54" fmla="*/ 63734 w 293328"/>
                <a:gd name="T55" fmla="*/ 177803 h 293327"/>
                <a:gd name="T56" fmla="*/ 59389 w 293328"/>
                <a:gd name="T57" fmla="*/ 38745 h 293327"/>
                <a:gd name="T58" fmla="*/ 175630 w 293328"/>
                <a:gd name="T59" fmla="*/ 8693 h 293327"/>
                <a:gd name="T60" fmla="*/ 151731 w 293328"/>
                <a:gd name="T61" fmla="*/ 42004 h 293327"/>
                <a:gd name="T62" fmla="*/ 151731 w 293328"/>
                <a:gd name="T63" fmla="*/ 152093 h 293327"/>
                <a:gd name="T64" fmla="*/ 175630 w 293328"/>
                <a:gd name="T65" fmla="*/ 168751 h 293327"/>
                <a:gd name="T66" fmla="*/ 226328 w 293328"/>
                <a:gd name="T67" fmla="*/ 8693 h 293327"/>
                <a:gd name="T68" fmla="*/ 68442 w 293328"/>
                <a:gd name="T69" fmla="*/ 8693 h 293327"/>
                <a:gd name="T70" fmla="*/ 118777 w 293328"/>
                <a:gd name="T71" fmla="*/ 168751 h 293327"/>
                <a:gd name="T72" fmla="*/ 143039 w 293328"/>
                <a:gd name="T73" fmla="*/ 152093 h 293327"/>
                <a:gd name="T74" fmla="*/ 143039 w 293328"/>
                <a:gd name="T75" fmla="*/ 42004 h 293327"/>
                <a:gd name="T76" fmla="*/ 118777 w 293328"/>
                <a:gd name="T77" fmla="*/ 8693 h 293327"/>
                <a:gd name="T78" fmla="*/ 63734 w 293328"/>
                <a:gd name="T79" fmla="*/ 0 h 293327"/>
                <a:gd name="T80" fmla="*/ 147385 w 293328"/>
                <a:gd name="T81" fmla="*/ 16296 h 293327"/>
                <a:gd name="T82" fmla="*/ 230674 w 293328"/>
                <a:gd name="T83" fmla="*/ 0 h 293327"/>
                <a:gd name="T84" fmla="*/ 235382 w 293328"/>
                <a:gd name="T85" fmla="*/ 29692 h 293327"/>
                <a:gd name="T86" fmla="*/ 271232 w 293328"/>
                <a:gd name="T87" fmla="*/ 45988 h 293327"/>
                <a:gd name="T88" fmla="*/ 294408 w 293328"/>
                <a:gd name="T89" fmla="*/ 252763 h 293327"/>
                <a:gd name="T90" fmla="*/ 295132 w 293328"/>
                <a:gd name="T91" fmla="*/ 278836 h 293327"/>
                <a:gd name="T92" fmla="*/ 16296 w 293328"/>
                <a:gd name="T93" fmla="*/ 295131 h 293327"/>
                <a:gd name="T94" fmla="*/ 0 w 293328"/>
                <a:gd name="T95" fmla="*/ 254935 h 293327"/>
                <a:gd name="T96" fmla="*/ 23539 w 293328"/>
                <a:gd name="T97" fmla="*/ 206049 h 293327"/>
                <a:gd name="T98" fmla="*/ 40195 w 293328"/>
                <a:gd name="T99" fmla="*/ 29692 h 293327"/>
                <a:gd name="T100" fmla="*/ 59389 w 293328"/>
                <a:gd name="T101" fmla="*/ 4344 h 293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3328" h="293327">
                  <a:moveTo>
                    <a:pt x="134571" y="266700"/>
                  </a:moveTo>
                  <a:lnTo>
                    <a:pt x="158751" y="266700"/>
                  </a:lnTo>
                  <a:cubicBezTo>
                    <a:pt x="160949" y="266700"/>
                    <a:pt x="163147" y="268532"/>
                    <a:pt x="163147" y="271096"/>
                  </a:cubicBezTo>
                  <a:cubicBezTo>
                    <a:pt x="163147" y="273661"/>
                    <a:pt x="160949" y="275859"/>
                    <a:pt x="158751" y="275859"/>
                  </a:cubicBezTo>
                  <a:lnTo>
                    <a:pt x="134571" y="275859"/>
                  </a:lnTo>
                  <a:cubicBezTo>
                    <a:pt x="132007" y="275859"/>
                    <a:pt x="130175" y="273661"/>
                    <a:pt x="130175" y="271096"/>
                  </a:cubicBezTo>
                  <a:cubicBezTo>
                    <a:pt x="130175" y="268532"/>
                    <a:pt x="132007" y="266700"/>
                    <a:pt x="134571" y="266700"/>
                  </a:cubicBezTo>
                  <a:close/>
                  <a:moveTo>
                    <a:pt x="8638" y="257696"/>
                  </a:moveTo>
                  <a:lnTo>
                    <a:pt x="8638" y="277131"/>
                  </a:lnTo>
                  <a:cubicBezTo>
                    <a:pt x="8638" y="281090"/>
                    <a:pt x="11877" y="284330"/>
                    <a:pt x="16196" y="284330"/>
                  </a:cubicBezTo>
                  <a:lnTo>
                    <a:pt x="277132" y="284330"/>
                  </a:lnTo>
                  <a:cubicBezTo>
                    <a:pt x="281091" y="284330"/>
                    <a:pt x="284330" y="281090"/>
                    <a:pt x="284330" y="277131"/>
                  </a:cubicBezTo>
                  <a:lnTo>
                    <a:pt x="284330" y="257696"/>
                  </a:lnTo>
                  <a:lnTo>
                    <a:pt x="8638" y="257696"/>
                  </a:lnTo>
                  <a:close/>
                  <a:moveTo>
                    <a:pt x="30592" y="210188"/>
                  </a:moveTo>
                  <a:lnTo>
                    <a:pt x="11517" y="248698"/>
                  </a:lnTo>
                  <a:lnTo>
                    <a:pt x="281451" y="248698"/>
                  </a:lnTo>
                  <a:lnTo>
                    <a:pt x="262376" y="210188"/>
                  </a:lnTo>
                  <a:lnTo>
                    <a:pt x="30592" y="210188"/>
                  </a:lnTo>
                  <a:close/>
                  <a:moveTo>
                    <a:pt x="137540" y="77122"/>
                  </a:moveTo>
                  <a:lnTo>
                    <a:pt x="137540" y="116553"/>
                  </a:lnTo>
                  <a:lnTo>
                    <a:pt x="164038" y="96838"/>
                  </a:lnTo>
                  <a:lnTo>
                    <a:pt x="137540" y="77122"/>
                  </a:lnTo>
                  <a:close/>
                  <a:moveTo>
                    <a:pt x="131095" y="64217"/>
                  </a:moveTo>
                  <a:cubicBezTo>
                    <a:pt x="132527" y="63500"/>
                    <a:pt x="134317" y="63500"/>
                    <a:pt x="135750" y="64576"/>
                  </a:cubicBezTo>
                  <a:lnTo>
                    <a:pt x="174065" y="93253"/>
                  </a:lnTo>
                  <a:cubicBezTo>
                    <a:pt x="175139" y="94328"/>
                    <a:pt x="175855" y="95404"/>
                    <a:pt x="175855" y="96838"/>
                  </a:cubicBezTo>
                  <a:cubicBezTo>
                    <a:pt x="175855" y="98272"/>
                    <a:pt x="175139" y="99705"/>
                    <a:pt x="174065" y="100422"/>
                  </a:cubicBezTo>
                  <a:lnTo>
                    <a:pt x="135750" y="128741"/>
                  </a:lnTo>
                  <a:cubicBezTo>
                    <a:pt x="135034" y="129458"/>
                    <a:pt x="133959" y="129817"/>
                    <a:pt x="133243" y="129817"/>
                  </a:cubicBezTo>
                  <a:cubicBezTo>
                    <a:pt x="132169" y="129817"/>
                    <a:pt x="131811" y="129458"/>
                    <a:pt x="131095" y="129458"/>
                  </a:cubicBezTo>
                  <a:cubicBezTo>
                    <a:pt x="129662" y="128383"/>
                    <a:pt x="128588" y="126949"/>
                    <a:pt x="128588" y="125157"/>
                  </a:cubicBezTo>
                  <a:lnTo>
                    <a:pt x="128588" y="68160"/>
                  </a:lnTo>
                  <a:cubicBezTo>
                    <a:pt x="128588" y="66726"/>
                    <a:pt x="129662" y="65293"/>
                    <a:pt x="131095" y="64217"/>
                  </a:cubicBezTo>
                  <a:close/>
                  <a:moveTo>
                    <a:pt x="146484" y="50387"/>
                  </a:moveTo>
                  <a:cubicBezTo>
                    <a:pt x="121290" y="50387"/>
                    <a:pt x="100415" y="71263"/>
                    <a:pt x="100415" y="96456"/>
                  </a:cubicBezTo>
                  <a:cubicBezTo>
                    <a:pt x="100415" y="121650"/>
                    <a:pt x="121290" y="142525"/>
                    <a:pt x="146484" y="142525"/>
                  </a:cubicBezTo>
                  <a:cubicBezTo>
                    <a:pt x="172038" y="142525"/>
                    <a:pt x="192553" y="121650"/>
                    <a:pt x="192553" y="96456"/>
                  </a:cubicBezTo>
                  <a:cubicBezTo>
                    <a:pt x="192553" y="71263"/>
                    <a:pt x="172038" y="50387"/>
                    <a:pt x="146484" y="50387"/>
                  </a:cubicBezTo>
                  <a:close/>
                  <a:moveTo>
                    <a:pt x="233943" y="38510"/>
                  </a:moveTo>
                  <a:lnTo>
                    <a:pt x="233943" y="172037"/>
                  </a:lnTo>
                  <a:cubicBezTo>
                    <a:pt x="233943" y="174917"/>
                    <a:pt x="231783" y="176716"/>
                    <a:pt x="229264" y="176716"/>
                  </a:cubicBezTo>
                  <a:lnTo>
                    <a:pt x="174557" y="176716"/>
                  </a:lnTo>
                  <a:cubicBezTo>
                    <a:pt x="161601" y="176716"/>
                    <a:pt x="150803" y="187154"/>
                    <a:pt x="150803" y="200470"/>
                  </a:cubicBezTo>
                  <a:lnTo>
                    <a:pt x="150803" y="201550"/>
                  </a:lnTo>
                  <a:lnTo>
                    <a:pt x="260576" y="201550"/>
                  </a:lnTo>
                  <a:lnTo>
                    <a:pt x="260576" y="45708"/>
                  </a:lnTo>
                  <a:cubicBezTo>
                    <a:pt x="260576" y="41749"/>
                    <a:pt x="257337" y="38510"/>
                    <a:pt x="253378" y="38510"/>
                  </a:cubicBezTo>
                  <a:lnTo>
                    <a:pt x="233943" y="38510"/>
                  </a:lnTo>
                  <a:close/>
                  <a:moveTo>
                    <a:pt x="39950" y="38510"/>
                  </a:moveTo>
                  <a:cubicBezTo>
                    <a:pt x="35631" y="38510"/>
                    <a:pt x="32392" y="41749"/>
                    <a:pt x="32392" y="45708"/>
                  </a:cubicBezTo>
                  <a:lnTo>
                    <a:pt x="32392" y="201550"/>
                  </a:lnTo>
                  <a:lnTo>
                    <a:pt x="142165" y="201550"/>
                  </a:lnTo>
                  <a:lnTo>
                    <a:pt x="142165" y="200470"/>
                  </a:lnTo>
                  <a:cubicBezTo>
                    <a:pt x="142165" y="187154"/>
                    <a:pt x="131368" y="176716"/>
                    <a:pt x="118051" y="176716"/>
                  </a:cubicBezTo>
                  <a:lnTo>
                    <a:pt x="63344" y="176716"/>
                  </a:lnTo>
                  <a:cubicBezTo>
                    <a:pt x="61185" y="176716"/>
                    <a:pt x="59025" y="174917"/>
                    <a:pt x="59025" y="172037"/>
                  </a:cubicBezTo>
                  <a:lnTo>
                    <a:pt x="59025" y="38510"/>
                  </a:lnTo>
                  <a:lnTo>
                    <a:pt x="39950" y="38510"/>
                  </a:lnTo>
                  <a:close/>
                  <a:moveTo>
                    <a:pt x="174557" y="8638"/>
                  </a:moveTo>
                  <a:cubicBezTo>
                    <a:pt x="161601" y="8638"/>
                    <a:pt x="150803" y="19435"/>
                    <a:pt x="150803" y="32392"/>
                  </a:cubicBezTo>
                  <a:lnTo>
                    <a:pt x="150803" y="41749"/>
                  </a:lnTo>
                  <a:cubicBezTo>
                    <a:pt x="179236" y="44269"/>
                    <a:pt x="201191" y="67663"/>
                    <a:pt x="201191" y="96456"/>
                  </a:cubicBezTo>
                  <a:cubicBezTo>
                    <a:pt x="201191" y="125249"/>
                    <a:pt x="179236" y="148643"/>
                    <a:pt x="150803" y="151163"/>
                  </a:cubicBezTo>
                  <a:lnTo>
                    <a:pt x="150803" y="178156"/>
                  </a:lnTo>
                  <a:cubicBezTo>
                    <a:pt x="156922" y="171678"/>
                    <a:pt x="165200" y="167719"/>
                    <a:pt x="174557" y="167719"/>
                  </a:cubicBezTo>
                  <a:lnTo>
                    <a:pt x="224945" y="167719"/>
                  </a:lnTo>
                  <a:lnTo>
                    <a:pt x="224945" y="8638"/>
                  </a:lnTo>
                  <a:lnTo>
                    <a:pt x="174557" y="8638"/>
                  </a:lnTo>
                  <a:close/>
                  <a:moveTo>
                    <a:pt x="68023" y="8638"/>
                  </a:moveTo>
                  <a:lnTo>
                    <a:pt x="68023" y="167719"/>
                  </a:lnTo>
                  <a:lnTo>
                    <a:pt x="118051" y="167719"/>
                  </a:lnTo>
                  <a:cubicBezTo>
                    <a:pt x="127769" y="167719"/>
                    <a:pt x="136047" y="171678"/>
                    <a:pt x="142165" y="178156"/>
                  </a:cubicBezTo>
                  <a:lnTo>
                    <a:pt x="142165" y="151163"/>
                  </a:lnTo>
                  <a:cubicBezTo>
                    <a:pt x="114092" y="148643"/>
                    <a:pt x="91417" y="125249"/>
                    <a:pt x="91417" y="96456"/>
                  </a:cubicBezTo>
                  <a:cubicBezTo>
                    <a:pt x="91417" y="67663"/>
                    <a:pt x="114092" y="44269"/>
                    <a:pt x="142165" y="41749"/>
                  </a:cubicBezTo>
                  <a:lnTo>
                    <a:pt x="142165" y="32392"/>
                  </a:lnTo>
                  <a:cubicBezTo>
                    <a:pt x="142165" y="19435"/>
                    <a:pt x="131368" y="8638"/>
                    <a:pt x="118051" y="8638"/>
                  </a:cubicBezTo>
                  <a:lnTo>
                    <a:pt x="68023" y="8638"/>
                  </a:lnTo>
                  <a:close/>
                  <a:moveTo>
                    <a:pt x="63344" y="0"/>
                  </a:moveTo>
                  <a:lnTo>
                    <a:pt x="118051" y="0"/>
                  </a:lnTo>
                  <a:cubicBezTo>
                    <a:pt x="130288" y="0"/>
                    <a:pt x="140726" y="6478"/>
                    <a:pt x="146484" y="16196"/>
                  </a:cubicBezTo>
                  <a:cubicBezTo>
                    <a:pt x="152243" y="6478"/>
                    <a:pt x="162680" y="0"/>
                    <a:pt x="174557" y="0"/>
                  </a:cubicBezTo>
                  <a:lnTo>
                    <a:pt x="229264" y="0"/>
                  </a:lnTo>
                  <a:cubicBezTo>
                    <a:pt x="231783" y="0"/>
                    <a:pt x="233943" y="1799"/>
                    <a:pt x="233943" y="4319"/>
                  </a:cubicBezTo>
                  <a:lnTo>
                    <a:pt x="233943" y="29512"/>
                  </a:lnTo>
                  <a:lnTo>
                    <a:pt x="253378" y="29512"/>
                  </a:lnTo>
                  <a:cubicBezTo>
                    <a:pt x="262016" y="29512"/>
                    <a:pt x="269574" y="37071"/>
                    <a:pt x="269574" y="45708"/>
                  </a:cubicBezTo>
                  <a:lnTo>
                    <a:pt x="269574" y="204789"/>
                  </a:lnTo>
                  <a:lnTo>
                    <a:pt x="292608" y="251218"/>
                  </a:lnTo>
                  <a:cubicBezTo>
                    <a:pt x="292968" y="251938"/>
                    <a:pt x="293328" y="252657"/>
                    <a:pt x="293328" y="253377"/>
                  </a:cubicBezTo>
                  <a:lnTo>
                    <a:pt x="293328" y="277131"/>
                  </a:lnTo>
                  <a:cubicBezTo>
                    <a:pt x="293328" y="285769"/>
                    <a:pt x="285770" y="293327"/>
                    <a:pt x="277132" y="293327"/>
                  </a:cubicBezTo>
                  <a:lnTo>
                    <a:pt x="16196" y="293327"/>
                  </a:lnTo>
                  <a:cubicBezTo>
                    <a:pt x="7198" y="293327"/>
                    <a:pt x="0" y="285769"/>
                    <a:pt x="0" y="277131"/>
                  </a:cubicBezTo>
                  <a:lnTo>
                    <a:pt x="0" y="253377"/>
                  </a:lnTo>
                  <a:cubicBezTo>
                    <a:pt x="0" y="252657"/>
                    <a:pt x="0" y="251938"/>
                    <a:pt x="360" y="251218"/>
                  </a:cubicBezTo>
                  <a:lnTo>
                    <a:pt x="23394" y="204789"/>
                  </a:lnTo>
                  <a:lnTo>
                    <a:pt x="23394" y="45708"/>
                  </a:lnTo>
                  <a:cubicBezTo>
                    <a:pt x="23394" y="37071"/>
                    <a:pt x="30952" y="29512"/>
                    <a:pt x="39950" y="29512"/>
                  </a:cubicBezTo>
                  <a:lnTo>
                    <a:pt x="59025" y="29512"/>
                  </a:lnTo>
                  <a:lnTo>
                    <a:pt x="59025" y="4319"/>
                  </a:lnTo>
                  <a:cubicBezTo>
                    <a:pt x="59025" y="1799"/>
                    <a:pt x="61185" y="0"/>
                    <a:pt x="6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1022">
              <a:extLst>
                <a:ext uri="{FF2B5EF4-FFF2-40B4-BE49-F238E27FC236}">
                  <a16:creationId xmlns:a16="http://schemas.microsoft.com/office/drawing/2014/main" id="{4487A7AA-06D0-D74C-80DC-9B39A769D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2203" y="3766671"/>
              <a:ext cx="656348" cy="656346"/>
            </a:xfrm>
            <a:custGeom>
              <a:avLst/>
              <a:gdLst>
                <a:gd name="T0" fmla="*/ 137000 w 293328"/>
                <a:gd name="T1" fmla="*/ 249173 h 293327"/>
                <a:gd name="T2" fmla="*/ 59098 w 293328"/>
                <a:gd name="T3" fmla="*/ 249173 h 293327"/>
                <a:gd name="T4" fmla="*/ 39781 w 293328"/>
                <a:gd name="T5" fmla="*/ 244381 h 293327"/>
                <a:gd name="T6" fmla="*/ 33316 w 293328"/>
                <a:gd name="T7" fmla="*/ 253596 h 293327"/>
                <a:gd name="T8" fmla="*/ 241176 w 293328"/>
                <a:gd name="T9" fmla="*/ 212205 h 293327"/>
                <a:gd name="T10" fmla="*/ 241176 w 293328"/>
                <a:gd name="T11" fmla="*/ 212205 h 293327"/>
                <a:gd name="T12" fmla="*/ 189030 w 293328"/>
                <a:gd name="T13" fmla="*/ 249504 h 293327"/>
                <a:gd name="T14" fmla="*/ 205688 w 293328"/>
                <a:gd name="T15" fmla="*/ 244435 h 293327"/>
                <a:gd name="T16" fmla="*/ 196996 w 293328"/>
                <a:gd name="T17" fmla="*/ 204238 h 293327"/>
                <a:gd name="T18" fmla="*/ 196996 w 293328"/>
                <a:gd name="T19" fmla="*/ 204238 h 293327"/>
                <a:gd name="T20" fmla="*/ 106654 w 293328"/>
                <a:gd name="T21" fmla="*/ 207452 h 293327"/>
                <a:gd name="T22" fmla="*/ 59098 w 293328"/>
                <a:gd name="T23" fmla="*/ 207452 h 293327"/>
                <a:gd name="T24" fmla="*/ 39781 w 293328"/>
                <a:gd name="T25" fmla="*/ 202852 h 293327"/>
                <a:gd name="T26" fmla="*/ 33316 w 293328"/>
                <a:gd name="T27" fmla="*/ 212053 h 293327"/>
                <a:gd name="T28" fmla="*/ 253488 w 293328"/>
                <a:gd name="T29" fmla="*/ 169836 h 293327"/>
                <a:gd name="T30" fmla="*/ 286079 w 293328"/>
                <a:gd name="T31" fmla="*/ 169836 h 293327"/>
                <a:gd name="T32" fmla="*/ 205688 w 293328"/>
                <a:gd name="T33" fmla="*/ 195185 h 293327"/>
                <a:gd name="T34" fmla="*/ 205688 w 293328"/>
                <a:gd name="T35" fmla="*/ 169836 h 293327"/>
                <a:gd name="T36" fmla="*/ 196996 w 293328"/>
                <a:gd name="T37" fmla="*/ 195185 h 293327"/>
                <a:gd name="T38" fmla="*/ 116605 w 293328"/>
                <a:gd name="T39" fmla="*/ 169836 h 293327"/>
                <a:gd name="T40" fmla="*/ 149196 w 293328"/>
                <a:gd name="T41" fmla="*/ 169836 h 293327"/>
                <a:gd name="T42" fmla="*/ 89625 w 293328"/>
                <a:gd name="T43" fmla="*/ 161324 h 293327"/>
                <a:gd name="T44" fmla="*/ 63714 w 293328"/>
                <a:gd name="T45" fmla="*/ 170524 h 293327"/>
                <a:gd name="T46" fmla="*/ 33316 w 293328"/>
                <a:gd name="T47" fmla="*/ 161324 h 293327"/>
                <a:gd name="T48" fmla="*/ 39781 w 293328"/>
                <a:gd name="T49" fmla="*/ 170524 h 293327"/>
                <a:gd name="T50" fmla="*/ 33316 w 293328"/>
                <a:gd name="T51" fmla="*/ 161324 h 293327"/>
                <a:gd name="T52" fmla="*/ 205688 w 293328"/>
                <a:gd name="T53" fmla="*/ 161146 h 293327"/>
                <a:gd name="T54" fmla="*/ 166216 w 293328"/>
                <a:gd name="T55" fmla="*/ 130003 h 293327"/>
                <a:gd name="T56" fmla="*/ 196996 w 293328"/>
                <a:gd name="T57" fmla="*/ 135797 h 293327"/>
                <a:gd name="T58" fmla="*/ 102298 w 293328"/>
                <a:gd name="T59" fmla="*/ 119794 h 293327"/>
                <a:gd name="T60" fmla="*/ 63818 w 293328"/>
                <a:gd name="T61" fmla="*/ 129010 h 293327"/>
                <a:gd name="T62" fmla="*/ 33316 w 293328"/>
                <a:gd name="T63" fmla="*/ 119794 h 293327"/>
                <a:gd name="T64" fmla="*/ 39781 w 293328"/>
                <a:gd name="T65" fmla="*/ 129010 h 293327"/>
                <a:gd name="T66" fmla="*/ 33316 w 293328"/>
                <a:gd name="T67" fmla="*/ 119794 h 293327"/>
                <a:gd name="T68" fmla="*/ 253488 w 293328"/>
                <a:gd name="T69" fmla="*/ 161146 h 293327"/>
                <a:gd name="T70" fmla="*/ 133263 w 293328"/>
                <a:gd name="T71" fmla="*/ 114432 h 293327"/>
                <a:gd name="T72" fmla="*/ 157525 w 293328"/>
                <a:gd name="T73" fmla="*/ 127106 h 293327"/>
                <a:gd name="T74" fmla="*/ 205688 w 293328"/>
                <a:gd name="T75" fmla="*/ 126744 h 293327"/>
                <a:gd name="T76" fmla="*/ 196996 w 293328"/>
                <a:gd name="T77" fmla="*/ 86186 h 293327"/>
                <a:gd name="T78" fmla="*/ 196996 w 293328"/>
                <a:gd name="T79" fmla="*/ 86186 h 293327"/>
                <a:gd name="T80" fmla="*/ 263266 w 293328"/>
                <a:gd name="T81" fmla="*/ 107914 h 293327"/>
                <a:gd name="T82" fmla="*/ 139056 w 293328"/>
                <a:gd name="T83" fmla="*/ 107914 h 293327"/>
                <a:gd name="T84" fmla="*/ 63854 w 293328"/>
                <a:gd name="T85" fmla="*/ 78266 h 293327"/>
                <a:gd name="T86" fmla="*/ 132611 w 293328"/>
                <a:gd name="T87" fmla="*/ 87466 h 293327"/>
                <a:gd name="T88" fmla="*/ 63854 w 293328"/>
                <a:gd name="T89" fmla="*/ 78266 h 293327"/>
                <a:gd name="T90" fmla="*/ 44342 w 293328"/>
                <a:gd name="T91" fmla="*/ 82865 h 293327"/>
                <a:gd name="T92" fmla="*/ 28750 w 293328"/>
                <a:gd name="T93" fmla="*/ 82865 h 293327"/>
                <a:gd name="T94" fmla="*/ 68442 w 293328"/>
                <a:gd name="T95" fmla="*/ 22451 h 293327"/>
                <a:gd name="T96" fmla="*/ 166940 w 293328"/>
                <a:gd name="T97" fmla="*/ 22451 h 293327"/>
                <a:gd name="T98" fmla="*/ 22090 w 293328"/>
                <a:gd name="T99" fmla="*/ 8693 h 293327"/>
                <a:gd name="T100" fmla="*/ 22090 w 293328"/>
                <a:gd name="T101" fmla="*/ 286079 h 293327"/>
                <a:gd name="T102" fmla="*/ 226692 w 293328"/>
                <a:gd name="T103" fmla="*/ 256022 h 293327"/>
                <a:gd name="T104" fmla="*/ 201343 w 293328"/>
                <a:gd name="T105" fmla="*/ 71338 h 293327"/>
                <a:gd name="T106" fmla="*/ 213291 w 293328"/>
                <a:gd name="T107" fmla="*/ 8693 h 293327"/>
                <a:gd name="T108" fmla="*/ 153542 w 293328"/>
                <a:gd name="T109" fmla="*/ 44541 h 293327"/>
                <a:gd name="T110" fmla="*/ 59751 w 293328"/>
                <a:gd name="T111" fmla="*/ 8693 h 293327"/>
                <a:gd name="T112" fmla="*/ 213291 w 293328"/>
                <a:gd name="T113" fmla="*/ 0 h 293327"/>
                <a:gd name="T114" fmla="*/ 295132 w 293328"/>
                <a:gd name="T115" fmla="*/ 165491 h 293327"/>
                <a:gd name="T116" fmla="*/ 213291 w 293328"/>
                <a:gd name="T117" fmla="*/ 295131 h 293327"/>
                <a:gd name="T118" fmla="*/ 0 w 293328"/>
                <a:gd name="T119" fmla="*/ 22451 h 293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328" h="293327">
                  <a:moveTo>
                    <a:pt x="63464" y="242887"/>
                  </a:moveTo>
                  <a:lnTo>
                    <a:pt x="131800" y="242887"/>
                  </a:lnTo>
                  <a:cubicBezTo>
                    <a:pt x="134344" y="242887"/>
                    <a:pt x="136162" y="245085"/>
                    <a:pt x="136162" y="247650"/>
                  </a:cubicBezTo>
                  <a:cubicBezTo>
                    <a:pt x="136162" y="249848"/>
                    <a:pt x="134344" y="252046"/>
                    <a:pt x="131800" y="252046"/>
                  </a:cubicBezTo>
                  <a:lnTo>
                    <a:pt x="63464" y="252046"/>
                  </a:lnTo>
                  <a:cubicBezTo>
                    <a:pt x="60919" y="252046"/>
                    <a:pt x="58738" y="249848"/>
                    <a:pt x="58738" y="247650"/>
                  </a:cubicBezTo>
                  <a:cubicBezTo>
                    <a:pt x="58738" y="245085"/>
                    <a:pt x="60919" y="242887"/>
                    <a:pt x="63464" y="242887"/>
                  </a:cubicBezTo>
                  <a:close/>
                  <a:moveTo>
                    <a:pt x="33111" y="242887"/>
                  </a:moveTo>
                  <a:lnTo>
                    <a:pt x="39536" y="242887"/>
                  </a:lnTo>
                  <a:cubicBezTo>
                    <a:pt x="42182" y="242887"/>
                    <a:pt x="44072" y="245085"/>
                    <a:pt x="44072" y="247650"/>
                  </a:cubicBezTo>
                  <a:cubicBezTo>
                    <a:pt x="44072" y="249848"/>
                    <a:pt x="42182" y="252046"/>
                    <a:pt x="39536" y="252046"/>
                  </a:cubicBezTo>
                  <a:lnTo>
                    <a:pt x="33111" y="252046"/>
                  </a:lnTo>
                  <a:cubicBezTo>
                    <a:pt x="30843" y="252046"/>
                    <a:pt x="28575" y="249848"/>
                    <a:pt x="28575" y="247650"/>
                  </a:cubicBezTo>
                  <a:cubicBezTo>
                    <a:pt x="28575" y="245085"/>
                    <a:pt x="30843" y="242887"/>
                    <a:pt x="33111" y="242887"/>
                  </a:cubicBezTo>
                  <a:close/>
                  <a:moveTo>
                    <a:pt x="239701" y="210908"/>
                  </a:moveTo>
                  <a:cubicBezTo>
                    <a:pt x="231063" y="227104"/>
                    <a:pt x="219906" y="240061"/>
                    <a:pt x="212348" y="247979"/>
                  </a:cubicBezTo>
                  <a:cubicBezTo>
                    <a:pt x="231783" y="245099"/>
                    <a:pt x="249059" y="235382"/>
                    <a:pt x="261656" y="221705"/>
                  </a:cubicBezTo>
                  <a:cubicBezTo>
                    <a:pt x="255537" y="218106"/>
                    <a:pt x="247979" y="214147"/>
                    <a:pt x="239701" y="210908"/>
                  </a:cubicBezTo>
                  <a:close/>
                  <a:moveTo>
                    <a:pt x="160161" y="210908"/>
                  </a:moveTo>
                  <a:cubicBezTo>
                    <a:pt x="152243" y="214147"/>
                    <a:pt x="144685" y="218106"/>
                    <a:pt x="138206" y="221705"/>
                  </a:cubicBezTo>
                  <a:cubicBezTo>
                    <a:pt x="151163" y="235382"/>
                    <a:pt x="168439" y="245099"/>
                    <a:pt x="187874" y="247979"/>
                  </a:cubicBezTo>
                  <a:cubicBezTo>
                    <a:pt x="179956" y="240061"/>
                    <a:pt x="169159" y="227104"/>
                    <a:pt x="160161" y="210908"/>
                  </a:cubicBezTo>
                  <a:close/>
                  <a:moveTo>
                    <a:pt x="204430" y="202990"/>
                  </a:moveTo>
                  <a:lnTo>
                    <a:pt x="204430" y="242940"/>
                  </a:lnTo>
                  <a:cubicBezTo>
                    <a:pt x="211628" y="235742"/>
                    <a:pt x="222426" y="223145"/>
                    <a:pt x="231063" y="207669"/>
                  </a:cubicBezTo>
                  <a:cubicBezTo>
                    <a:pt x="222786" y="205149"/>
                    <a:pt x="213788" y="203350"/>
                    <a:pt x="204430" y="202990"/>
                  </a:cubicBezTo>
                  <a:close/>
                  <a:moveTo>
                    <a:pt x="195792" y="202990"/>
                  </a:moveTo>
                  <a:cubicBezTo>
                    <a:pt x="186434" y="203350"/>
                    <a:pt x="177437" y="205149"/>
                    <a:pt x="169159" y="207669"/>
                  </a:cubicBezTo>
                  <a:cubicBezTo>
                    <a:pt x="177437" y="223145"/>
                    <a:pt x="188594" y="235742"/>
                    <a:pt x="195792" y="242940"/>
                  </a:cubicBezTo>
                  <a:lnTo>
                    <a:pt x="195792" y="202990"/>
                  </a:lnTo>
                  <a:close/>
                  <a:moveTo>
                    <a:pt x="63428" y="201612"/>
                  </a:moveTo>
                  <a:lnTo>
                    <a:pt x="101673" y="201612"/>
                  </a:lnTo>
                  <a:cubicBezTo>
                    <a:pt x="104198" y="201612"/>
                    <a:pt x="106002" y="203898"/>
                    <a:pt x="106002" y="206184"/>
                  </a:cubicBezTo>
                  <a:cubicBezTo>
                    <a:pt x="106002" y="208851"/>
                    <a:pt x="104198" y="210756"/>
                    <a:pt x="101673" y="210756"/>
                  </a:cubicBezTo>
                  <a:lnTo>
                    <a:pt x="63428" y="210756"/>
                  </a:lnTo>
                  <a:cubicBezTo>
                    <a:pt x="60903" y="210756"/>
                    <a:pt x="58738" y="208851"/>
                    <a:pt x="58738" y="206184"/>
                  </a:cubicBezTo>
                  <a:cubicBezTo>
                    <a:pt x="58738" y="203898"/>
                    <a:pt x="60903" y="201612"/>
                    <a:pt x="63428" y="201612"/>
                  </a:cubicBezTo>
                  <a:close/>
                  <a:moveTo>
                    <a:pt x="33111" y="201612"/>
                  </a:moveTo>
                  <a:lnTo>
                    <a:pt x="39536" y="201612"/>
                  </a:lnTo>
                  <a:cubicBezTo>
                    <a:pt x="42182" y="201612"/>
                    <a:pt x="44072" y="203898"/>
                    <a:pt x="44072" y="206184"/>
                  </a:cubicBezTo>
                  <a:cubicBezTo>
                    <a:pt x="44072" y="208851"/>
                    <a:pt x="42182" y="210756"/>
                    <a:pt x="39536" y="210756"/>
                  </a:cubicBezTo>
                  <a:lnTo>
                    <a:pt x="33111" y="210756"/>
                  </a:lnTo>
                  <a:cubicBezTo>
                    <a:pt x="30843" y="210756"/>
                    <a:pt x="28575" y="208851"/>
                    <a:pt x="28575" y="206184"/>
                  </a:cubicBezTo>
                  <a:cubicBezTo>
                    <a:pt x="28575" y="203898"/>
                    <a:pt x="30843" y="201612"/>
                    <a:pt x="33111" y="201612"/>
                  </a:cubicBezTo>
                  <a:close/>
                  <a:moveTo>
                    <a:pt x="251938" y="168798"/>
                  </a:moveTo>
                  <a:cubicBezTo>
                    <a:pt x="251219" y="181035"/>
                    <a:pt x="247979" y="192192"/>
                    <a:pt x="243300" y="202630"/>
                  </a:cubicBezTo>
                  <a:cubicBezTo>
                    <a:pt x="252658" y="206229"/>
                    <a:pt x="260936" y="210908"/>
                    <a:pt x="267415" y="214867"/>
                  </a:cubicBezTo>
                  <a:cubicBezTo>
                    <a:pt x="277132" y="201910"/>
                    <a:pt x="283251" y="186074"/>
                    <a:pt x="284330" y="168798"/>
                  </a:cubicBezTo>
                  <a:lnTo>
                    <a:pt x="251938" y="168798"/>
                  </a:lnTo>
                  <a:close/>
                  <a:moveTo>
                    <a:pt x="204430" y="168798"/>
                  </a:moveTo>
                  <a:lnTo>
                    <a:pt x="204430" y="193992"/>
                  </a:lnTo>
                  <a:cubicBezTo>
                    <a:pt x="215227" y="194352"/>
                    <a:pt x="225305" y="196511"/>
                    <a:pt x="235023" y="199751"/>
                  </a:cubicBezTo>
                  <a:cubicBezTo>
                    <a:pt x="239341" y="190033"/>
                    <a:pt x="242581" y="179956"/>
                    <a:pt x="242941" y="168798"/>
                  </a:cubicBezTo>
                  <a:lnTo>
                    <a:pt x="204430" y="168798"/>
                  </a:lnTo>
                  <a:close/>
                  <a:moveTo>
                    <a:pt x="156922" y="168798"/>
                  </a:moveTo>
                  <a:cubicBezTo>
                    <a:pt x="158001" y="179596"/>
                    <a:pt x="160881" y="190033"/>
                    <a:pt x="165200" y="199751"/>
                  </a:cubicBezTo>
                  <a:cubicBezTo>
                    <a:pt x="174557" y="196511"/>
                    <a:pt x="184635" y="194352"/>
                    <a:pt x="195792" y="193992"/>
                  </a:cubicBezTo>
                  <a:lnTo>
                    <a:pt x="195792" y="168798"/>
                  </a:lnTo>
                  <a:lnTo>
                    <a:pt x="156922" y="168798"/>
                  </a:lnTo>
                  <a:close/>
                  <a:moveTo>
                    <a:pt x="115892" y="168798"/>
                  </a:moveTo>
                  <a:cubicBezTo>
                    <a:pt x="116612" y="186074"/>
                    <a:pt x="122730" y="201910"/>
                    <a:pt x="132448" y="214867"/>
                  </a:cubicBezTo>
                  <a:cubicBezTo>
                    <a:pt x="139286" y="210908"/>
                    <a:pt x="147564" y="206229"/>
                    <a:pt x="156562" y="202630"/>
                  </a:cubicBezTo>
                  <a:cubicBezTo>
                    <a:pt x="152243" y="192192"/>
                    <a:pt x="149004" y="181035"/>
                    <a:pt x="148284" y="168798"/>
                  </a:cubicBezTo>
                  <a:lnTo>
                    <a:pt x="115892" y="168798"/>
                  </a:lnTo>
                  <a:close/>
                  <a:moveTo>
                    <a:pt x="63324" y="160337"/>
                  </a:moveTo>
                  <a:lnTo>
                    <a:pt x="89077" y="160337"/>
                  </a:lnTo>
                  <a:cubicBezTo>
                    <a:pt x="91194" y="160337"/>
                    <a:pt x="93310" y="162242"/>
                    <a:pt x="93310" y="164909"/>
                  </a:cubicBezTo>
                  <a:cubicBezTo>
                    <a:pt x="93310" y="167576"/>
                    <a:pt x="91194" y="169481"/>
                    <a:pt x="89077" y="169481"/>
                  </a:cubicBezTo>
                  <a:lnTo>
                    <a:pt x="63324" y="169481"/>
                  </a:lnTo>
                  <a:cubicBezTo>
                    <a:pt x="60855" y="169481"/>
                    <a:pt x="58738" y="167576"/>
                    <a:pt x="58738" y="164909"/>
                  </a:cubicBezTo>
                  <a:cubicBezTo>
                    <a:pt x="58738" y="162242"/>
                    <a:pt x="60855" y="160337"/>
                    <a:pt x="63324" y="160337"/>
                  </a:cubicBezTo>
                  <a:close/>
                  <a:moveTo>
                    <a:pt x="33111" y="160337"/>
                  </a:moveTo>
                  <a:lnTo>
                    <a:pt x="39536" y="160337"/>
                  </a:lnTo>
                  <a:cubicBezTo>
                    <a:pt x="42182" y="160337"/>
                    <a:pt x="44072" y="162242"/>
                    <a:pt x="44072" y="164909"/>
                  </a:cubicBezTo>
                  <a:cubicBezTo>
                    <a:pt x="44072" y="167576"/>
                    <a:pt x="42182" y="169481"/>
                    <a:pt x="39536" y="169481"/>
                  </a:cubicBezTo>
                  <a:lnTo>
                    <a:pt x="33111" y="169481"/>
                  </a:lnTo>
                  <a:cubicBezTo>
                    <a:pt x="30843" y="169481"/>
                    <a:pt x="28575" y="167576"/>
                    <a:pt x="28575" y="164909"/>
                  </a:cubicBezTo>
                  <a:cubicBezTo>
                    <a:pt x="28575" y="162242"/>
                    <a:pt x="30843" y="160337"/>
                    <a:pt x="33111" y="160337"/>
                  </a:cubicBezTo>
                  <a:close/>
                  <a:moveTo>
                    <a:pt x="235023" y="129208"/>
                  </a:moveTo>
                  <a:cubicBezTo>
                    <a:pt x="225305" y="132087"/>
                    <a:pt x="215227" y="134607"/>
                    <a:pt x="204430" y="134967"/>
                  </a:cubicBezTo>
                  <a:lnTo>
                    <a:pt x="204430" y="160160"/>
                  </a:lnTo>
                  <a:lnTo>
                    <a:pt x="242941" y="160160"/>
                  </a:lnTo>
                  <a:cubicBezTo>
                    <a:pt x="242581" y="149003"/>
                    <a:pt x="239341" y="138566"/>
                    <a:pt x="235023" y="129208"/>
                  </a:cubicBezTo>
                  <a:close/>
                  <a:moveTo>
                    <a:pt x="165200" y="129208"/>
                  </a:moveTo>
                  <a:cubicBezTo>
                    <a:pt x="160881" y="138566"/>
                    <a:pt x="158001" y="149003"/>
                    <a:pt x="156922" y="160160"/>
                  </a:cubicBezTo>
                  <a:lnTo>
                    <a:pt x="195792" y="160160"/>
                  </a:lnTo>
                  <a:lnTo>
                    <a:pt x="195792" y="134967"/>
                  </a:lnTo>
                  <a:cubicBezTo>
                    <a:pt x="184635" y="134607"/>
                    <a:pt x="174557" y="132087"/>
                    <a:pt x="165200" y="129208"/>
                  </a:cubicBezTo>
                  <a:close/>
                  <a:moveTo>
                    <a:pt x="63428" y="119062"/>
                  </a:moveTo>
                  <a:lnTo>
                    <a:pt x="101673" y="119062"/>
                  </a:lnTo>
                  <a:cubicBezTo>
                    <a:pt x="104198" y="119062"/>
                    <a:pt x="106002" y="121260"/>
                    <a:pt x="106002" y="123825"/>
                  </a:cubicBezTo>
                  <a:cubicBezTo>
                    <a:pt x="106002" y="126023"/>
                    <a:pt x="104198" y="128221"/>
                    <a:pt x="101673" y="128221"/>
                  </a:cubicBezTo>
                  <a:lnTo>
                    <a:pt x="63428" y="128221"/>
                  </a:lnTo>
                  <a:cubicBezTo>
                    <a:pt x="60903" y="128221"/>
                    <a:pt x="58738" y="126023"/>
                    <a:pt x="58738" y="123825"/>
                  </a:cubicBezTo>
                  <a:cubicBezTo>
                    <a:pt x="58738" y="121260"/>
                    <a:pt x="60903" y="119062"/>
                    <a:pt x="63428" y="119062"/>
                  </a:cubicBezTo>
                  <a:close/>
                  <a:moveTo>
                    <a:pt x="33111" y="119062"/>
                  </a:moveTo>
                  <a:lnTo>
                    <a:pt x="39536" y="119062"/>
                  </a:lnTo>
                  <a:cubicBezTo>
                    <a:pt x="42182" y="119062"/>
                    <a:pt x="44072" y="121260"/>
                    <a:pt x="44072" y="123825"/>
                  </a:cubicBezTo>
                  <a:cubicBezTo>
                    <a:pt x="44072" y="126023"/>
                    <a:pt x="42182" y="128221"/>
                    <a:pt x="39536" y="128221"/>
                  </a:cubicBezTo>
                  <a:lnTo>
                    <a:pt x="33111" y="128221"/>
                  </a:lnTo>
                  <a:cubicBezTo>
                    <a:pt x="30843" y="128221"/>
                    <a:pt x="28575" y="126023"/>
                    <a:pt x="28575" y="123825"/>
                  </a:cubicBezTo>
                  <a:cubicBezTo>
                    <a:pt x="28575" y="121260"/>
                    <a:pt x="30843" y="119062"/>
                    <a:pt x="33111" y="119062"/>
                  </a:cubicBezTo>
                  <a:close/>
                  <a:moveTo>
                    <a:pt x="267774" y="113732"/>
                  </a:moveTo>
                  <a:cubicBezTo>
                    <a:pt x="260936" y="118051"/>
                    <a:pt x="252658" y="122730"/>
                    <a:pt x="243300" y="126329"/>
                  </a:cubicBezTo>
                  <a:cubicBezTo>
                    <a:pt x="247979" y="136406"/>
                    <a:pt x="251219" y="147923"/>
                    <a:pt x="251938" y="160160"/>
                  </a:cubicBezTo>
                  <a:lnTo>
                    <a:pt x="284330" y="160160"/>
                  </a:lnTo>
                  <a:cubicBezTo>
                    <a:pt x="283251" y="142885"/>
                    <a:pt x="277132" y="127049"/>
                    <a:pt x="267774" y="113732"/>
                  </a:cubicBezTo>
                  <a:close/>
                  <a:moveTo>
                    <a:pt x="132448" y="113732"/>
                  </a:moveTo>
                  <a:cubicBezTo>
                    <a:pt x="122730" y="127049"/>
                    <a:pt x="116612" y="142885"/>
                    <a:pt x="115892" y="160160"/>
                  </a:cubicBezTo>
                  <a:lnTo>
                    <a:pt x="148284" y="160160"/>
                  </a:lnTo>
                  <a:cubicBezTo>
                    <a:pt x="149004" y="147923"/>
                    <a:pt x="152243" y="136406"/>
                    <a:pt x="156562" y="126329"/>
                  </a:cubicBezTo>
                  <a:cubicBezTo>
                    <a:pt x="147564" y="122730"/>
                    <a:pt x="139286" y="118051"/>
                    <a:pt x="132448" y="113732"/>
                  </a:cubicBezTo>
                  <a:close/>
                  <a:moveTo>
                    <a:pt x="204430" y="85659"/>
                  </a:moveTo>
                  <a:lnTo>
                    <a:pt x="204430" y="125969"/>
                  </a:lnTo>
                  <a:cubicBezTo>
                    <a:pt x="213788" y="125609"/>
                    <a:pt x="222786" y="123809"/>
                    <a:pt x="231063" y="120930"/>
                  </a:cubicBezTo>
                  <a:cubicBezTo>
                    <a:pt x="222426" y="105454"/>
                    <a:pt x="211628" y="92857"/>
                    <a:pt x="204430" y="85659"/>
                  </a:cubicBezTo>
                  <a:close/>
                  <a:moveTo>
                    <a:pt x="195792" y="85659"/>
                  </a:moveTo>
                  <a:cubicBezTo>
                    <a:pt x="188594" y="92857"/>
                    <a:pt x="177437" y="105454"/>
                    <a:pt x="169159" y="120930"/>
                  </a:cubicBezTo>
                  <a:cubicBezTo>
                    <a:pt x="177437" y="123809"/>
                    <a:pt x="186434" y="125609"/>
                    <a:pt x="195792" y="125969"/>
                  </a:cubicBezTo>
                  <a:lnTo>
                    <a:pt x="195792" y="85659"/>
                  </a:lnTo>
                  <a:close/>
                  <a:moveTo>
                    <a:pt x="212348" y="80980"/>
                  </a:moveTo>
                  <a:cubicBezTo>
                    <a:pt x="219906" y="88898"/>
                    <a:pt x="231063" y="101855"/>
                    <a:pt x="239701" y="118051"/>
                  </a:cubicBezTo>
                  <a:cubicBezTo>
                    <a:pt x="247979" y="114812"/>
                    <a:pt x="255537" y="110853"/>
                    <a:pt x="261656" y="107254"/>
                  </a:cubicBezTo>
                  <a:cubicBezTo>
                    <a:pt x="249059" y="93217"/>
                    <a:pt x="231783" y="83859"/>
                    <a:pt x="212348" y="80980"/>
                  </a:cubicBezTo>
                  <a:close/>
                  <a:moveTo>
                    <a:pt x="187874" y="80980"/>
                  </a:moveTo>
                  <a:cubicBezTo>
                    <a:pt x="168439" y="83859"/>
                    <a:pt x="151163" y="93217"/>
                    <a:pt x="138206" y="107254"/>
                  </a:cubicBezTo>
                  <a:cubicBezTo>
                    <a:pt x="144685" y="110853"/>
                    <a:pt x="152243" y="114812"/>
                    <a:pt x="160161" y="118051"/>
                  </a:cubicBezTo>
                  <a:cubicBezTo>
                    <a:pt x="169159" y="101855"/>
                    <a:pt x="180316" y="88898"/>
                    <a:pt x="187874" y="80980"/>
                  </a:cubicBezTo>
                  <a:close/>
                  <a:moveTo>
                    <a:pt x="63464" y="77787"/>
                  </a:moveTo>
                  <a:lnTo>
                    <a:pt x="131800" y="77787"/>
                  </a:lnTo>
                  <a:cubicBezTo>
                    <a:pt x="134344" y="77787"/>
                    <a:pt x="136162" y="80073"/>
                    <a:pt x="136162" y="82359"/>
                  </a:cubicBezTo>
                  <a:cubicBezTo>
                    <a:pt x="136162" y="85026"/>
                    <a:pt x="134344" y="86931"/>
                    <a:pt x="131800" y="86931"/>
                  </a:cubicBezTo>
                  <a:lnTo>
                    <a:pt x="63464" y="86931"/>
                  </a:lnTo>
                  <a:cubicBezTo>
                    <a:pt x="60919" y="86931"/>
                    <a:pt x="58738" y="85026"/>
                    <a:pt x="58738" y="82359"/>
                  </a:cubicBezTo>
                  <a:cubicBezTo>
                    <a:pt x="58738" y="80073"/>
                    <a:pt x="60919" y="77787"/>
                    <a:pt x="63464" y="77787"/>
                  </a:cubicBezTo>
                  <a:close/>
                  <a:moveTo>
                    <a:pt x="33111" y="77787"/>
                  </a:moveTo>
                  <a:lnTo>
                    <a:pt x="39536" y="77787"/>
                  </a:lnTo>
                  <a:cubicBezTo>
                    <a:pt x="42182" y="77787"/>
                    <a:pt x="44072" y="80073"/>
                    <a:pt x="44072" y="82359"/>
                  </a:cubicBezTo>
                  <a:cubicBezTo>
                    <a:pt x="44072" y="85026"/>
                    <a:pt x="42182" y="86931"/>
                    <a:pt x="39536" y="86931"/>
                  </a:cubicBezTo>
                  <a:lnTo>
                    <a:pt x="33111" y="86931"/>
                  </a:lnTo>
                  <a:cubicBezTo>
                    <a:pt x="30843" y="86931"/>
                    <a:pt x="28575" y="85026"/>
                    <a:pt x="28575" y="82359"/>
                  </a:cubicBezTo>
                  <a:cubicBezTo>
                    <a:pt x="28575" y="80073"/>
                    <a:pt x="30843" y="77787"/>
                    <a:pt x="33111" y="77787"/>
                  </a:cubicBezTo>
                  <a:close/>
                  <a:moveTo>
                    <a:pt x="68023" y="8638"/>
                  </a:moveTo>
                  <a:lnTo>
                    <a:pt x="68023" y="22315"/>
                  </a:lnTo>
                  <a:cubicBezTo>
                    <a:pt x="68023" y="29513"/>
                    <a:pt x="74142" y="35631"/>
                    <a:pt x="81700" y="35631"/>
                  </a:cubicBezTo>
                  <a:lnTo>
                    <a:pt x="152603" y="35631"/>
                  </a:lnTo>
                  <a:cubicBezTo>
                    <a:pt x="159801" y="35631"/>
                    <a:pt x="165919" y="29513"/>
                    <a:pt x="165919" y="22315"/>
                  </a:cubicBezTo>
                  <a:lnTo>
                    <a:pt x="165919" y="8638"/>
                  </a:lnTo>
                  <a:lnTo>
                    <a:pt x="68023" y="8638"/>
                  </a:lnTo>
                  <a:close/>
                  <a:moveTo>
                    <a:pt x="21955" y="8638"/>
                  </a:moveTo>
                  <a:cubicBezTo>
                    <a:pt x="14757" y="8638"/>
                    <a:pt x="8998" y="14757"/>
                    <a:pt x="8998" y="22315"/>
                  </a:cubicBezTo>
                  <a:lnTo>
                    <a:pt x="8998" y="271013"/>
                  </a:lnTo>
                  <a:cubicBezTo>
                    <a:pt x="8998" y="278211"/>
                    <a:pt x="14757" y="284330"/>
                    <a:pt x="21955" y="284330"/>
                  </a:cubicBezTo>
                  <a:lnTo>
                    <a:pt x="211988" y="284330"/>
                  </a:lnTo>
                  <a:cubicBezTo>
                    <a:pt x="219186" y="284330"/>
                    <a:pt x="225305" y="278211"/>
                    <a:pt x="225305" y="271013"/>
                  </a:cubicBezTo>
                  <a:lnTo>
                    <a:pt x="225305" y="254457"/>
                  </a:lnTo>
                  <a:cubicBezTo>
                    <a:pt x="217387" y="256257"/>
                    <a:pt x="208749" y="257696"/>
                    <a:pt x="200111" y="257696"/>
                  </a:cubicBezTo>
                  <a:cubicBezTo>
                    <a:pt x="148644" y="257696"/>
                    <a:pt x="106534" y="215947"/>
                    <a:pt x="106534" y="164479"/>
                  </a:cubicBezTo>
                  <a:cubicBezTo>
                    <a:pt x="106534" y="113012"/>
                    <a:pt x="148644" y="70903"/>
                    <a:pt x="200111" y="70903"/>
                  </a:cubicBezTo>
                  <a:cubicBezTo>
                    <a:pt x="208749" y="70903"/>
                    <a:pt x="217387" y="72342"/>
                    <a:pt x="225305" y="74502"/>
                  </a:cubicBezTo>
                  <a:lnTo>
                    <a:pt x="225305" y="22315"/>
                  </a:lnTo>
                  <a:cubicBezTo>
                    <a:pt x="225305" y="14757"/>
                    <a:pt x="219186" y="8638"/>
                    <a:pt x="211988" y="8638"/>
                  </a:cubicBezTo>
                  <a:lnTo>
                    <a:pt x="174557" y="8638"/>
                  </a:lnTo>
                  <a:lnTo>
                    <a:pt x="174557" y="22315"/>
                  </a:lnTo>
                  <a:cubicBezTo>
                    <a:pt x="174557" y="34552"/>
                    <a:pt x="164840" y="44269"/>
                    <a:pt x="152603" y="44269"/>
                  </a:cubicBezTo>
                  <a:lnTo>
                    <a:pt x="81700" y="44269"/>
                  </a:lnTo>
                  <a:cubicBezTo>
                    <a:pt x="69103" y="44269"/>
                    <a:pt x="59386" y="34552"/>
                    <a:pt x="59386" y="22315"/>
                  </a:cubicBezTo>
                  <a:lnTo>
                    <a:pt x="59386" y="8638"/>
                  </a:lnTo>
                  <a:lnTo>
                    <a:pt x="21955" y="8638"/>
                  </a:lnTo>
                  <a:close/>
                  <a:moveTo>
                    <a:pt x="21955" y="0"/>
                  </a:moveTo>
                  <a:lnTo>
                    <a:pt x="211988" y="0"/>
                  </a:lnTo>
                  <a:cubicBezTo>
                    <a:pt x="224225" y="0"/>
                    <a:pt x="234303" y="10078"/>
                    <a:pt x="234303" y="22315"/>
                  </a:cubicBezTo>
                  <a:lnTo>
                    <a:pt x="234303" y="77381"/>
                  </a:lnTo>
                  <a:cubicBezTo>
                    <a:pt x="268854" y="91418"/>
                    <a:pt x="293328" y="124889"/>
                    <a:pt x="293328" y="164479"/>
                  </a:cubicBezTo>
                  <a:cubicBezTo>
                    <a:pt x="293328" y="203710"/>
                    <a:pt x="268854" y="237541"/>
                    <a:pt x="234303" y="251218"/>
                  </a:cubicBezTo>
                  <a:lnTo>
                    <a:pt x="234303" y="271013"/>
                  </a:lnTo>
                  <a:cubicBezTo>
                    <a:pt x="234303" y="283610"/>
                    <a:pt x="224225" y="293327"/>
                    <a:pt x="211988" y="293327"/>
                  </a:cubicBezTo>
                  <a:lnTo>
                    <a:pt x="21955" y="293327"/>
                  </a:lnTo>
                  <a:cubicBezTo>
                    <a:pt x="9718" y="293327"/>
                    <a:pt x="0" y="283610"/>
                    <a:pt x="0" y="271013"/>
                  </a:cubicBezTo>
                  <a:lnTo>
                    <a:pt x="0" y="22315"/>
                  </a:lnTo>
                  <a:cubicBezTo>
                    <a:pt x="0" y="10078"/>
                    <a:pt x="9718" y="0"/>
                    <a:pt x="21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1019">
              <a:extLst>
                <a:ext uri="{FF2B5EF4-FFF2-40B4-BE49-F238E27FC236}">
                  <a16:creationId xmlns:a16="http://schemas.microsoft.com/office/drawing/2014/main" id="{7045AC54-6850-164C-8019-3ECD18E0F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283" y="11245223"/>
              <a:ext cx="603130" cy="656346"/>
            </a:xfrm>
            <a:custGeom>
              <a:avLst/>
              <a:gdLst>
                <a:gd name="T0" fmla="*/ 143951 w 269953"/>
                <a:gd name="T1" fmla="*/ 260354 h 293327"/>
                <a:gd name="T2" fmla="*/ 143951 w 269953"/>
                <a:gd name="T3" fmla="*/ 269554 h 293327"/>
                <a:gd name="T4" fmla="*/ 91940 w 269953"/>
                <a:gd name="T5" fmla="*/ 264954 h 293327"/>
                <a:gd name="T6" fmla="*/ 84093 w 269953"/>
                <a:gd name="T7" fmla="*/ 218520 h 293327"/>
                <a:gd name="T8" fmla="*/ 88739 w 269953"/>
                <a:gd name="T9" fmla="*/ 236585 h 293327"/>
                <a:gd name="T10" fmla="*/ 153845 w 269953"/>
                <a:gd name="T11" fmla="*/ 232249 h 293327"/>
                <a:gd name="T12" fmla="*/ 84093 w 269953"/>
                <a:gd name="T13" fmla="*/ 218520 h 293327"/>
                <a:gd name="T14" fmla="*/ 84093 w 269953"/>
                <a:gd name="T15" fmla="*/ 196839 h 293327"/>
                <a:gd name="T16" fmla="*/ 153845 w 269953"/>
                <a:gd name="T17" fmla="*/ 209486 h 293327"/>
                <a:gd name="T18" fmla="*/ 154558 w 269953"/>
                <a:gd name="T19" fmla="*/ 191782 h 293327"/>
                <a:gd name="T20" fmla="*/ 132807 w 269953"/>
                <a:gd name="T21" fmla="*/ 141999 h 293327"/>
                <a:gd name="T22" fmla="*/ 147599 w 269953"/>
                <a:gd name="T23" fmla="*/ 158917 h 293327"/>
                <a:gd name="T24" fmla="*/ 143724 w 269953"/>
                <a:gd name="T25" fmla="*/ 165756 h 293327"/>
                <a:gd name="T26" fmla="*/ 131044 w 269953"/>
                <a:gd name="T27" fmla="*/ 148119 h 293327"/>
                <a:gd name="T28" fmla="*/ 108095 w 269953"/>
                <a:gd name="T29" fmla="*/ 141999 h 293327"/>
                <a:gd name="T30" fmla="*/ 100916 w 269953"/>
                <a:gd name="T31" fmla="*/ 163597 h 293327"/>
                <a:gd name="T32" fmla="*/ 94816 w 269953"/>
                <a:gd name="T33" fmla="*/ 165036 h 293327"/>
                <a:gd name="T34" fmla="*/ 101992 w 269953"/>
                <a:gd name="T35" fmla="*/ 143439 h 293327"/>
                <a:gd name="T36" fmla="*/ 150153 w 269953"/>
                <a:gd name="T37" fmla="*/ 116600 h 293327"/>
                <a:gd name="T38" fmla="*/ 172427 w 269953"/>
                <a:gd name="T39" fmla="*/ 121023 h 293327"/>
                <a:gd name="T40" fmla="*/ 150153 w 269953"/>
                <a:gd name="T41" fmla="*/ 125815 h 293327"/>
                <a:gd name="T42" fmla="*/ 150153 w 269953"/>
                <a:gd name="T43" fmla="*/ 116600 h 293327"/>
                <a:gd name="T44" fmla="*/ 90082 w 269953"/>
                <a:gd name="T45" fmla="*/ 116600 h 293327"/>
                <a:gd name="T46" fmla="*/ 90082 w 269953"/>
                <a:gd name="T47" fmla="*/ 125815 h 293327"/>
                <a:gd name="T48" fmla="*/ 68162 w 269953"/>
                <a:gd name="T49" fmla="*/ 121023 h 293327"/>
                <a:gd name="T50" fmla="*/ 145840 w 269953"/>
                <a:gd name="T51" fmla="*/ 76166 h 293327"/>
                <a:gd name="T52" fmla="*/ 138795 w 269953"/>
                <a:gd name="T53" fmla="*/ 98072 h 293327"/>
                <a:gd name="T54" fmla="*/ 132807 w 269953"/>
                <a:gd name="T55" fmla="*/ 99897 h 293327"/>
                <a:gd name="T56" fmla="*/ 139853 w 269953"/>
                <a:gd name="T57" fmla="*/ 77991 h 293327"/>
                <a:gd name="T58" fmla="*/ 94816 w 269953"/>
                <a:gd name="T59" fmla="*/ 76166 h 293327"/>
                <a:gd name="T60" fmla="*/ 109887 w 269953"/>
                <a:gd name="T61" fmla="*/ 93691 h 293327"/>
                <a:gd name="T62" fmla="*/ 105579 w 269953"/>
                <a:gd name="T63" fmla="*/ 100262 h 293327"/>
                <a:gd name="T64" fmla="*/ 93019 w 269953"/>
                <a:gd name="T65" fmla="*/ 82373 h 293327"/>
                <a:gd name="T66" fmla="*/ 119502 w 269953"/>
                <a:gd name="T67" fmla="*/ 53758 h 293327"/>
                <a:gd name="T68" fmla="*/ 71928 w 269953"/>
                <a:gd name="T69" fmla="*/ 167211 h 293327"/>
                <a:gd name="T70" fmla="*/ 156707 w 269953"/>
                <a:gd name="T71" fmla="*/ 183109 h 293327"/>
                <a:gd name="T72" fmla="*/ 185678 w 269953"/>
                <a:gd name="T73" fmla="*/ 120601 h 293327"/>
                <a:gd name="T74" fmla="*/ 119502 w 269953"/>
                <a:gd name="T75" fmla="*/ 44725 h 293327"/>
                <a:gd name="T76" fmla="*/ 172802 w 269953"/>
                <a:gd name="T77" fmla="*/ 174076 h 293327"/>
                <a:gd name="T78" fmla="*/ 162787 w 269953"/>
                <a:gd name="T79" fmla="*/ 232249 h 293327"/>
                <a:gd name="T80" fmla="*/ 88739 w 269953"/>
                <a:gd name="T81" fmla="*/ 245618 h 293327"/>
                <a:gd name="T82" fmla="*/ 75505 w 269953"/>
                <a:gd name="T83" fmla="*/ 196839 h 293327"/>
                <a:gd name="T84" fmla="*/ 44385 w 269953"/>
                <a:gd name="T85" fmla="*/ 120601 h 293327"/>
                <a:gd name="T86" fmla="*/ 119757 w 269953"/>
                <a:gd name="T87" fmla="*/ 0 h 293327"/>
                <a:gd name="T88" fmla="*/ 263901 w 269953"/>
                <a:gd name="T89" fmla="*/ 161146 h 293327"/>
                <a:gd name="T90" fmla="*/ 261387 w 269953"/>
                <a:gd name="T91" fmla="*/ 187581 h 293327"/>
                <a:gd name="T92" fmla="*/ 239518 w 269953"/>
                <a:gd name="T93" fmla="*/ 240451 h 293327"/>
                <a:gd name="T94" fmla="*/ 182864 w 269953"/>
                <a:gd name="T95" fmla="*/ 269059 h 293327"/>
                <a:gd name="T96" fmla="*/ 178560 w 269953"/>
                <a:gd name="T97" fmla="*/ 295131 h 293327"/>
                <a:gd name="T98" fmla="*/ 173902 w 269953"/>
                <a:gd name="T99" fmla="*/ 269059 h 293327"/>
                <a:gd name="T100" fmla="*/ 230911 w 269953"/>
                <a:gd name="T101" fmla="*/ 238640 h 293327"/>
                <a:gd name="T102" fmla="*/ 233065 w 269953"/>
                <a:gd name="T103" fmla="*/ 191202 h 293327"/>
                <a:gd name="T104" fmla="*/ 260674 w 269953"/>
                <a:gd name="T105" fmla="*/ 175630 h 293327"/>
                <a:gd name="T106" fmla="*/ 230911 w 269953"/>
                <a:gd name="T107" fmla="*/ 122036 h 293327"/>
                <a:gd name="T108" fmla="*/ 119757 w 269953"/>
                <a:gd name="T109" fmla="*/ 8693 h 293327"/>
                <a:gd name="T110" fmla="*/ 23305 w 269953"/>
                <a:gd name="T111" fmla="*/ 176718 h 293327"/>
                <a:gd name="T112" fmla="*/ 52350 w 269953"/>
                <a:gd name="T113" fmla="*/ 226327 h 293327"/>
                <a:gd name="T114" fmla="*/ 57726 w 269953"/>
                <a:gd name="T115" fmla="*/ 295131 h 293327"/>
                <a:gd name="T116" fmla="*/ 44101 w 269953"/>
                <a:gd name="T117" fmla="*/ 230311 h 293327"/>
                <a:gd name="T118" fmla="*/ 15774 w 269953"/>
                <a:gd name="T119" fmla="*/ 181424 h 293327"/>
                <a:gd name="T120" fmla="*/ 119757 w 269953"/>
                <a:gd name="T121" fmla="*/ 0 h 293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9953" h="293327">
                  <a:moveTo>
                    <a:pt x="96416" y="258762"/>
                  </a:moveTo>
                  <a:lnTo>
                    <a:pt x="144161" y="258762"/>
                  </a:lnTo>
                  <a:cubicBezTo>
                    <a:pt x="146693" y="258762"/>
                    <a:pt x="148864" y="260667"/>
                    <a:pt x="148864" y="263334"/>
                  </a:cubicBezTo>
                  <a:cubicBezTo>
                    <a:pt x="148864" y="266001"/>
                    <a:pt x="146693" y="267906"/>
                    <a:pt x="144161" y="267906"/>
                  </a:cubicBezTo>
                  <a:lnTo>
                    <a:pt x="96416" y="267906"/>
                  </a:lnTo>
                  <a:cubicBezTo>
                    <a:pt x="94246" y="267906"/>
                    <a:pt x="92075" y="266001"/>
                    <a:pt x="92075" y="263334"/>
                  </a:cubicBezTo>
                  <a:cubicBezTo>
                    <a:pt x="92075" y="260667"/>
                    <a:pt x="94246" y="258762"/>
                    <a:pt x="96416" y="258762"/>
                  </a:cubicBezTo>
                  <a:close/>
                  <a:moveTo>
                    <a:pt x="84213" y="217183"/>
                  </a:moveTo>
                  <a:lnTo>
                    <a:pt x="84213" y="230829"/>
                  </a:lnTo>
                  <a:cubicBezTo>
                    <a:pt x="84213" y="232984"/>
                    <a:pt x="86362" y="235138"/>
                    <a:pt x="88869" y="235138"/>
                  </a:cubicBezTo>
                  <a:lnTo>
                    <a:pt x="149768" y="235138"/>
                  </a:lnTo>
                  <a:cubicBezTo>
                    <a:pt x="152275" y="235138"/>
                    <a:pt x="154067" y="232984"/>
                    <a:pt x="154067" y="230829"/>
                  </a:cubicBezTo>
                  <a:lnTo>
                    <a:pt x="154067" y="217183"/>
                  </a:lnTo>
                  <a:lnTo>
                    <a:pt x="84213" y="217183"/>
                  </a:lnTo>
                  <a:close/>
                  <a:moveTo>
                    <a:pt x="84213" y="190609"/>
                  </a:moveTo>
                  <a:cubicBezTo>
                    <a:pt x="84213" y="192404"/>
                    <a:pt x="84213" y="193841"/>
                    <a:pt x="84213" y="195636"/>
                  </a:cubicBezTo>
                  <a:lnTo>
                    <a:pt x="84213" y="208205"/>
                  </a:lnTo>
                  <a:lnTo>
                    <a:pt x="154067" y="208205"/>
                  </a:lnTo>
                  <a:lnTo>
                    <a:pt x="154067" y="195995"/>
                  </a:lnTo>
                  <a:cubicBezTo>
                    <a:pt x="154067" y="194559"/>
                    <a:pt x="154425" y="192404"/>
                    <a:pt x="154783" y="190609"/>
                  </a:cubicBezTo>
                  <a:lnTo>
                    <a:pt x="84213" y="190609"/>
                  </a:lnTo>
                  <a:close/>
                  <a:moveTo>
                    <a:pt x="132997" y="141131"/>
                  </a:moveTo>
                  <a:cubicBezTo>
                    <a:pt x="135114" y="139700"/>
                    <a:pt x="137584" y="140773"/>
                    <a:pt x="138995" y="142562"/>
                  </a:cubicBezTo>
                  <a:lnTo>
                    <a:pt x="147814" y="157945"/>
                  </a:lnTo>
                  <a:cubicBezTo>
                    <a:pt x="148872" y="160092"/>
                    <a:pt x="148167" y="162596"/>
                    <a:pt x="146050" y="164027"/>
                  </a:cubicBezTo>
                  <a:cubicBezTo>
                    <a:pt x="145345" y="164385"/>
                    <a:pt x="144639" y="164743"/>
                    <a:pt x="143934" y="164743"/>
                  </a:cubicBezTo>
                  <a:cubicBezTo>
                    <a:pt x="142170" y="164743"/>
                    <a:pt x="140759" y="163669"/>
                    <a:pt x="140053" y="162596"/>
                  </a:cubicBezTo>
                  <a:lnTo>
                    <a:pt x="131234" y="147213"/>
                  </a:lnTo>
                  <a:cubicBezTo>
                    <a:pt x="130175" y="145066"/>
                    <a:pt x="130881" y="142204"/>
                    <a:pt x="132997" y="141131"/>
                  </a:cubicBezTo>
                  <a:close/>
                  <a:moveTo>
                    <a:pt x="108250" y="141131"/>
                  </a:moveTo>
                  <a:cubicBezTo>
                    <a:pt x="110406" y="142204"/>
                    <a:pt x="110766" y="145066"/>
                    <a:pt x="110047" y="147213"/>
                  </a:cubicBezTo>
                  <a:lnTo>
                    <a:pt x="101061" y="162596"/>
                  </a:lnTo>
                  <a:cubicBezTo>
                    <a:pt x="99983" y="163669"/>
                    <a:pt x="98545" y="164743"/>
                    <a:pt x="97107" y="164743"/>
                  </a:cubicBezTo>
                  <a:cubicBezTo>
                    <a:pt x="96388" y="164743"/>
                    <a:pt x="95670" y="164385"/>
                    <a:pt x="94951" y="164027"/>
                  </a:cubicBezTo>
                  <a:cubicBezTo>
                    <a:pt x="92794" y="162596"/>
                    <a:pt x="92075" y="160092"/>
                    <a:pt x="93154" y="157945"/>
                  </a:cubicBezTo>
                  <a:lnTo>
                    <a:pt x="102139" y="142562"/>
                  </a:lnTo>
                  <a:cubicBezTo>
                    <a:pt x="103218" y="140773"/>
                    <a:pt x="106093" y="139700"/>
                    <a:pt x="108250" y="141131"/>
                  </a:cubicBezTo>
                  <a:close/>
                  <a:moveTo>
                    <a:pt x="150368" y="115887"/>
                  </a:moveTo>
                  <a:lnTo>
                    <a:pt x="168360" y="115887"/>
                  </a:lnTo>
                  <a:cubicBezTo>
                    <a:pt x="170518" y="115887"/>
                    <a:pt x="172677" y="117719"/>
                    <a:pt x="172677" y="120283"/>
                  </a:cubicBezTo>
                  <a:cubicBezTo>
                    <a:pt x="172677" y="122848"/>
                    <a:pt x="170518" y="125046"/>
                    <a:pt x="168360" y="125046"/>
                  </a:cubicBezTo>
                  <a:lnTo>
                    <a:pt x="150368" y="125046"/>
                  </a:lnTo>
                  <a:cubicBezTo>
                    <a:pt x="147849" y="125046"/>
                    <a:pt x="146050" y="122848"/>
                    <a:pt x="146050" y="120283"/>
                  </a:cubicBezTo>
                  <a:cubicBezTo>
                    <a:pt x="146050" y="117719"/>
                    <a:pt x="147849" y="115887"/>
                    <a:pt x="150368" y="115887"/>
                  </a:cubicBezTo>
                  <a:close/>
                  <a:moveTo>
                    <a:pt x="72580" y="115887"/>
                  </a:moveTo>
                  <a:lnTo>
                    <a:pt x="90212" y="115887"/>
                  </a:lnTo>
                  <a:cubicBezTo>
                    <a:pt x="92731" y="115887"/>
                    <a:pt x="94890" y="117719"/>
                    <a:pt x="94890" y="120283"/>
                  </a:cubicBezTo>
                  <a:cubicBezTo>
                    <a:pt x="94890" y="122848"/>
                    <a:pt x="92731" y="125046"/>
                    <a:pt x="90212" y="125046"/>
                  </a:cubicBezTo>
                  <a:lnTo>
                    <a:pt x="72580" y="125046"/>
                  </a:lnTo>
                  <a:cubicBezTo>
                    <a:pt x="70061" y="125046"/>
                    <a:pt x="68262" y="122848"/>
                    <a:pt x="68262" y="120283"/>
                  </a:cubicBezTo>
                  <a:cubicBezTo>
                    <a:pt x="68262" y="117719"/>
                    <a:pt x="70061" y="115887"/>
                    <a:pt x="72580" y="115887"/>
                  </a:cubicBezTo>
                  <a:close/>
                  <a:moveTo>
                    <a:pt x="146050" y="75701"/>
                  </a:moveTo>
                  <a:cubicBezTo>
                    <a:pt x="148167" y="77152"/>
                    <a:pt x="148872" y="79692"/>
                    <a:pt x="147814" y="81869"/>
                  </a:cubicBezTo>
                  <a:lnTo>
                    <a:pt x="138995" y="97472"/>
                  </a:lnTo>
                  <a:cubicBezTo>
                    <a:pt x="137936" y="98924"/>
                    <a:pt x="136525" y="99649"/>
                    <a:pt x="135114" y="99649"/>
                  </a:cubicBezTo>
                  <a:cubicBezTo>
                    <a:pt x="134409" y="99649"/>
                    <a:pt x="133703" y="99649"/>
                    <a:pt x="132997" y="99287"/>
                  </a:cubicBezTo>
                  <a:cubicBezTo>
                    <a:pt x="130881" y="97835"/>
                    <a:pt x="130175" y="95295"/>
                    <a:pt x="131234" y="93118"/>
                  </a:cubicBezTo>
                  <a:lnTo>
                    <a:pt x="140053" y="77515"/>
                  </a:lnTo>
                  <a:cubicBezTo>
                    <a:pt x="141111" y="75338"/>
                    <a:pt x="143934" y="74612"/>
                    <a:pt x="146050" y="75701"/>
                  </a:cubicBezTo>
                  <a:close/>
                  <a:moveTo>
                    <a:pt x="94951" y="75701"/>
                  </a:moveTo>
                  <a:cubicBezTo>
                    <a:pt x="97107" y="74612"/>
                    <a:pt x="99623" y="75338"/>
                    <a:pt x="101061" y="77515"/>
                  </a:cubicBezTo>
                  <a:lnTo>
                    <a:pt x="110047" y="93118"/>
                  </a:lnTo>
                  <a:cubicBezTo>
                    <a:pt x="110766" y="95295"/>
                    <a:pt x="110406" y="97835"/>
                    <a:pt x="108250" y="99287"/>
                  </a:cubicBezTo>
                  <a:cubicBezTo>
                    <a:pt x="107531" y="99649"/>
                    <a:pt x="106812" y="99649"/>
                    <a:pt x="105734" y="99649"/>
                  </a:cubicBezTo>
                  <a:cubicBezTo>
                    <a:pt x="104296" y="99649"/>
                    <a:pt x="102858" y="98924"/>
                    <a:pt x="102139" y="97472"/>
                  </a:cubicBezTo>
                  <a:lnTo>
                    <a:pt x="93154" y="81869"/>
                  </a:lnTo>
                  <a:cubicBezTo>
                    <a:pt x="92075" y="79692"/>
                    <a:pt x="92794" y="77152"/>
                    <a:pt x="94951" y="75701"/>
                  </a:cubicBezTo>
                  <a:close/>
                  <a:moveTo>
                    <a:pt x="119677" y="53428"/>
                  </a:moveTo>
                  <a:cubicBezTo>
                    <a:pt x="83138" y="53428"/>
                    <a:pt x="53405" y="83234"/>
                    <a:pt x="53405" y="119864"/>
                  </a:cubicBezTo>
                  <a:cubicBezTo>
                    <a:pt x="53405" y="137101"/>
                    <a:pt x="59853" y="153620"/>
                    <a:pt x="72033" y="166189"/>
                  </a:cubicBezTo>
                  <a:cubicBezTo>
                    <a:pt x="76332" y="170857"/>
                    <a:pt x="79556" y="176244"/>
                    <a:pt x="81705" y="181990"/>
                  </a:cubicBezTo>
                  <a:lnTo>
                    <a:pt x="156932" y="181990"/>
                  </a:lnTo>
                  <a:cubicBezTo>
                    <a:pt x="159082" y="176244"/>
                    <a:pt x="162306" y="171217"/>
                    <a:pt x="166963" y="166548"/>
                  </a:cubicBezTo>
                  <a:cubicBezTo>
                    <a:pt x="179142" y="153979"/>
                    <a:pt x="185948" y="137460"/>
                    <a:pt x="185948" y="119864"/>
                  </a:cubicBezTo>
                  <a:cubicBezTo>
                    <a:pt x="185948" y="83234"/>
                    <a:pt x="156216" y="53428"/>
                    <a:pt x="119677" y="53428"/>
                  </a:cubicBezTo>
                  <a:close/>
                  <a:moveTo>
                    <a:pt x="119677" y="44450"/>
                  </a:moveTo>
                  <a:cubicBezTo>
                    <a:pt x="161231" y="44450"/>
                    <a:pt x="194904" y="78207"/>
                    <a:pt x="194904" y="119864"/>
                  </a:cubicBezTo>
                  <a:cubicBezTo>
                    <a:pt x="194904" y="139615"/>
                    <a:pt x="187023" y="158648"/>
                    <a:pt x="173052" y="173012"/>
                  </a:cubicBezTo>
                  <a:cubicBezTo>
                    <a:pt x="166604" y="179476"/>
                    <a:pt x="163022" y="187736"/>
                    <a:pt x="163022" y="195995"/>
                  </a:cubicBezTo>
                  <a:lnTo>
                    <a:pt x="163022" y="230829"/>
                  </a:lnTo>
                  <a:cubicBezTo>
                    <a:pt x="163022" y="238011"/>
                    <a:pt x="157291" y="244116"/>
                    <a:pt x="149768" y="244116"/>
                  </a:cubicBezTo>
                  <a:lnTo>
                    <a:pt x="88869" y="244116"/>
                  </a:lnTo>
                  <a:cubicBezTo>
                    <a:pt x="81347" y="244116"/>
                    <a:pt x="75615" y="238011"/>
                    <a:pt x="75615" y="230829"/>
                  </a:cubicBezTo>
                  <a:lnTo>
                    <a:pt x="75615" y="195636"/>
                  </a:lnTo>
                  <a:cubicBezTo>
                    <a:pt x="75615" y="187377"/>
                    <a:pt x="72033" y="179117"/>
                    <a:pt x="65585" y="172294"/>
                  </a:cubicBezTo>
                  <a:cubicBezTo>
                    <a:pt x="51972" y="158289"/>
                    <a:pt x="44450" y="139615"/>
                    <a:pt x="44450" y="119864"/>
                  </a:cubicBezTo>
                  <a:cubicBezTo>
                    <a:pt x="44450" y="78207"/>
                    <a:pt x="78123" y="44450"/>
                    <a:pt x="119677" y="44450"/>
                  </a:cubicBezTo>
                  <a:close/>
                  <a:moveTo>
                    <a:pt x="119932" y="0"/>
                  </a:moveTo>
                  <a:cubicBezTo>
                    <a:pt x="186002" y="0"/>
                    <a:pt x="239863" y="53626"/>
                    <a:pt x="240223" y="119850"/>
                  </a:cubicBezTo>
                  <a:cubicBezTo>
                    <a:pt x="240941" y="122370"/>
                    <a:pt x="245609" y="137486"/>
                    <a:pt x="264281" y="160160"/>
                  </a:cubicBezTo>
                  <a:cubicBezTo>
                    <a:pt x="266794" y="163040"/>
                    <a:pt x="271103" y="169158"/>
                    <a:pt x="269667" y="175996"/>
                  </a:cubicBezTo>
                  <a:cubicBezTo>
                    <a:pt x="269308" y="178876"/>
                    <a:pt x="267512" y="183195"/>
                    <a:pt x="261767" y="186434"/>
                  </a:cubicBezTo>
                  <a:cubicBezTo>
                    <a:pt x="253867" y="191113"/>
                    <a:pt x="244531" y="195432"/>
                    <a:pt x="239863" y="197231"/>
                  </a:cubicBezTo>
                  <a:cubicBezTo>
                    <a:pt x="240582" y="205149"/>
                    <a:pt x="242377" y="224944"/>
                    <a:pt x="239863" y="238981"/>
                  </a:cubicBezTo>
                  <a:cubicBezTo>
                    <a:pt x="236632" y="254817"/>
                    <a:pt x="209701" y="257336"/>
                    <a:pt x="193543" y="257336"/>
                  </a:cubicBezTo>
                  <a:cubicBezTo>
                    <a:pt x="189952" y="257336"/>
                    <a:pt x="183129" y="258416"/>
                    <a:pt x="183129" y="267414"/>
                  </a:cubicBezTo>
                  <a:lnTo>
                    <a:pt x="183129" y="289008"/>
                  </a:lnTo>
                  <a:cubicBezTo>
                    <a:pt x="183129" y="291168"/>
                    <a:pt x="180975" y="293327"/>
                    <a:pt x="178820" y="293327"/>
                  </a:cubicBezTo>
                  <a:cubicBezTo>
                    <a:pt x="175948" y="293327"/>
                    <a:pt x="174152" y="291168"/>
                    <a:pt x="174152" y="289008"/>
                  </a:cubicBezTo>
                  <a:lnTo>
                    <a:pt x="174152" y="267414"/>
                  </a:lnTo>
                  <a:cubicBezTo>
                    <a:pt x="174152" y="255897"/>
                    <a:pt x="181693" y="248339"/>
                    <a:pt x="193543" y="248339"/>
                  </a:cubicBezTo>
                  <a:cubicBezTo>
                    <a:pt x="214728" y="248339"/>
                    <a:pt x="229809" y="244020"/>
                    <a:pt x="231246" y="237181"/>
                  </a:cubicBezTo>
                  <a:cubicBezTo>
                    <a:pt x="234118" y="221345"/>
                    <a:pt x="230887" y="195432"/>
                    <a:pt x="230527" y="194712"/>
                  </a:cubicBezTo>
                  <a:cubicBezTo>
                    <a:pt x="230168" y="192912"/>
                    <a:pt x="231605" y="190753"/>
                    <a:pt x="233400" y="190033"/>
                  </a:cubicBezTo>
                  <a:cubicBezTo>
                    <a:pt x="233400" y="190033"/>
                    <a:pt x="246686" y="184994"/>
                    <a:pt x="257458" y="178876"/>
                  </a:cubicBezTo>
                  <a:cubicBezTo>
                    <a:pt x="260690" y="176716"/>
                    <a:pt x="261049" y="174917"/>
                    <a:pt x="261049" y="174557"/>
                  </a:cubicBezTo>
                  <a:cubicBezTo>
                    <a:pt x="261767" y="170958"/>
                    <a:pt x="258535" y="166999"/>
                    <a:pt x="257458" y="165559"/>
                  </a:cubicBezTo>
                  <a:cubicBezTo>
                    <a:pt x="235555" y="139286"/>
                    <a:pt x="231605" y="122010"/>
                    <a:pt x="231246" y="121290"/>
                  </a:cubicBezTo>
                  <a:cubicBezTo>
                    <a:pt x="231246" y="120930"/>
                    <a:pt x="231246" y="120570"/>
                    <a:pt x="231246" y="120210"/>
                  </a:cubicBezTo>
                  <a:cubicBezTo>
                    <a:pt x="231246" y="58665"/>
                    <a:pt x="181334" y="8638"/>
                    <a:pt x="119932" y="8638"/>
                  </a:cubicBezTo>
                  <a:cubicBezTo>
                    <a:pt x="58529" y="8638"/>
                    <a:pt x="8618" y="58665"/>
                    <a:pt x="8618" y="120210"/>
                  </a:cubicBezTo>
                  <a:cubicBezTo>
                    <a:pt x="8618" y="139646"/>
                    <a:pt x="13645" y="159081"/>
                    <a:pt x="23340" y="175637"/>
                  </a:cubicBezTo>
                  <a:cubicBezTo>
                    <a:pt x="26931" y="182115"/>
                    <a:pt x="30880" y="188593"/>
                    <a:pt x="35189" y="194712"/>
                  </a:cubicBezTo>
                  <a:cubicBezTo>
                    <a:pt x="41653" y="205869"/>
                    <a:pt x="48475" y="216306"/>
                    <a:pt x="52425" y="224944"/>
                  </a:cubicBezTo>
                  <a:cubicBezTo>
                    <a:pt x="61761" y="245459"/>
                    <a:pt x="62120" y="287209"/>
                    <a:pt x="62120" y="289008"/>
                  </a:cubicBezTo>
                  <a:cubicBezTo>
                    <a:pt x="62120" y="291168"/>
                    <a:pt x="60325" y="293327"/>
                    <a:pt x="57811" y="293327"/>
                  </a:cubicBezTo>
                  <a:cubicBezTo>
                    <a:pt x="55657" y="293327"/>
                    <a:pt x="53502" y="291528"/>
                    <a:pt x="53502" y="289008"/>
                  </a:cubicBezTo>
                  <a:cubicBezTo>
                    <a:pt x="53502" y="288648"/>
                    <a:pt x="52784" y="247619"/>
                    <a:pt x="44166" y="228903"/>
                  </a:cubicBezTo>
                  <a:cubicBezTo>
                    <a:pt x="40575" y="220625"/>
                    <a:pt x="34112" y="210188"/>
                    <a:pt x="27290" y="199391"/>
                  </a:cubicBezTo>
                  <a:cubicBezTo>
                    <a:pt x="23340" y="193272"/>
                    <a:pt x="19749" y="186794"/>
                    <a:pt x="15799" y="180315"/>
                  </a:cubicBezTo>
                  <a:cubicBezTo>
                    <a:pt x="5386" y="161960"/>
                    <a:pt x="0" y="141445"/>
                    <a:pt x="0" y="120210"/>
                  </a:cubicBezTo>
                  <a:cubicBezTo>
                    <a:pt x="0" y="53986"/>
                    <a:pt x="53861" y="0"/>
                    <a:pt x="1199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1031">
              <a:extLst>
                <a:ext uri="{FF2B5EF4-FFF2-40B4-BE49-F238E27FC236}">
                  <a16:creationId xmlns:a16="http://schemas.microsoft.com/office/drawing/2014/main" id="{BA8D3CC1-F177-B840-AC19-60654313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2203" y="11245223"/>
              <a:ext cx="656348" cy="656348"/>
            </a:xfrm>
            <a:custGeom>
              <a:avLst/>
              <a:gdLst>
                <a:gd name="T0" fmla="*/ 162232 w 293328"/>
                <a:gd name="T1" fmla="*/ 275578 h 293328"/>
                <a:gd name="T2" fmla="*/ 183959 w 293328"/>
                <a:gd name="T3" fmla="*/ 275578 h 293328"/>
                <a:gd name="T4" fmla="*/ 188306 w 293328"/>
                <a:gd name="T5" fmla="*/ 202791 h 293328"/>
                <a:gd name="T6" fmla="*/ 192651 w 293328"/>
                <a:gd name="T7" fmla="*/ 275578 h 293328"/>
                <a:gd name="T8" fmla="*/ 214378 w 293328"/>
                <a:gd name="T9" fmla="*/ 275578 h 293328"/>
                <a:gd name="T10" fmla="*/ 162232 w 293328"/>
                <a:gd name="T11" fmla="*/ 191566 h 293328"/>
                <a:gd name="T12" fmla="*/ 192886 w 293328"/>
                <a:gd name="T13" fmla="*/ 165924 h 293328"/>
                <a:gd name="T14" fmla="*/ 183686 w 293328"/>
                <a:gd name="T15" fmla="*/ 165924 h 293328"/>
                <a:gd name="T16" fmla="*/ 188287 w 293328"/>
                <a:gd name="T17" fmla="*/ 140559 h 293328"/>
                <a:gd name="T18" fmla="*/ 188287 w 293328"/>
                <a:gd name="T19" fmla="*/ 149775 h 293328"/>
                <a:gd name="T20" fmla="*/ 188287 w 293328"/>
                <a:gd name="T21" fmla="*/ 140559 h 293328"/>
                <a:gd name="T22" fmla="*/ 192886 w 293328"/>
                <a:gd name="T23" fmla="*/ 122798 h 293328"/>
                <a:gd name="T24" fmla="*/ 183686 w 293328"/>
                <a:gd name="T25" fmla="*/ 122798 h 293328"/>
                <a:gd name="T26" fmla="*/ 97050 w 293328"/>
                <a:gd name="T27" fmla="*/ 57941 h 293328"/>
                <a:gd name="T28" fmla="*/ 154628 w 293328"/>
                <a:gd name="T29" fmla="*/ 126744 h 293328"/>
                <a:gd name="T30" fmla="*/ 162232 w 293328"/>
                <a:gd name="T31" fmla="*/ 182512 h 293328"/>
                <a:gd name="T32" fmla="*/ 214378 w 293328"/>
                <a:gd name="T33" fmla="*/ 129642 h 293328"/>
                <a:gd name="T34" fmla="*/ 223433 w 293328"/>
                <a:gd name="T35" fmla="*/ 129642 h 293328"/>
                <a:gd name="T36" fmla="*/ 231037 w 293328"/>
                <a:gd name="T37" fmla="*/ 195549 h 293328"/>
                <a:gd name="T38" fmla="*/ 238641 w 293328"/>
                <a:gd name="T39" fmla="*/ 125658 h 293328"/>
                <a:gd name="T40" fmla="*/ 167665 w 293328"/>
                <a:gd name="T41" fmla="*/ 106103 h 293328"/>
                <a:gd name="T42" fmla="*/ 107552 w 293328"/>
                <a:gd name="T43" fmla="*/ 57941 h 293328"/>
                <a:gd name="T44" fmla="*/ 188477 w 293328"/>
                <a:gd name="T45" fmla="*/ 45736 h 293328"/>
                <a:gd name="T46" fmla="*/ 188477 w 293328"/>
                <a:gd name="T47" fmla="*/ 78491 h 293328"/>
                <a:gd name="T48" fmla="*/ 188477 w 293328"/>
                <a:gd name="T49" fmla="*/ 45736 h 293328"/>
                <a:gd name="T50" fmla="*/ 213674 w 293328"/>
                <a:gd name="T51" fmla="*/ 61935 h 293328"/>
                <a:gd name="T52" fmla="*/ 162921 w 293328"/>
                <a:gd name="T53" fmla="*/ 61935 h 293328"/>
                <a:gd name="T54" fmla="*/ 4344 w 293328"/>
                <a:gd name="T55" fmla="*/ 0 h 293328"/>
                <a:gd name="T56" fmla="*/ 295132 w 293328"/>
                <a:gd name="T57" fmla="*/ 4709 h 293328"/>
                <a:gd name="T58" fmla="*/ 277388 w 293328"/>
                <a:gd name="T59" fmla="*/ 9053 h 293328"/>
                <a:gd name="T60" fmla="*/ 272681 w 293328"/>
                <a:gd name="T61" fmla="*/ 169837 h 293328"/>
                <a:gd name="T62" fmla="*/ 247695 w 293328"/>
                <a:gd name="T63" fmla="*/ 188306 h 293328"/>
                <a:gd name="T64" fmla="*/ 223433 w 293328"/>
                <a:gd name="T65" fmla="*/ 202791 h 293328"/>
                <a:gd name="T66" fmla="*/ 203514 w 293328"/>
                <a:gd name="T67" fmla="*/ 295132 h 293328"/>
                <a:gd name="T68" fmla="*/ 173096 w 293328"/>
                <a:gd name="T69" fmla="*/ 295132 h 293328"/>
                <a:gd name="T70" fmla="*/ 153180 w 293328"/>
                <a:gd name="T71" fmla="*/ 144488 h 293328"/>
                <a:gd name="T72" fmla="*/ 90532 w 293328"/>
                <a:gd name="T73" fmla="*/ 74960 h 293328"/>
                <a:gd name="T74" fmla="*/ 114069 w 293328"/>
                <a:gd name="T75" fmla="*/ 51422 h 293328"/>
                <a:gd name="T76" fmla="*/ 167665 w 293328"/>
                <a:gd name="T77" fmla="*/ 97050 h 293328"/>
                <a:gd name="T78" fmla="*/ 247695 w 293328"/>
                <a:gd name="T79" fmla="*/ 125658 h 293328"/>
                <a:gd name="T80" fmla="*/ 268336 w 293328"/>
                <a:gd name="T81" fmla="*/ 161147 h 293328"/>
                <a:gd name="T82" fmla="*/ 26798 w 293328"/>
                <a:gd name="T83" fmla="*/ 9053 h 293328"/>
                <a:gd name="T84" fmla="*/ 139418 w 293328"/>
                <a:gd name="T85" fmla="*/ 161147 h 293328"/>
                <a:gd name="T86" fmla="*/ 139418 w 293328"/>
                <a:gd name="T87" fmla="*/ 169837 h 293328"/>
                <a:gd name="T88" fmla="*/ 17746 w 293328"/>
                <a:gd name="T89" fmla="*/ 165492 h 293328"/>
                <a:gd name="T90" fmla="*/ 4344 w 293328"/>
                <a:gd name="T91" fmla="*/ 9053 h 293328"/>
                <a:gd name="T92" fmla="*/ 4344 w 293328"/>
                <a:gd name="T93" fmla="*/ 0 h 2933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3328" h="293328">
                  <a:moveTo>
                    <a:pt x="161240" y="190394"/>
                  </a:moveTo>
                  <a:lnTo>
                    <a:pt x="161240" y="273893"/>
                  </a:lnTo>
                  <a:cubicBezTo>
                    <a:pt x="161240" y="279652"/>
                    <a:pt x="165919" y="284690"/>
                    <a:pt x="172038" y="284690"/>
                  </a:cubicBezTo>
                  <a:cubicBezTo>
                    <a:pt x="177796" y="284690"/>
                    <a:pt x="182835" y="279652"/>
                    <a:pt x="182835" y="273893"/>
                  </a:cubicBezTo>
                  <a:lnTo>
                    <a:pt x="182835" y="205870"/>
                  </a:lnTo>
                  <a:cubicBezTo>
                    <a:pt x="182835" y="203350"/>
                    <a:pt x="184635" y="201551"/>
                    <a:pt x="187154" y="201551"/>
                  </a:cubicBezTo>
                  <a:cubicBezTo>
                    <a:pt x="189674" y="201551"/>
                    <a:pt x="191473" y="203350"/>
                    <a:pt x="191473" y="205870"/>
                  </a:cubicBezTo>
                  <a:lnTo>
                    <a:pt x="191473" y="273893"/>
                  </a:lnTo>
                  <a:cubicBezTo>
                    <a:pt x="191473" y="279652"/>
                    <a:pt x="196512" y="284690"/>
                    <a:pt x="202270" y="284690"/>
                  </a:cubicBezTo>
                  <a:cubicBezTo>
                    <a:pt x="208389" y="284690"/>
                    <a:pt x="213068" y="279652"/>
                    <a:pt x="213068" y="273893"/>
                  </a:cubicBezTo>
                  <a:lnTo>
                    <a:pt x="213068" y="190394"/>
                  </a:lnTo>
                  <a:lnTo>
                    <a:pt x="161240" y="190394"/>
                  </a:lnTo>
                  <a:close/>
                  <a:moveTo>
                    <a:pt x="187135" y="160338"/>
                  </a:moveTo>
                  <a:cubicBezTo>
                    <a:pt x="189802" y="160338"/>
                    <a:pt x="191707" y="162624"/>
                    <a:pt x="191707" y="164910"/>
                  </a:cubicBezTo>
                  <a:cubicBezTo>
                    <a:pt x="191707" y="167577"/>
                    <a:pt x="189802" y="169482"/>
                    <a:pt x="187135" y="169482"/>
                  </a:cubicBezTo>
                  <a:cubicBezTo>
                    <a:pt x="184468" y="169482"/>
                    <a:pt x="182563" y="167577"/>
                    <a:pt x="182563" y="164910"/>
                  </a:cubicBezTo>
                  <a:cubicBezTo>
                    <a:pt x="182563" y="162243"/>
                    <a:pt x="184468" y="160338"/>
                    <a:pt x="187135" y="160338"/>
                  </a:cubicBezTo>
                  <a:close/>
                  <a:moveTo>
                    <a:pt x="187135" y="139700"/>
                  </a:moveTo>
                  <a:cubicBezTo>
                    <a:pt x="189802" y="139700"/>
                    <a:pt x="191707" y="141532"/>
                    <a:pt x="191707" y="144096"/>
                  </a:cubicBezTo>
                  <a:cubicBezTo>
                    <a:pt x="191707" y="146661"/>
                    <a:pt x="189802" y="148859"/>
                    <a:pt x="187135" y="148859"/>
                  </a:cubicBezTo>
                  <a:cubicBezTo>
                    <a:pt x="184468" y="148859"/>
                    <a:pt x="182563" y="146661"/>
                    <a:pt x="182563" y="144096"/>
                  </a:cubicBezTo>
                  <a:cubicBezTo>
                    <a:pt x="182563" y="141532"/>
                    <a:pt x="184468" y="139700"/>
                    <a:pt x="187135" y="139700"/>
                  </a:cubicBezTo>
                  <a:close/>
                  <a:moveTo>
                    <a:pt x="187135" y="117475"/>
                  </a:moveTo>
                  <a:cubicBezTo>
                    <a:pt x="189802" y="117475"/>
                    <a:pt x="191707" y="119761"/>
                    <a:pt x="191707" y="122047"/>
                  </a:cubicBezTo>
                  <a:cubicBezTo>
                    <a:pt x="191707" y="124714"/>
                    <a:pt x="189802" y="126619"/>
                    <a:pt x="187135" y="126619"/>
                  </a:cubicBezTo>
                  <a:cubicBezTo>
                    <a:pt x="184468" y="126619"/>
                    <a:pt x="182563" y="124714"/>
                    <a:pt x="182563" y="122047"/>
                  </a:cubicBezTo>
                  <a:cubicBezTo>
                    <a:pt x="182563" y="119761"/>
                    <a:pt x="184468" y="117475"/>
                    <a:pt x="187135" y="117475"/>
                  </a:cubicBezTo>
                  <a:close/>
                  <a:moveTo>
                    <a:pt x="96456" y="57586"/>
                  </a:moveTo>
                  <a:cubicBezTo>
                    <a:pt x="93577" y="60465"/>
                    <a:pt x="93577" y="65144"/>
                    <a:pt x="96456" y="68023"/>
                  </a:cubicBezTo>
                  <a:lnTo>
                    <a:pt x="153682" y="125969"/>
                  </a:lnTo>
                  <a:cubicBezTo>
                    <a:pt x="158361" y="130648"/>
                    <a:pt x="161240" y="136767"/>
                    <a:pt x="161240" y="143605"/>
                  </a:cubicBezTo>
                  <a:lnTo>
                    <a:pt x="161240" y="181396"/>
                  </a:lnTo>
                  <a:lnTo>
                    <a:pt x="213068" y="181396"/>
                  </a:lnTo>
                  <a:lnTo>
                    <a:pt x="213068" y="128849"/>
                  </a:lnTo>
                  <a:cubicBezTo>
                    <a:pt x="213068" y="126329"/>
                    <a:pt x="215227" y="124530"/>
                    <a:pt x="217387" y="124530"/>
                  </a:cubicBezTo>
                  <a:cubicBezTo>
                    <a:pt x="219906" y="124530"/>
                    <a:pt x="222066" y="126329"/>
                    <a:pt x="222066" y="128849"/>
                  </a:cubicBezTo>
                  <a:lnTo>
                    <a:pt x="222066" y="187154"/>
                  </a:lnTo>
                  <a:cubicBezTo>
                    <a:pt x="222066" y="191113"/>
                    <a:pt x="225305" y="194353"/>
                    <a:pt x="229624" y="194353"/>
                  </a:cubicBezTo>
                  <a:cubicBezTo>
                    <a:pt x="233943" y="194353"/>
                    <a:pt x="237182" y="191113"/>
                    <a:pt x="237182" y="187154"/>
                  </a:cubicBezTo>
                  <a:lnTo>
                    <a:pt x="237182" y="124890"/>
                  </a:lnTo>
                  <a:cubicBezTo>
                    <a:pt x="237182" y="114092"/>
                    <a:pt x="228184" y="105454"/>
                    <a:pt x="217387" y="105454"/>
                  </a:cubicBezTo>
                  <a:lnTo>
                    <a:pt x="166639" y="105454"/>
                  </a:lnTo>
                  <a:cubicBezTo>
                    <a:pt x="159081" y="105454"/>
                    <a:pt x="151883" y="102575"/>
                    <a:pt x="146124" y="96816"/>
                  </a:cubicBezTo>
                  <a:lnTo>
                    <a:pt x="106894" y="57586"/>
                  </a:lnTo>
                  <a:cubicBezTo>
                    <a:pt x="104014" y="54706"/>
                    <a:pt x="98976" y="54706"/>
                    <a:pt x="96456" y="57586"/>
                  </a:cubicBezTo>
                  <a:close/>
                  <a:moveTo>
                    <a:pt x="187325" y="45456"/>
                  </a:moveTo>
                  <a:cubicBezTo>
                    <a:pt x="178381" y="45456"/>
                    <a:pt x="170869" y="52611"/>
                    <a:pt x="170869" y="61555"/>
                  </a:cubicBezTo>
                  <a:cubicBezTo>
                    <a:pt x="170869" y="70856"/>
                    <a:pt x="178381" y="78011"/>
                    <a:pt x="187325" y="78011"/>
                  </a:cubicBezTo>
                  <a:cubicBezTo>
                    <a:pt x="196269" y="78011"/>
                    <a:pt x="203781" y="70856"/>
                    <a:pt x="203781" y="61555"/>
                  </a:cubicBezTo>
                  <a:cubicBezTo>
                    <a:pt x="203781" y="52611"/>
                    <a:pt x="196269" y="45456"/>
                    <a:pt x="187325" y="45456"/>
                  </a:cubicBezTo>
                  <a:close/>
                  <a:moveTo>
                    <a:pt x="187325" y="36513"/>
                  </a:moveTo>
                  <a:cubicBezTo>
                    <a:pt x="201277" y="36513"/>
                    <a:pt x="212367" y="47961"/>
                    <a:pt x="212367" y="61555"/>
                  </a:cubicBezTo>
                  <a:cubicBezTo>
                    <a:pt x="212367" y="75507"/>
                    <a:pt x="201277" y="86955"/>
                    <a:pt x="187325" y="86955"/>
                  </a:cubicBezTo>
                  <a:cubicBezTo>
                    <a:pt x="173373" y="86955"/>
                    <a:pt x="161925" y="75507"/>
                    <a:pt x="161925" y="61555"/>
                  </a:cubicBezTo>
                  <a:cubicBezTo>
                    <a:pt x="161925" y="47961"/>
                    <a:pt x="173373" y="36513"/>
                    <a:pt x="187325" y="36513"/>
                  </a:cubicBezTo>
                  <a:close/>
                  <a:moveTo>
                    <a:pt x="4319" y="0"/>
                  </a:moveTo>
                  <a:lnTo>
                    <a:pt x="289009" y="0"/>
                  </a:lnTo>
                  <a:cubicBezTo>
                    <a:pt x="291529" y="0"/>
                    <a:pt x="293328" y="1799"/>
                    <a:pt x="293328" y="4679"/>
                  </a:cubicBezTo>
                  <a:cubicBezTo>
                    <a:pt x="293328" y="6838"/>
                    <a:pt x="291529" y="8998"/>
                    <a:pt x="289009" y="8998"/>
                  </a:cubicBezTo>
                  <a:lnTo>
                    <a:pt x="275692" y="8998"/>
                  </a:lnTo>
                  <a:lnTo>
                    <a:pt x="275692" y="164480"/>
                  </a:lnTo>
                  <a:cubicBezTo>
                    <a:pt x="275692" y="166999"/>
                    <a:pt x="273893" y="168799"/>
                    <a:pt x="271014" y="168799"/>
                  </a:cubicBezTo>
                  <a:lnTo>
                    <a:pt x="246180" y="168799"/>
                  </a:lnTo>
                  <a:lnTo>
                    <a:pt x="246180" y="187154"/>
                  </a:lnTo>
                  <a:cubicBezTo>
                    <a:pt x="246180" y="196152"/>
                    <a:pt x="238622" y="203710"/>
                    <a:pt x="229624" y="203710"/>
                  </a:cubicBezTo>
                  <a:cubicBezTo>
                    <a:pt x="226744" y="203710"/>
                    <a:pt x="224225" y="202631"/>
                    <a:pt x="222066" y="201551"/>
                  </a:cubicBezTo>
                  <a:lnTo>
                    <a:pt x="222066" y="273893"/>
                  </a:lnTo>
                  <a:cubicBezTo>
                    <a:pt x="222066" y="284690"/>
                    <a:pt x="213068" y="293328"/>
                    <a:pt x="202270" y="293328"/>
                  </a:cubicBezTo>
                  <a:cubicBezTo>
                    <a:pt x="196152" y="293328"/>
                    <a:pt x="190753" y="290449"/>
                    <a:pt x="187154" y="286130"/>
                  </a:cubicBezTo>
                  <a:cubicBezTo>
                    <a:pt x="183555" y="290449"/>
                    <a:pt x="178156" y="293328"/>
                    <a:pt x="172038" y="293328"/>
                  </a:cubicBezTo>
                  <a:cubicBezTo>
                    <a:pt x="161240" y="293328"/>
                    <a:pt x="152243" y="284690"/>
                    <a:pt x="152243" y="273893"/>
                  </a:cubicBezTo>
                  <a:lnTo>
                    <a:pt x="152243" y="143605"/>
                  </a:lnTo>
                  <a:cubicBezTo>
                    <a:pt x="152243" y="139286"/>
                    <a:pt x="150443" y="135327"/>
                    <a:pt x="147204" y="132088"/>
                  </a:cubicBezTo>
                  <a:lnTo>
                    <a:pt x="89978" y="74501"/>
                  </a:lnTo>
                  <a:cubicBezTo>
                    <a:pt x="83859" y="68023"/>
                    <a:pt x="83859" y="57586"/>
                    <a:pt x="89978" y="51107"/>
                  </a:cubicBezTo>
                  <a:cubicBezTo>
                    <a:pt x="96456" y="44989"/>
                    <a:pt x="106894" y="44989"/>
                    <a:pt x="113372" y="51107"/>
                  </a:cubicBezTo>
                  <a:lnTo>
                    <a:pt x="152603" y="90698"/>
                  </a:lnTo>
                  <a:cubicBezTo>
                    <a:pt x="156562" y="94297"/>
                    <a:pt x="161600" y="96456"/>
                    <a:pt x="166639" y="96456"/>
                  </a:cubicBezTo>
                  <a:lnTo>
                    <a:pt x="217387" y="96456"/>
                  </a:lnTo>
                  <a:cubicBezTo>
                    <a:pt x="233223" y="96456"/>
                    <a:pt x="246180" y="109053"/>
                    <a:pt x="246180" y="124890"/>
                  </a:cubicBezTo>
                  <a:lnTo>
                    <a:pt x="246180" y="160161"/>
                  </a:lnTo>
                  <a:lnTo>
                    <a:pt x="266695" y="160161"/>
                  </a:lnTo>
                  <a:lnTo>
                    <a:pt x="266695" y="8998"/>
                  </a:lnTo>
                  <a:lnTo>
                    <a:pt x="26633" y="8998"/>
                  </a:lnTo>
                  <a:lnTo>
                    <a:pt x="26633" y="160161"/>
                  </a:lnTo>
                  <a:lnTo>
                    <a:pt x="138566" y="160161"/>
                  </a:lnTo>
                  <a:cubicBezTo>
                    <a:pt x="141085" y="160161"/>
                    <a:pt x="143245" y="161961"/>
                    <a:pt x="143245" y="164480"/>
                  </a:cubicBezTo>
                  <a:cubicBezTo>
                    <a:pt x="143245" y="166999"/>
                    <a:pt x="141085" y="168799"/>
                    <a:pt x="138566" y="168799"/>
                  </a:cubicBezTo>
                  <a:lnTo>
                    <a:pt x="22314" y="168799"/>
                  </a:lnTo>
                  <a:cubicBezTo>
                    <a:pt x="19795" y="168799"/>
                    <a:pt x="17636" y="166999"/>
                    <a:pt x="17636" y="164480"/>
                  </a:cubicBezTo>
                  <a:lnTo>
                    <a:pt x="17636" y="8998"/>
                  </a:lnTo>
                  <a:lnTo>
                    <a:pt x="4319" y="8998"/>
                  </a:lnTo>
                  <a:cubicBezTo>
                    <a:pt x="1799" y="8998"/>
                    <a:pt x="0" y="6838"/>
                    <a:pt x="0" y="4679"/>
                  </a:cubicBezTo>
                  <a:cubicBezTo>
                    <a:pt x="0" y="1799"/>
                    <a:pt x="1799" y="0"/>
                    <a:pt x="43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1015">
              <a:extLst>
                <a:ext uri="{FF2B5EF4-FFF2-40B4-BE49-F238E27FC236}">
                  <a16:creationId xmlns:a16="http://schemas.microsoft.com/office/drawing/2014/main" id="{0C33D33F-9104-7F41-80BE-2334ED13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7674" y="3766671"/>
              <a:ext cx="656348" cy="656346"/>
            </a:xfrm>
            <a:custGeom>
              <a:avLst/>
              <a:gdLst>
                <a:gd name="T0" fmla="*/ 213972 w 293329"/>
                <a:gd name="T1" fmla="*/ 272825 h 293332"/>
                <a:gd name="T2" fmla="*/ 81307 w 293329"/>
                <a:gd name="T3" fmla="*/ 267990 h 293332"/>
                <a:gd name="T4" fmla="*/ 239099 w 293329"/>
                <a:gd name="T5" fmla="*/ 246147 h 293332"/>
                <a:gd name="T6" fmla="*/ 235483 w 293329"/>
                <a:gd name="T7" fmla="*/ 286177 h 293332"/>
                <a:gd name="T8" fmla="*/ 282115 w 293329"/>
                <a:gd name="T9" fmla="*/ 252224 h 293332"/>
                <a:gd name="T10" fmla="*/ 295128 w 293329"/>
                <a:gd name="T11" fmla="*/ 263303 h 293332"/>
                <a:gd name="T12" fmla="*/ 231147 w 293329"/>
                <a:gd name="T13" fmla="*/ 295111 h 293332"/>
                <a:gd name="T14" fmla="*/ 232592 w 293329"/>
                <a:gd name="T15" fmla="*/ 246506 h 293332"/>
                <a:gd name="T16" fmla="*/ 12650 w 293329"/>
                <a:gd name="T17" fmla="*/ 252224 h 293332"/>
                <a:gd name="T18" fmla="*/ 59646 w 293329"/>
                <a:gd name="T19" fmla="*/ 286177 h 293332"/>
                <a:gd name="T20" fmla="*/ 56028 w 293329"/>
                <a:gd name="T21" fmla="*/ 246147 h 293332"/>
                <a:gd name="T22" fmla="*/ 68319 w 293329"/>
                <a:gd name="T23" fmla="*/ 290823 h 293332"/>
                <a:gd name="T24" fmla="*/ 0 w 293329"/>
                <a:gd name="T25" fmla="*/ 290823 h 293332"/>
                <a:gd name="T26" fmla="*/ 12290 w 293329"/>
                <a:gd name="T27" fmla="*/ 246147 h 293332"/>
                <a:gd name="T28" fmla="*/ 259995 w 293329"/>
                <a:gd name="T29" fmla="*/ 238327 h 293332"/>
                <a:gd name="T30" fmla="*/ 33187 w 293329"/>
                <a:gd name="T31" fmla="*/ 218097 h 293332"/>
                <a:gd name="T32" fmla="*/ 43481 w 293329"/>
                <a:gd name="T33" fmla="*/ 228034 h 293332"/>
                <a:gd name="T34" fmla="*/ 279162 w 293329"/>
                <a:gd name="T35" fmla="*/ 228034 h 293332"/>
                <a:gd name="T36" fmla="*/ 259995 w 293329"/>
                <a:gd name="T37" fmla="*/ 209224 h 293332"/>
                <a:gd name="T38" fmla="*/ 33187 w 293329"/>
                <a:gd name="T39" fmla="*/ 247199 h 293332"/>
                <a:gd name="T40" fmla="*/ 142075 w 293329"/>
                <a:gd name="T41" fmla="*/ 185267 h 293332"/>
                <a:gd name="T42" fmla="*/ 183763 w 293329"/>
                <a:gd name="T43" fmla="*/ 194482 h 293332"/>
                <a:gd name="T44" fmla="*/ 142075 w 293329"/>
                <a:gd name="T45" fmla="*/ 185267 h 293332"/>
                <a:gd name="T46" fmla="*/ 188112 w 293329"/>
                <a:gd name="T47" fmla="*/ 159344 h 293332"/>
                <a:gd name="T48" fmla="*/ 137362 w 293329"/>
                <a:gd name="T49" fmla="*/ 159344 h 293332"/>
                <a:gd name="T50" fmla="*/ 121687 w 293329"/>
                <a:gd name="T51" fmla="*/ 233343 h 293332"/>
                <a:gd name="T52" fmla="*/ 121687 w 293329"/>
                <a:gd name="T53" fmla="*/ 122827 h 293332"/>
                <a:gd name="T54" fmla="*/ 105287 w 293329"/>
                <a:gd name="T55" fmla="*/ 233343 h 293332"/>
                <a:gd name="T56" fmla="*/ 105287 w 293329"/>
                <a:gd name="T57" fmla="*/ 122827 h 293332"/>
                <a:gd name="T58" fmla="*/ 281729 w 293329"/>
                <a:gd name="T59" fmla="*/ 101040 h 293332"/>
                <a:gd name="T60" fmla="*/ 273620 w 293329"/>
                <a:gd name="T61" fmla="*/ 203710 h 293332"/>
                <a:gd name="T62" fmla="*/ 275832 w 293329"/>
                <a:gd name="T63" fmla="*/ 98146 h 293332"/>
                <a:gd name="T64" fmla="*/ 24439 w 293329"/>
                <a:gd name="T65" fmla="*/ 195059 h 293332"/>
                <a:gd name="T66" fmla="*/ 15864 w 293329"/>
                <a:gd name="T67" fmla="*/ 198331 h 293332"/>
                <a:gd name="T68" fmla="*/ 105287 w 293329"/>
                <a:gd name="T69" fmla="*/ 86956 h 293332"/>
                <a:gd name="T70" fmla="*/ 193847 w 293329"/>
                <a:gd name="T71" fmla="*/ 114131 h 293332"/>
                <a:gd name="T72" fmla="*/ 105287 w 293329"/>
                <a:gd name="T73" fmla="*/ 78258 h 293332"/>
                <a:gd name="T74" fmla="*/ 207331 w 293329"/>
                <a:gd name="T75" fmla="*/ 86956 h 293332"/>
                <a:gd name="T76" fmla="*/ 207331 w 293329"/>
                <a:gd name="T77" fmla="*/ 114131 h 293332"/>
                <a:gd name="T78" fmla="*/ 207331 w 293329"/>
                <a:gd name="T79" fmla="*/ 242402 h 293332"/>
                <a:gd name="T80" fmla="*/ 83056 w 293329"/>
                <a:gd name="T81" fmla="*/ 100362 h 293332"/>
                <a:gd name="T82" fmla="*/ 239460 w 293329"/>
                <a:gd name="T83" fmla="*/ 43055 h 293332"/>
                <a:gd name="T84" fmla="*/ 286091 w 293329"/>
                <a:gd name="T85" fmla="*/ 77246 h 293332"/>
                <a:gd name="T86" fmla="*/ 282837 w 293329"/>
                <a:gd name="T87" fmla="*/ 36936 h 293332"/>
                <a:gd name="T88" fmla="*/ 295128 w 293329"/>
                <a:gd name="T89" fmla="*/ 81565 h 293332"/>
                <a:gd name="T90" fmla="*/ 226808 w 293329"/>
                <a:gd name="T91" fmla="*/ 81565 h 293332"/>
                <a:gd name="T92" fmla="*/ 239099 w 293329"/>
                <a:gd name="T93" fmla="*/ 36936 h 293332"/>
                <a:gd name="T94" fmla="*/ 8677 w 293329"/>
                <a:gd name="T95" fmla="*/ 54211 h 293332"/>
                <a:gd name="T96" fmla="*/ 59646 w 293329"/>
                <a:gd name="T97" fmla="*/ 54211 h 293332"/>
                <a:gd name="T98" fmla="*/ 62176 w 293329"/>
                <a:gd name="T99" fmla="*/ 37296 h 293332"/>
                <a:gd name="T100" fmla="*/ 63982 w 293329"/>
                <a:gd name="T101" fmla="*/ 85885 h 293332"/>
                <a:gd name="T102" fmla="*/ 0 w 293329"/>
                <a:gd name="T103" fmla="*/ 54211 h 293332"/>
                <a:gd name="T104" fmla="*/ 259995 w 293329"/>
                <a:gd name="T105" fmla="*/ 8516 h 293332"/>
                <a:gd name="T106" fmla="*/ 270289 w 293329"/>
                <a:gd name="T107" fmla="*/ 18812 h 293332"/>
                <a:gd name="T108" fmla="*/ 22894 w 293329"/>
                <a:gd name="T109" fmla="*/ 18812 h 293332"/>
                <a:gd name="T110" fmla="*/ 33187 w 293329"/>
                <a:gd name="T111" fmla="*/ 8516 h 293332"/>
                <a:gd name="T112" fmla="*/ 222168 w 293329"/>
                <a:gd name="T113" fmla="*/ 33458 h 293332"/>
                <a:gd name="T114" fmla="*/ 75342 w 293329"/>
                <a:gd name="T115" fmla="*/ 35642 h 293332"/>
                <a:gd name="T116" fmla="*/ 146585 w 293329"/>
                <a:gd name="T117" fmla="*/ 6818 h 293332"/>
                <a:gd name="T118" fmla="*/ 259995 w 293329"/>
                <a:gd name="T119" fmla="*/ 37977 h 293332"/>
                <a:gd name="T120" fmla="*/ 33187 w 293329"/>
                <a:gd name="T121" fmla="*/ 0 h 293332"/>
                <a:gd name="T122" fmla="*/ 14377 w 293329"/>
                <a:gd name="T123" fmla="*/ 18812 h 2933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3329" h="293332">
                  <a:moveTo>
                    <a:pt x="208355" y="263416"/>
                  </a:moveTo>
                  <a:cubicBezTo>
                    <a:pt x="210511" y="261937"/>
                    <a:pt x="213385" y="262677"/>
                    <a:pt x="214822" y="264895"/>
                  </a:cubicBezTo>
                  <a:cubicBezTo>
                    <a:pt x="215541" y="267483"/>
                    <a:pt x="214822" y="270071"/>
                    <a:pt x="212667" y="271180"/>
                  </a:cubicBezTo>
                  <a:cubicBezTo>
                    <a:pt x="192188" y="282640"/>
                    <a:pt x="169194" y="288556"/>
                    <a:pt x="146201" y="288556"/>
                  </a:cubicBezTo>
                  <a:cubicBezTo>
                    <a:pt x="124284" y="288556"/>
                    <a:pt x="102728" y="283010"/>
                    <a:pt x="82608" y="272659"/>
                  </a:cubicBezTo>
                  <a:cubicBezTo>
                    <a:pt x="80093" y="271549"/>
                    <a:pt x="79375" y="268592"/>
                    <a:pt x="80812" y="266374"/>
                  </a:cubicBezTo>
                  <a:cubicBezTo>
                    <a:pt x="81530" y="264155"/>
                    <a:pt x="84405" y="263416"/>
                    <a:pt x="86560" y="264525"/>
                  </a:cubicBezTo>
                  <a:cubicBezTo>
                    <a:pt x="125003" y="284859"/>
                    <a:pt x="170631" y="284119"/>
                    <a:pt x="208355" y="263416"/>
                  </a:cubicBezTo>
                  <a:close/>
                  <a:moveTo>
                    <a:pt x="237641" y="244663"/>
                  </a:moveTo>
                  <a:cubicBezTo>
                    <a:pt x="239437" y="246084"/>
                    <a:pt x="239796" y="248926"/>
                    <a:pt x="238000" y="250703"/>
                  </a:cubicBezTo>
                  <a:cubicBezTo>
                    <a:pt x="235485" y="253900"/>
                    <a:pt x="234048" y="257808"/>
                    <a:pt x="234048" y="261715"/>
                  </a:cubicBezTo>
                  <a:lnTo>
                    <a:pt x="234048" y="284451"/>
                  </a:lnTo>
                  <a:lnTo>
                    <a:pt x="284347" y="284451"/>
                  </a:lnTo>
                  <a:lnTo>
                    <a:pt x="284347" y="261715"/>
                  </a:lnTo>
                  <a:cubicBezTo>
                    <a:pt x="284347" y="257808"/>
                    <a:pt x="283269" y="253900"/>
                    <a:pt x="280395" y="250703"/>
                  </a:cubicBezTo>
                  <a:cubicBezTo>
                    <a:pt x="278958" y="248926"/>
                    <a:pt x="278958" y="246084"/>
                    <a:pt x="281113" y="244663"/>
                  </a:cubicBezTo>
                  <a:cubicBezTo>
                    <a:pt x="282910" y="242887"/>
                    <a:pt x="285784" y="243242"/>
                    <a:pt x="287221" y="245019"/>
                  </a:cubicBezTo>
                  <a:cubicBezTo>
                    <a:pt x="291173" y="249992"/>
                    <a:pt x="293329" y="255676"/>
                    <a:pt x="293329" y="261715"/>
                  </a:cubicBezTo>
                  <a:lnTo>
                    <a:pt x="293329" y="289069"/>
                  </a:lnTo>
                  <a:cubicBezTo>
                    <a:pt x="293329" y="291201"/>
                    <a:pt x="291533" y="293332"/>
                    <a:pt x="288658" y="293332"/>
                  </a:cubicBezTo>
                  <a:lnTo>
                    <a:pt x="229737" y="293332"/>
                  </a:lnTo>
                  <a:cubicBezTo>
                    <a:pt x="227222" y="293332"/>
                    <a:pt x="225425" y="291201"/>
                    <a:pt x="225425" y="289069"/>
                  </a:cubicBezTo>
                  <a:lnTo>
                    <a:pt x="225425" y="261715"/>
                  </a:lnTo>
                  <a:cubicBezTo>
                    <a:pt x="225425" y="255676"/>
                    <a:pt x="227222" y="249992"/>
                    <a:pt x="231174" y="245019"/>
                  </a:cubicBezTo>
                  <a:cubicBezTo>
                    <a:pt x="232611" y="243242"/>
                    <a:pt x="235844" y="242887"/>
                    <a:pt x="237641" y="244663"/>
                  </a:cubicBezTo>
                  <a:close/>
                  <a:moveTo>
                    <a:pt x="12215" y="244663"/>
                  </a:moveTo>
                  <a:cubicBezTo>
                    <a:pt x="14012" y="246084"/>
                    <a:pt x="14371" y="248926"/>
                    <a:pt x="12575" y="250703"/>
                  </a:cubicBezTo>
                  <a:cubicBezTo>
                    <a:pt x="10419" y="253900"/>
                    <a:pt x="8622" y="257808"/>
                    <a:pt x="8622" y="261715"/>
                  </a:cubicBezTo>
                  <a:lnTo>
                    <a:pt x="8622" y="284451"/>
                  </a:lnTo>
                  <a:lnTo>
                    <a:pt x="59281" y="284451"/>
                  </a:lnTo>
                  <a:lnTo>
                    <a:pt x="59281" y="261715"/>
                  </a:lnTo>
                  <a:cubicBezTo>
                    <a:pt x="59281" y="257808"/>
                    <a:pt x="57844" y="253900"/>
                    <a:pt x="54969" y="250703"/>
                  </a:cubicBezTo>
                  <a:cubicBezTo>
                    <a:pt x="53532" y="248926"/>
                    <a:pt x="53892" y="246084"/>
                    <a:pt x="55688" y="244663"/>
                  </a:cubicBezTo>
                  <a:cubicBezTo>
                    <a:pt x="57844" y="242887"/>
                    <a:pt x="60359" y="243242"/>
                    <a:pt x="61796" y="245019"/>
                  </a:cubicBezTo>
                  <a:cubicBezTo>
                    <a:pt x="65748" y="249992"/>
                    <a:pt x="67903" y="255676"/>
                    <a:pt x="67903" y="261715"/>
                  </a:cubicBezTo>
                  <a:lnTo>
                    <a:pt x="67903" y="289069"/>
                  </a:lnTo>
                  <a:cubicBezTo>
                    <a:pt x="67903" y="291201"/>
                    <a:pt x="65748" y="293332"/>
                    <a:pt x="63592" y="293332"/>
                  </a:cubicBezTo>
                  <a:lnTo>
                    <a:pt x="4311" y="293332"/>
                  </a:lnTo>
                  <a:cubicBezTo>
                    <a:pt x="1796" y="293332"/>
                    <a:pt x="0" y="291201"/>
                    <a:pt x="0" y="289069"/>
                  </a:cubicBezTo>
                  <a:lnTo>
                    <a:pt x="0" y="261715"/>
                  </a:lnTo>
                  <a:cubicBezTo>
                    <a:pt x="0" y="255676"/>
                    <a:pt x="1796" y="249992"/>
                    <a:pt x="6107" y="245019"/>
                  </a:cubicBezTo>
                  <a:cubicBezTo>
                    <a:pt x="7545" y="243242"/>
                    <a:pt x="10419" y="242887"/>
                    <a:pt x="12215" y="244663"/>
                  </a:cubicBezTo>
                  <a:close/>
                  <a:moveTo>
                    <a:pt x="258410" y="216782"/>
                  </a:moveTo>
                  <a:cubicBezTo>
                    <a:pt x="252766" y="216782"/>
                    <a:pt x="248180" y="221368"/>
                    <a:pt x="248180" y="226659"/>
                  </a:cubicBezTo>
                  <a:cubicBezTo>
                    <a:pt x="248180" y="232304"/>
                    <a:pt x="252766" y="236890"/>
                    <a:pt x="258410" y="236890"/>
                  </a:cubicBezTo>
                  <a:cubicBezTo>
                    <a:pt x="264055" y="236890"/>
                    <a:pt x="268641" y="232304"/>
                    <a:pt x="268641" y="226659"/>
                  </a:cubicBezTo>
                  <a:cubicBezTo>
                    <a:pt x="268641" y="221368"/>
                    <a:pt x="264055" y="216782"/>
                    <a:pt x="258410" y="216782"/>
                  </a:cubicBezTo>
                  <a:close/>
                  <a:moveTo>
                    <a:pt x="32985" y="216782"/>
                  </a:moveTo>
                  <a:cubicBezTo>
                    <a:pt x="27341" y="216782"/>
                    <a:pt x="22754" y="221368"/>
                    <a:pt x="22754" y="226659"/>
                  </a:cubicBezTo>
                  <a:cubicBezTo>
                    <a:pt x="22754" y="232304"/>
                    <a:pt x="27341" y="236890"/>
                    <a:pt x="32985" y="236890"/>
                  </a:cubicBezTo>
                  <a:cubicBezTo>
                    <a:pt x="38629" y="236890"/>
                    <a:pt x="43216" y="232304"/>
                    <a:pt x="43216" y="226659"/>
                  </a:cubicBezTo>
                  <a:cubicBezTo>
                    <a:pt x="43216" y="221368"/>
                    <a:pt x="38629" y="216782"/>
                    <a:pt x="32985" y="216782"/>
                  </a:cubicBezTo>
                  <a:close/>
                  <a:moveTo>
                    <a:pt x="258410" y="207962"/>
                  </a:moveTo>
                  <a:cubicBezTo>
                    <a:pt x="268994" y="207962"/>
                    <a:pt x="277460" y="216429"/>
                    <a:pt x="277460" y="226659"/>
                  </a:cubicBezTo>
                  <a:cubicBezTo>
                    <a:pt x="277460" y="237243"/>
                    <a:pt x="268994" y="245709"/>
                    <a:pt x="258410" y="245709"/>
                  </a:cubicBezTo>
                  <a:cubicBezTo>
                    <a:pt x="248180" y="245709"/>
                    <a:pt x="239713" y="237243"/>
                    <a:pt x="239713" y="226659"/>
                  </a:cubicBezTo>
                  <a:cubicBezTo>
                    <a:pt x="239713" y="216429"/>
                    <a:pt x="248180" y="207962"/>
                    <a:pt x="258410" y="207962"/>
                  </a:cubicBezTo>
                  <a:close/>
                  <a:moveTo>
                    <a:pt x="32985" y="207962"/>
                  </a:moveTo>
                  <a:cubicBezTo>
                    <a:pt x="43568" y="207962"/>
                    <a:pt x="52035" y="216429"/>
                    <a:pt x="52035" y="226659"/>
                  </a:cubicBezTo>
                  <a:cubicBezTo>
                    <a:pt x="52035" y="237243"/>
                    <a:pt x="43568" y="245709"/>
                    <a:pt x="32985" y="245709"/>
                  </a:cubicBezTo>
                  <a:cubicBezTo>
                    <a:pt x="22754" y="245709"/>
                    <a:pt x="14288" y="237243"/>
                    <a:pt x="14288" y="226659"/>
                  </a:cubicBezTo>
                  <a:cubicBezTo>
                    <a:pt x="14288" y="216429"/>
                    <a:pt x="22754" y="207962"/>
                    <a:pt x="32985" y="207962"/>
                  </a:cubicBezTo>
                  <a:close/>
                  <a:moveTo>
                    <a:pt x="141209" y="184150"/>
                  </a:moveTo>
                  <a:lnTo>
                    <a:pt x="182642" y="184150"/>
                  </a:lnTo>
                  <a:cubicBezTo>
                    <a:pt x="185164" y="184150"/>
                    <a:pt x="186965" y="186348"/>
                    <a:pt x="186965" y="188913"/>
                  </a:cubicBezTo>
                  <a:cubicBezTo>
                    <a:pt x="186965" y="191477"/>
                    <a:pt x="185164" y="193309"/>
                    <a:pt x="182642" y="193309"/>
                  </a:cubicBezTo>
                  <a:lnTo>
                    <a:pt x="141209" y="193309"/>
                  </a:lnTo>
                  <a:cubicBezTo>
                    <a:pt x="138687" y="193309"/>
                    <a:pt x="136525" y="191477"/>
                    <a:pt x="136525" y="188913"/>
                  </a:cubicBezTo>
                  <a:cubicBezTo>
                    <a:pt x="136525" y="186348"/>
                    <a:pt x="138687" y="184150"/>
                    <a:pt x="141209" y="184150"/>
                  </a:cubicBezTo>
                  <a:close/>
                  <a:moveTo>
                    <a:pt x="141209" y="153987"/>
                  </a:moveTo>
                  <a:lnTo>
                    <a:pt x="182642" y="153987"/>
                  </a:lnTo>
                  <a:cubicBezTo>
                    <a:pt x="185164" y="153987"/>
                    <a:pt x="186965" y="155818"/>
                    <a:pt x="186965" y="158383"/>
                  </a:cubicBezTo>
                  <a:cubicBezTo>
                    <a:pt x="186965" y="160947"/>
                    <a:pt x="185164" y="163145"/>
                    <a:pt x="182642" y="163145"/>
                  </a:cubicBezTo>
                  <a:lnTo>
                    <a:pt x="141209" y="163145"/>
                  </a:lnTo>
                  <a:cubicBezTo>
                    <a:pt x="138687" y="163145"/>
                    <a:pt x="136525" y="160947"/>
                    <a:pt x="136525" y="158383"/>
                  </a:cubicBezTo>
                  <a:cubicBezTo>
                    <a:pt x="136525" y="155818"/>
                    <a:pt x="138687" y="153987"/>
                    <a:pt x="141209" y="153987"/>
                  </a:cubicBezTo>
                  <a:close/>
                  <a:moveTo>
                    <a:pt x="120945" y="122087"/>
                  </a:moveTo>
                  <a:lnTo>
                    <a:pt x="120945" y="231936"/>
                  </a:lnTo>
                  <a:lnTo>
                    <a:pt x="201721" y="231936"/>
                  </a:lnTo>
                  <a:lnTo>
                    <a:pt x="201721" y="122087"/>
                  </a:lnTo>
                  <a:lnTo>
                    <a:pt x="120945" y="122087"/>
                  </a:lnTo>
                  <a:close/>
                  <a:moveTo>
                    <a:pt x="91243" y="117765"/>
                  </a:moveTo>
                  <a:lnTo>
                    <a:pt x="91243" y="218610"/>
                  </a:lnTo>
                  <a:cubicBezTo>
                    <a:pt x="91243" y="225813"/>
                    <a:pt x="97401" y="231936"/>
                    <a:pt x="104645" y="231936"/>
                  </a:cubicBezTo>
                  <a:lnTo>
                    <a:pt x="112252" y="231936"/>
                  </a:lnTo>
                  <a:lnTo>
                    <a:pt x="112252" y="122087"/>
                  </a:lnTo>
                  <a:lnTo>
                    <a:pt x="104645" y="122087"/>
                  </a:lnTo>
                  <a:cubicBezTo>
                    <a:pt x="99574" y="122087"/>
                    <a:pt x="94865" y="120286"/>
                    <a:pt x="91243" y="117765"/>
                  </a:cubicBezTo>
                  <a:close/>
                  <a:moveTo>
                    <a:pt x="274150" y="97555"/>
                  </a:moveTo>
                  <a:cubicBezTo>
                    <a:pt x="276714" y="96837"/>
                    <a:pt x="279278" y="98274"/>
                    <a:pt x="280011" y="100430"/>
                  </a:cubicBezTo>
                  <a:cubicBezTo>
                    <a:pt x="291734" y="132770"/>
                    <a:pt x="291001" y="168344"/>
                    <a:pt x="277813" y="199966"/>
                  </a:cubicBezTo>
                  <a:cubicBezTo>
                    <a:pt x="277080" y="201763"/>
                    <a:pt x="275249" y="202841"/>
                    <a:pt x="273783" y="202841"/>
                  </a:cubicBezTo>
                  <a:cubicBezTo>
                    <a:pt x="273051" y="202841"/>
                    <a:pt x="272684" y="202841"/>
                    <a:pt x="271952" y="202482"/>
                  </a:cubicBezTo>
                  <a:cubicBezTo>
                    <a:pt x="269387" y="201404"/>
                    <a:pt x="268288" y="198888"/>
                    <a:pt x="269387" y="196732"/>
                  </a:cubicBezTo>
                  <a:cubicBezTo>
                    <a:pt x="281843" y="166907"/>
                    <a:pt x="282209" y="133848"/>
                    <a:pt x="271585" y="103305"/>
                  </a:cubicBezTo>
                  <a:cubicBezTo>
                    <a:pt x="270853" y="101149"/>
                    <a:pt x="271952" y="98633"/>
                    <a:pt x="274150" y="97555"/>
                  </a:cubicBezTo>
                  <a:close/>
                  <a:moveTo>
                    <a:pt x="20584" y="95972"/>
                  </a:moveTo>
                  <a:cubicBezTo>
                    <a:pt x="22807" y="96695"/>
                    <a:pt x="24289" y="99224"/>
                    <a:pt x="23177" y="101753"/>
                  </a:cubicBezTo>
                  <a:cubicBezTo>
                    <a:pt x="12435" y="131379"/>
                    <a:pt x="12806" y="164257"/>
                    <a:pt x="24289" y="193883"/>
                  </a:cubicBezTo>
                  <a:cubicBezTo>
                    <a:pt x="25029" y="196051"/>
                    <a:pt x="23918" y="198580"/>
                    <a:pt x="21696" y="199664"/>
                  </a:cubicBezTo>
                  <a:cubicBezTo>
                    <a:pt x="20955" y="199664"/>
                    <a:pt x="20584" y="199664"/>
                    <a:pt x="19844" y="199664"/>
                  </a:cubicBezTo>
                  <a:cubicBezTo>
                    <a:pt x="17991" y="199664"/>
                    <a:pt x="16510" y="198580"/>
                    <a:pt x="15769" y="197135"/>
                  </a:cubicBezTo>
                  <a:cubicBezTo>
                    <a:pt x="3545" y="165341"/>
                    <a:pt x="3175" y="130656"/>
                    <a:pt x="14658" y="98863"/>
                  </a:cubicBezTo>
                  <a:cubicBezTo>
                    <a:pt x="15399" y="96334"/>
                    <a:pt x="17991" y="95250"/>
                    <a:pt x="20584" y="95972"/>
                  </a:cubicBezTo>
                  <a:close/>
                  <a:moveTo>
                    <a:pt x="104645" y="86431"/>
                  </a:moveTo>
                  <a:cubicBezTo>
                    <a:pt x="97401" y="86431"/>
                    <a:pt x="91243" y="92553"/>
                    <a:pt x="91243" y="99757"/>
                  </a:cubicBezTo>
                  <a:cubicBezTo>
                    <a:pt x="91243" y="107320"/>
                    <a:pt x="97401" y="113443"/>
                    <a:pt x="104645" y="113443"/>
                  </a:cubicBezTo>
                  <a:lnTo>
                    <a:pt x="192665" y="113443"/>
                  </a:lnTo>
                  <a:cubicBezTo>
                    <a:pt x="189405" y="104799"/>
                    <a:pt x="189405" y="95435"/>
                    <a:pt x="192665" y="86431"/>
                  </a:cubicBezTo>
                  <a:lnTo>
                    <a:pt x="104645" y="86431"/>
                  </a:lnTo>
                  <a:close/>
                  <a:moveTo>
                    <a:pt x="104645" y="77787"/>
                  </a:moveTo>
                  <a:lnTo>
                    <a:pt x="206067" y="77787"/>
                  </a:lnTo>
                  <a:cubicBezTo>
                    <a:pt x="208603" y="77787"/>
                    <a:pt x="210776" y="79948"/>
                    <a:pt x="210776" y="82109"/>
                  </a:cubicBezTo>
                  <a:cubicBezTo>
                    <a:pt x="210776" y="84630"/>
                    <a:pt x="208603" y="86431"/>
                    <a:pt x="206067" y="86431"/>
                  </a:cubicBezTo>
                  <a:lnTo>
                    <a:pt x="202807" y="86431"/>
                  </a:lnTo>
                  <a:cubicBezTo>
                    <a:pt x="198098" y="95074"/>
                    <a:pt x="198098" y="104799"/>
                    <a:pt x="202807" y="113443"/>
                  </a:cubicBezTo>
                  <a:lnTo>
                    <a:pt x="206067" y="113443"/>
                  </a:lnTo>
                  <a:cubicBezTo>
                    <a:pt x="208603" y="113443"/>
                    <a:pt x="210776" y="115243"/>
                    <a:pt x="210776" y="117765"/>
                  </a:cubicBezTo>
                  <a:lnTo>
                    <a:pt x="210776" y="236258"/>
                  </a:lnTo>
                  <a:cubicBezTo>
                    <a:pt x="210776" y="238779"/>
                    <a:pt x="208603" y="240940"/>
                    <a:pt x="206067" y="240940"/>
                  </a:cubicBezTo>
                  <a:lnTo>
                    <a:pt x="104645" y="240940"/>
                  </a:lnTo>
                  <a:cubicBezTo>
                    <a:pt x="92330" y="240940"/>
                    <a:pt x="82550" y="230856"/>
                    <a:pt x="82550" y="218610"/>
                  </a:cubicBezTo>
                  <a:lnTo>
                    <a:pt x="82550" y="99757"/>
                  </a:lnTo>
                  <a:cubicBezTo>
                    <a:pt x="82550" y="87511"/>
                    <a:pt x="92330" y="77787"/>
                    <a:pt x="104645" y="77787"/>
                  </a:cubicBezTo>
                  <a:close/>
                  <a:moveTo>
                    <a:pt x="237641" y="36713"/>
                  </a:moveTo>
                  <a:cubicBezTo>
                    <a:pt x="239437" y="37787"/>
                    <a:pt x="239796" y="40649"/>
                    <a:pt x="238000" y="42795"/>
                  </a:cubicBezTo>
                  <a:cubicBezTo>
                    <a:pt x="235485" y="45657"/>
                    <a:pt x="234048" y="49950"/>
                    <a:pt x="234048" y="53885"/>
                  </a:cubicBezTo>
                  <a:lnTo>
                    <a:pt x="234048" y="76781"/>
                  </a:lnTo>
                  <a:lnTo>
                    <a:pt x="284347" y="76781"/>
                  </a:lnTo>
                  <a:lnTo>
                    <a:pt x="284347" y="53885"/>
                  </a:lnTo>
                  <a:cubicBezTo>
                    <a:pt x="284347" y="49950"/>
                    <a:pt x="282910" y="45657"/>
                    <a:pt x="280395" y="42795"/>
                  </a:cubicBezTo>
                  <a:cubicBezTo>
                    <a:pt x="278958" y="40649"/>
                    <a:pt x="278958" y="37787"/>
                    <a:pt x="281113" y="36713"/>
                  </a:cubicBezTo>
                  <a:cubicBezTo>
                    <a:pt x="282910" y="34925"/>
                    <a:pt x="285784" y="35282"/>
                    <a:pt x="287221" y="37071"/>
                  </a:cubicBezTo>
                  <a:cubicBezTo>
                    <a:pt x="291173" y="41722"/>
                    <a:pt x="293329" y="47804"/>
                    <a:pt x="293329" y="53885"/>
                  </a:cubicBezTo>
                  <a:lnTo>
                    <a:pt x="293329" y="81074"/>
                  </a:lnTo>
                  <a:cubicBezTo>
                    <a:pt x="293329" y="83578"/>
                    <a:pt x="291533" y="85367"/>
                    <a:pt x="288658" y="85367"/>
                  </a:cubicBezTo>
                  <a:lnTo>
                    <a:pt x="229737" y="85367"/>
                  </a:lnTo>
                  <a:cubicBezTo>
                    <a:pt x="227222" y="85367"/>
                    <a:pt x="225425" y="83578"/>
                    <a:pt x="225425" y="81074"/>
                  </a:cubicBezTo>
                  <a:lnTo>
                    <a:pt x="225425" y="53885"/>
                  </a:lnTo>
                  <a:cubicBezTo>
                    <a:pt x="225425" y="47804"/>
                    <a:pt x="227222" y="41722"/>
                    <a:pt x="231174" y="37071"/>
                  </a:cubicBezTo>
                  <a:cubicBezTo>
                    <a:pt x="232970" y="35282"/>
                    <a:pt x="235844" y="34925"/>
                    <a:pt x="237641" y="36713"/>
                  </a:cubicBezTo>
                  <a:close/>
                  <a:moveTo>
                    <a:pt x="12215" y="36713"/>
                  </a:moveTo>
                  <a:cubicBezTo>
                    <a:pt x="14012" y="37787"/>
                    <a:pt x="14371" y="40649"/>
                    <a:pt x="12575" y="42795"/>
                  </a:cubicBezTo>
                  <a:cubicBezTo>
                    <a:pt x="10419" y="45657"/>
                    <a:pt x="8622" y="49950"/>
                    <a:pt x="8622" y="53885"/>
                  </a:cubicBezTo>
                  <a:lnTo>
                    <a:pt x="8622" y="76781"/>
                  </a:lnTo>
                  <a:lnTo>
                    <a:pt x="59281" y="76781"/>
                  </a:lnTo>
                  <a:lnTo>
                    <a:pt x="59281" y="53885"/>
                  </a:lnTo>
                  <a:cubicBezTo>
                    <a:pt x="59281" y="49950"/>
                    <a:pt x="57844" y="45657"/>
                    <a:pt x="54969" y="42795"/>
                  </a:cubicBezTo>
                  <a:cubicBezTo>
                    <a:pt x="53532" y="40649"/>
                    <a:pt x="53892" y="37787"/>
                    <a:pt x="55688" y="36713"/>
                  </a:cubicBezTo>
                  <a:cubicBezTo>
                    <a:pt x="57844" y="34925"/>
                    <a:pt x="60359" y="35282"/>
                    <a:pt x="61796" y="37071"/>
                  </a:cubicBezTo>
                  <a:cubicBezTo>
                    <a:pt x="65748" y="41722"/>
                    <a:pt x="67903" y="47804"/>
                    <a:pt x="67903" y="53885"/>
                  </a:cubicBezTo>
                  <a:lnTo>
                    <a:pt x="67903" y="81074"/>
                  </a:lnTo>
                  <a:cubicBezTo>
                    <a:pt x="67903" y="83578"/>
                    <a:pt x="65748" y="85367"/>
                    <a:pt x="63592" y="85367"/>
                  </a:cubicBezTo>
                  <a:lnTo>
                    <a:pt x="4311" y="85367"/>
                  </a:lnTo>
                  <a:cubicBezTo>
                    <a:pt x="1796" y="85367"/>
                    <a:pt x="0" y="83578"/>
                    <a:pt x="0" y="81074"/>
                  </a:cubicBezTo>
                  <a:lnTo>
                    <a:pt x="0" y="53885"/>
                  </a:lnTo>
                  <a:cubicBezTo>
                    <a:pt x="0" y="47804"/>
                    <a:pt x="1796" y="41722"/>
                    <a:pt x="6107" y="37071"/>
                  </a:cubicBezTo>
                  <a:cubicBezTo>
                    <a:pt x="7545" y="35282"/>
                    <a:pt x="10419" y="34925"/>
                    <a:pt x="12215" y="36713"/>
                  </a:cubicBezTo>
                  <a:close/>
                  <a:moveTo>
                    <a:pt x="258410" y="8466"/>
                  </a:moveTo>
                  <a:cubicBezTo>
                    <a:pt x="252766" y="8466"/>
                    <a:pt x="248180" y="13405"/>
                    <a:pt x="248180" y="18697"/>
                  </a:cubicBezTo>
                  <a:cubicBezTo>
                    <a:pt x="248180" y="24341"/>
                    <a:pt x="252766" y="28928"/>
                    <a:pt x="258410" y="28928"/>
                  </a:cubicBezTo>
                  <a:cubicBezTo>
                    <a:pt x="264055" y="28928"/>
                    <a:pt x="268641" y="24341"/>
                    <a:pt x="268641" y="18697"/>
                  </a:cubicBezTo>
                  <a:cubicBezTo>
                    <a:pt x="268641" y="13405"/>
                    <a:pt x="264055" y="8466"/>
                    <a:pt x="258410" y="8466"/>
                  </a:cubicBezTo>
                  <a:close/>
                  <a:moveTo>
                    <a:pt x="32985" y="8466"/>
                  </a:moveTo>
                  <a:cubicBezTo>
                    <a:pt x="27341" y="8466"/>
                    <a:pt x="22754" y="13405"/>
                    <a:pt x="22754" y="18697"/>
                  </a:cubicBezTo>
                  <a:cubicBezTo>
                    <a:pt x="22754" y="24341"/>
                    <a:pt x="27341" y="28928"/>
                    <a:pt x="32985" y="28928"/>
                  </a:cubicBezTo>
                  <a:cubicBezTo>
                    <a:pt x="38629" y="28928"/>
                    <a:pt x="43216" y="24341"/>
                    <a:pt x="43216" y="18697"/>
                  </a:cubicBezTo>
                  <a:cubicBezTo>
                    <a:pt x="43216" y="13405"/>
                    <a:pt x="38629" y="8466"/>
                    <a:pt x="32985" y="8466"/>
                  </a:cubicBezTo>
                  <a:close/>
                  <a:moveTo>
                    <a:pt x="145691" y="6778"/>
                  </a:moveTo>
                  <a:cubicBezTo>
                    <a:pt x="171211" y="6778"/>
                    <a:pt x="196731" y="13556"/>
                    <a:pt x="219015" y="27113"/>
                  </a:cubicBezTo>
                  <a:cubicBezTo>
                    <a:pt x="221531" y="28559"/>
                    <a:pt x="221891" y="31089"/>
                    <a:pt x="220813" y="33258"/>
                  </a:cubicBezTo>
                  <a:cubicBezTo>
                    <a:pt x="219015" y="35427"/>
                    <a:pt x="216499" y="36150"/>
                    <a:pt x="214702" y="34704"/>
                  </a:cubicBezTo>
                  <a:cubicBezTo>
                    <a:pt x="172648" y="9037"/>
                    <a:pt x="118733" y="9037"/>
                    <a:pt x="77038" y="34704"/>
                  </a:cubicBezTo>
                  <a:cubicBezTo>
                    <a:pt x="76320" y="35427"/>
                    <a:pt x="75601" y="35427"/>
                    <a:pt x="74882" y="35427"/>
                  </a:cubicBezTo>
                  <a:cubicBezTo>
                    <a:pt x="73444" y="35427"/>
                    <a:pt x="72006" y="34704"/>
                    <a:pt x="70928" y="33258"/>
                  </a:cubicBezTo>
                  <a:cubicBezTo>
                    <a:pt x="69850" y="31089"/>
                    <a:pt x="70209" y="28559"/>
                    <a:pt x="72366" y="27113"/>
                  </a:cubicBezTo>
                  <a:cubicBezTo>
                    <a:pt x="94651" y="13556"/>
                    <a:pt x="120171" y="6778"/>
                    <a:pt x="145691" y="6778"/>
                  </a:cubicBezTo>
                  <a:close/>
                  <a:moveTo>
                    <a:pt x="258410" y="0"/>
                  </a:moveTo>
                  <a:cubicBezTo>
                    <a:pt x="268994" y="0"/>
                    <a:pt x="277460" y="8466"/>
                    <a:pt x="277460" y="18697"/>
                  </a:cubicBezTo>
                  <a:cubicBezTo>
                    <a:pt x="277460" y="29280"/>
                    <a:pt x="268994" y="37747"/>
                    <a:pt x="258410" y="37747"/>
                  </a:cubicBezTo>
                  <a:cubicBezTo>
                    <a:pt x="248180" y="37747"/>
                    <a:pt x="239713" y="29280"/>
                    <a:pt x="239713" y="18697"/>
                  </a:cubicBezTo>
                  <a:cubicBezTo>
                    <a:pt x="239713" y="8466"/>
                    <a:pt x="248180" y="0"/>
                    <a:pt x="258410" y="0"/>
                  </a:cubicBezTo>
                  <a:close/>
                  <a:moveTo>
                    <a:pt x="32985" y="0"/>
                  </a:moveTo>
                  <a:cubicBezTo>
                    <a:pt x="43568" y="0"/>
                    <a:pt x="52035" y="8466"/>
                    <a:pt x="52035" y="18697"/>
                  </a:cubicBezTo>
                  <a:cubicBezTo>
                    <a:pt x="52035" y="29280"/>
                    <a:pt x="43568" y="37747"/>
                    <a:pt x="32985" y="37747"/>
                  </a:cubicBezTo>
                  <a:cubicBezTo>
                    <a:pt x="22754" y="37747"/>
                    <a:pt x="14288" y="29280"/>
                    <a:pt x="14288" y="18697"/>
                  </a:cubicBezTo>
                  <a:cubicBezTo>
                    <a:pt x="14288" y="8466"/>
                    <a:pt x="22754" y="0"/>
                    <a:pt x="329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1009">
              <a:extLst>
                <a:ext uri="{FF2B5EF4-FFF2-40B4-BE49-F238E27FC236}">
                  <a16:creationId xmlns:a16="http://schemas.microsoft.com/office/drawing/2014/main" id="{3AEBB301-3184-CC4A-9E8E-AB8B9C5A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408" y="7404352"/>
              <a:ext cx="656348" cy="659895"/>
            </a:xfrm>
            <a:custGeom>
              <a:avLst/>
              <a:gdLst>
                <a:gd name="T0" fmla="*/ 234616 w 293328"/>
                <a:gd name="T1" fmla="*/ 250828 h 294914"/>
                <a:gd name="T2" fmla="*/ 136823 w 293328"/>
                <a:gd name="T3" fmla="*/ 209328 h 294914"/>
                <a:gd name="T4" fmla="*/ 148521 w 293328"/>
                <a:gd name="T5" fmla="*/ 221484 h 294914"/>
                <a:gd name="T6" fmla="*/ 88436 w 293328"/>
                <a:gd name="T7" fmla="*/ 221484 h 294914"/>
                <a:gd name="T8" fmla="*/ 118660 w 293328"/>
                <a:gd name="T9" fmla="*/ 214385 h 294914"/>
                <a:gd name="T10" fmla="*/ 263183 w 293328"/>
                <a:gd name="T11" fmla="*/ 231417 h 294914"/>
                <a:gd name="T12" fmla="*/ 234616 w 293328"/>
                <a:gd name="T13" fmla="*/ 202849 h 294914"/>
                <a:gd name="T14" fmla="*/ 181724 w 293328"/>
                <a:gd name="T15" fmla="*/ 183491 h 294914"/>
                <a:gd name="T16" fmla="*/ 124587 w 293328"/>
                <a:gd name="T17" fmla="*/ 183491 h 294914"/>
                <a:gd name="T18" fmla="*/ 105597 w 293328"/>
                <a:gd name="T19" fmla="*/ 178891 h 294914"/>
                <a:gd name="T20" fmla="*/ 76492 w 293328"/>
                <a:gd name="T21" fmla="*/ 188091 h 294914"/>
                <a:gd name="T22" fmla="*/ 233820 w 293328"/>
                <a:gd name="T23" fmla="*/ 178249 h 294914"/>
                <a:gd name="T24" fmla="*/ 202441 w 293328"/>
                <a:gd name="T25" fmla="*/ 188424 h 294914"/>
                <a:gd name="T26" fmla="*/ 182963 w 293328"/>
                <a:gd name="T27" fmla="*/ 215681 h 294914"/>
                <a:gd name="T28" fmla="*/ 182963 w 293328"/>
                <a:gd name="T29" fmla="*/ 249116 h 294914"/>
                <a:gd name="T30" fmla="*/ 202441 w 293328"/>
                <a:gd name="T31" fmla="*/ 276009 h 294914"/>
                <a:gd name="T32" fmla="*/ 233820 w 293328"/>
                <a:gd name="T33" fmla="*/ 286547 h 294914"/>
                <a:gd name="T34" fmla="*/ 265198 w 293328"/>
                <a:gd name="T35" fmla="*/ 276009 h 294914"/>
                <a:gd name="T36" fmla="*/ 285035 w 293328"/>
                <a:gd name="T37" fmla="*/ 249116 h 294914"/>
                <a:gd name="T38" fmla="*/ 285035 w 293328"/>
                <a:gd name="T39" fmla="*/ 215681 h 294914"/>
                <a:gd name="T40" fmla="*/ 265198 w 293328"/>
                <a:gd name="T41" fmla="*/ 188424 h 294914"/>
                <a:gd name="T42" fmla="*/ 233820 w 293328"/>
                <a:gd name="T43" fmla="*/ 178249 h 294914"/>
                <a:gd name="T44" fmla="*/ 250771 w 293328"/>
                <a:gd name="T45" fmla="*/ 180430 h 294914"/>
                <a:gd name="T46" fmla="*/ 277822 w 293328"/>
                <a:gd name="T47" fmla="*/ 200417 h 294914"/>
                <a:gd name="T48" fmla="*/ 288282 w 293328"/>
                <a:gd name="T49" fmla="*/ 232398 h 294914"/>
                <a:gd name="T50" fmla="*/ 277822 w 293328"/>
                <a:gd name="T51" fmla="*/ 264379 h 294914"/>
                <a:gd name="T52" fmla="*/ 250771 w 293328"/>
                <a:gd name="T53" fmla="*/ 284367 h 294914"/>
                <a:gd name="T54" fmla="*/ 230934 w 293328"/>
                <a:gd name="T55" fmla="*/ 295633 h 294914"/>
                <a:gd name="T56" fmla="*/ 194506 w 293328"/>
                <a:gd name="T57" fmla="*/ 281824 h 294914"/>
                <a:gd name="T58" fmla="*/ 173226 w 293328"/>
                <a:gd name="T59" fmla="*/ 249480 h 294914"/>
                <a:gd name="T60" fmla="*/ 174669 w 293328"/>
                <a:gd name="T61" fmla="*/ 210230 h 294914"/>
                <a:gd name="T62" fmla="*/ 199195 w 293328"/>
                <a:gd name="T63" fmla="*/ 179702 h 294914"/>
                <a:gd name="T64" fmla="*/ 170510 w 293328"/>
                <a:gd name="T65" fmla="*/ 143752 h 294914"/>
                <a:gd name="T66" fmla="*/ 218856 w 293328"/>
                <a:gd name="T67" fmla="*/ 152966 h 294914"/>
                <a:gd name="T68" fmla="*/ 170510 w 293328"/>
                <a:gd name="T69" fmla="*/ 143752 h 294914"/>
                <a:gd name="T70" fmla="*/ 152973 w 293328"/>
                <a:gd name="T71" fmla="*/ 148174 h 294914"/>
                <a:gd name="T72" fmla="*/ 71878 w 293328"/>
                <a:gd name="T73" fmla="*/ 148174 h 294914"/>
                <a:gd name="T74" fmla="*/ 218901 w 293328"/>
                <a:gd name="T75" fmla="*/ 107015 h 294914"/>
                <a:gd name="T76" fmla="*/ 129302 w 293328"/>
                <a:gd name="T77" fmla="*/ 116229 h 294914"/>
                <a:gd name="T78" fmla="*/ 76492 w 293328"/>
                <a:gd name="T79" fmla="*/ 107015 h 294914"/>
                <a:gd name="T80" fmla="*/ 105597 w 293328"/>
                <a:gd name="T81" fmla="*/ 116229 h 294914"/>
                <a:gd name="T82" fmla="*/ 76492 w 293328"/>
                <a:gd name="T83" fmla="*/ 107015 h 294914"/>
                <a:gd name="T84" fmla="*/ 188112 w 293328"/>
                <a:gd name="T85" fmla="*/ 76667 h 294914"/>
                <a:gd name="T86" fmla="*/ 107018 w 293328"/>
                <a:gd name="T87" fmla="*/ 76667 h 294914"/>
                <a:gd name="T88" fmla="*/ 218297 w 293328"/>
                <a:gd name="T89" fmla="*/ 36737 h 294914"/>
                <a:gd name="T90" fmla="*/ 258396 w 293328"/>
                <a:gd name="T91" fmla="*/ 76900 h 294914"/>
                <a:gd name="T92" fmla="*/ 249365 w 293328"/>
                <a:gd name="T93" fmla="*/ 166273 h 294914"/>
                <a:gd name="T94" fmla="*/ 79937 w 293328"/>
                <a:gd name="T95" fmla="*/ 45419 h 294914"/>
                <a:gd name="T96" fmla="*/ 79937 w 293328"/>
                <a:gd name="T97" fmla="*/ 250942 h 294914"/>
                <a:gd name="T98" fmla="*/ 158690 w 293328"/>
                <a:gd name="T99" fmla="*/ 259988 h 294914"/>
                <a:gd name="T100" fmla="*/ 39837 w 293328"/>
                <a:gd name="T101" fmla="*/ 224166 h 294914"/>
                <a:gd name="T102" fmla="*/ 39837 w 293328"/>
                <a:gd name="T103" fmla="*/ 72195 h 294914"/>
                <a:gd name="T104" fmla="*/ 4344 w 293328"/>
                <a:gd name="T105" fmla="*/ 0 h 294914"/>
                <a:gd name="T106" fmla="*/ 295132 w 293328"/>
                <a:gd name="T107" fmla="*/ 183231 h 294914"/>
                <a:gd name="T108" fmla="*/ 286079 w 293328"/>
                <a:gd name="T109" fmla="*/ 8693 h 294914"/>
                <a:gd name="T110" fmla="*/ 183236 w 293328"/>
                <a:gd name="T111" fmla="*/ 286074 h 294914"/>
                <a:gd name="T112" fmla="*/ 4344 w 293328"/>
                <a:gd name="T113" fmla="*/ 295126 h 294914"/>
                <a:gd name="T114" fmla="*/ 4344 w 293328"/>
                <a:gd name="T115" fmla="*/ 0 h 2949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328" h="294914">
                  <a:moveTo>
                    <a:pt x="233181" y="210349"/>
                  </a:moveTo>
                  <a:cubicBezTo>
                    <a:pt x="222261" y="210349"/>
                    <a:pt x="213524" y="219085"/>
                    <a:pt x="213524" y="230005"/>
                  </a:cubicBezTo>
                  <a:cubicBezTo>
                    <a:pt x="213524" y="240926"/>
                    <a:pt x="222261" y="249298"/>
                    <a:pt x="233181" y="249298"/>
                  </a:cubicBezTo>
                  <a:cubicBezTo>
                    <a:pt x="244101" y="249298"/>
                    <a:pt x="252838" y="240926"/>
                    <a:pt x="252838" y="230005"/>
                  </a:cubicBezTo>
                  <a:cubicBezTo>
                    <a:pt x="252838" y="219085"/>
                    <a:pt x="244101" y="210349"/>
                    <a:pt x="233181" y="210349"/>
                  </a:cubicBezTo>
                  <a:close/>
                  <a:moveTo>
                    <a:pt x="135986" y="208051"/>
                  </a:moveTo>
                  <a:cubicBezTo>
                    <a:pt x="142184" y="208051"/>
                    <a:pt x="148155" y="209727"/>
                    <a:pt x="152679" y="213078"/>
                  </a:cubicBezTo>
                  <a:cubicBezTo>
                    <a:pt x="154851" y="214489"/>
                    <a:pt x="155213" y="216959"/>
                    <a:pt x="153765" y="219075"/>
                  </a:cubicBezTo>
                  <a:cubicBezTo>
                    <a:pt x="152318" y="220839"/>
                    <a:pt x="149422" y="221545"/>
                    <a:pt x="147613" y="220134"/>
                  </a:cubicBezTo>
                  <a:cubicBezTo>
                    <a:pt x="141460" y="215547"/>
                    <a:pt x="130602" y="215547"/>
                    <a:pt x="122640" y="220134"/>
                  </a:cubicBezTo>
                  <a:cubicBezTo>
                    <a:pt x="117212" y="223309"/>
                    <a:pt x="111059" y="225072"/>
                    <a:pt x="104906" y="225072"/>
                  </a:cubicBezTo>
                  <a:cubicBezTo>
                    <a:pt x="98754" y="225072"/>
                    <a:pt x="92601" y="223309"/>
                    <a:pt x="87896" y="220134"/>
                  </a:cubicBezTo>
                  <a:cubicBezTo>
                    <a:pt x="86087" y="218722"/>
                    <a:pt x="85725" y="215900"/>
                    <a:pt x="87172" y="213784"/>
                  </a:cubicBezTo>
                  <a:cubicBezTo>
                    <a:pt x="88258" y="212020"/>
                    <a:pt x="91154" y="211667"/>
                    <a:pt x="93325" y="213078"/>
                  </a:cubicBezTo>
                  <a:cubicBezTo>
                    <a:pt x="99478" y="217311"/>
                    <a:pt x="110335" y="217311"/>
                    <a:pt x="117935" y="213078"/>
                  </a:cubicBezTo>
                  <a:cubicBezTo>
                    <a:pt x="123364" y="209727"/>
                    <a:pt x="129788" y="208051"/>
                    <a:pt x="135986" y="208051"/>
                  </a:cubicBezTo>
                  <a:close/>
                  <a:moveTo>
                    <a:pt x="233181" y="201612"/>
                  </a:moveTo>
                  <a:cubicBezTo>
                    <a:pt x="248834" y="201612"/>
                    <a:pt x="261574" y="214353"/>
                    <a:pt x="261574" y="230005"/>
                  </a:cubicBezTo>
                  <a:cubicBezTo>
                    <a:pt x="261574" y="245658"/>
                    <a:pt x="248834" y="258398"/>
                    <a:pt x="233181" y="258398"/>
                  </a:cubicBezTo>
                  <a:cubicBezTo>
                    <a:pt x="217528" y="258398"/>
                    <a:pt x="204788" y="245658"/>
                    <a:pt x="204788" y="230005"/>
                  </a:cubicBezTo>
                  <a:cubicBezTo>
                    <a:pt x="204788" y="214353"/>
                    <a:pt x="217528" y="201612"/>
                    <a:pt x="233181" y="201612"/>
                  </a:cubicBezTo>
                  <a:close/>
                  <a:moveTo>
                    <a:pt x="128527" y="177800"/>
                  </a:moveTo>
                  <a:lnTo>
                    <a:pt x="175911" y="177800"/>
                  </a:lnTo>
                  <a:cubicBezTo>
                    <a:pt x="178443" y="177800"/>
                    <a:pt x="180613" y="179705"/>
                    <a:pt x="180613" y="182372"/>
                  </a:cubicBezTo>
                  <a:cubicBezTo>
                    <a:pt x="180613" y="185039"/>
                    <a:pt x="178443" y="186944"/>
                    <a:pt x="175911" y="186944"/>
                  </a:cubicBezTo>
                  <a:lnTo>
                    <a:pt x="128527" y="186944"/>
                  </a:lnTo>
                  <a:cubicBezTo>
                    <a:pt x="125995" y="186944"/>
                    <a:pt x="123825" y="185039"/>
                    <a:pt x="123825" y="182372"/>
                  </a:cubicBezTo>
                  <a:cubicBezTo>
                    <a:pt x="123825" y="179705"/>
                    <a:pt x="125995" y="177800"/>
                    <a:pt x="128527" y="177800"/>
                  </a:cubicBezTo>
                  <a:close/>
                  <a:moveTo>
                    <a:pt x="76024" y="177800"/>
                  </a:moveTo>
                  <a:lnTo>
                    <a:pt x="104952" y="177800"/>
                  </a:lnTo>
                  <a:cubicBezTo>
                    <a:pt x="107421" y="177800"/>
                    <a:pt x="109185" y="179705"/>
                    <a:pt x="109185" y="182372"/>
                  </a:cubicBezTo>
                  <a:cubicBezTo>
                    <a:pt x="109185" y="185039"/>
                    <a:pt x="107421" y="186944"/>
                    <a:pt x="104952" y="186944"/>
                  </a:cubicBezTo>
                  <a:lnTo>
                    <a:pt x="76024" y="186944"/>
                  </a:lnTo>
                  <a:cubicBezTo>
                    <a:pt x="73554" y="186944"/>
                    <a:pt x="71438" y="185039"/>
                    <a:pt x="71438" y="182372"/>
                  </a:cubicBezTo>
                  <a:cubicBezTo>
                    <a:pt x="71438" y="179705"/>
                    <a:pt x="73554" y="177800"/>
                    <a:pt x="76024" y="177800"/>
                  </a:cubicBezTo>
                  <a:close/>
                  <a:moveTo>
                    <a:pt x="232390" y="177162"/>
                  </a:moveTo>
                  <a:lnTo>
                    <a:pt x="219843" y="187275"/>
                  </a:lnTo>
                  <a:cubicBezTo>
                    <a:pt x="219126" y="187998"/>
                    <a:pt x="218051" y="188359"/>
                    <a:pt x="216976" y="188359"/>
                  </a:cubicBezTo>
                  <a:lnTo>
                    <a:pt x="201203" y="187275"/>
                  </a:lnTo>
                  <a:lnTo>
                    <a:pt x="196901" y="203169"/>
                  </a:lnTo>
                  <a:cubicBezTo>
                    <a:pt x="196543" y="204252"/>
                    <a:pt x="195826" y="204975"/>
                    <a:pt x="195109" y="205697"/>
                  </a:cubicBezTo>
                  <a:lnTo>
                    <a:pt x="181845" y="214366"/>
                  </a:lnTo>
                  <a:lnTo>
                    <a:pt x="187222" y="229536"/>
                  </a:lnTo>
                  <a:cubicBezTo>
                    <a:pt x="187581" y="230620"/>
                    <a:pt x="187581" y="231342"/>
                    <a:pt x="187222" y="232426"/>
                  </a:cubicBezTo>
                  <a:lnTo>
                    <a:pt x="181845" y="247597"/>
                  </a:lnTo>
                  <a:lnTo>
                    <a:pt x="195109" y="256265"/>
                  </a:lnTo>
                  <a:cubicBezTo>
                    <a:pt x="195826" y="256988"/>
                    <a:pt x="196543" y="257710"/>
                    <a:pt x="196901" y="258794"/>
                  </a:cubicBezTo>
                  <a:lnTo>
                    <a:pt x="201203" y="274326"/>
                  </a:lnTo>
                  <a:lnTo>
                    <a:pt x="216976" y="273603"/>
                  </a:lnTo>
                  <a:cubicBezTo>
                    <a:pt x="218051" y="273603"/>
                    <a:pt x="219126" y="273964"/>
                    <a:pt x="219843" y="274687"/>
                  </a:cubicBezTo>
                  <a:lnTo>
                    <a:pt x="232390" y="284800"/>
                  </a:lnTo>
                  <a:lnTo>
                    <a:pt x="244936" y="274687"/>
                  </a:lnTo>
                  <a:cubicBezTo>
                    <a:pt x="245653" y="273964"/>
                    <a:pt x="246729" y="273603"/>
                    <a:pt x="247804" y="273603"/>
                  </a:cubicBezTo>
                  <a:lnTo>
                    <a:pt x="263577" y="274326"/>
                  </a:lnTo>
                  <a:lnTo>
                    <a:pt x="267878" y="258794"/>
                  </a:lnTo>
                  <a:cubicBezTo>
                    <a:pt x="268237" y="257710"/>
                    <a:pt x="268954" y="256988"/>
                    <a:pt x="269671" y="256265"/>
                  </a:cubicBezTo>
                  <a:lnTo>
                    <a:pt x="283292" y="247597"/>
                  </a:lnTo>
                  <a:lnTo>
                    <a:pt x="277557" y="232426"/>
                  </a:lnTo>
                  <a:cubicBezTo>
                    <a:pt x="277198" y="231342"/>
                    <a:pt x="277198" y="230620"/>
                    <a:pt x="277557" y="229536"/>
                  </a:cubicBezTo>
                  <a:lnTo>
                    <a:pt x="283292" y="214366"/>
                  </a:lnTo>
                  <a:lnTo>
                    <a:pt x="269671" y="205697"/>
                  </a:lnTo>
                  <a:cubicBezTo>
                    <a:pt x="268954" y="204975"/>
                    <a:pt x="268237" y="203891"/>
                    <a:pt x="267878" y="202807"/>
                  </a:cubicBezTo>
                  <a:lnTo>
                    <a:pt x="263577" y="187275"/>
                  </a:lnTo>
                  <a:lnTo>
                    <a:pt x="247804" y="188359"/>
                  </a:lnTo>
                  <a:cubicBezTo>
                    <a:pt x="246729" y="188359"/>
                    <a:pt x="245653" y="187998"/>
                    <a:pt x="244936" y="187275"/>
                  </a:cubicBezTo>
                  <a:lnTo>
                    <a:pt x="232390" y="177162"/>
                  </a:lnTo>
                  <a:close/>
                  <a:moveTo>
                    <a:pt x="229522" y="168132"/>
                  </a:moveTo>
                  <a:cubicBezTo>
                    <a:pt x="231314" y="166687"/>
                    <a:pt x="233465" y="166687"/>
                    <a:pt x="235258" y="168132"/>
                  </a:cubicBezTo>
                  <a:lnTo>
                    <a:pt x="249238" y="179329"/>
                  </a:lnTo>
                  <a:lnTo>
                    <a:pt x="266803" y="178606"/>
                  </a:lnTo>
                  <a:cubicBezTo>
                    <a:pt x="268954" y="178245"/>
                    <a:pt x="270746" y="179690"/>
                    <a:pt x="271463" y="181496"/>
                  </a:cubicBezTo>
                  <a:lnTo>
                    <a:pt x="276123" y="199195"/>
                  </a:lnTo>
                  <a:lnTo>
                    <a:pt x="291179" y="208948"/>
                  </a:lnTo>
                  <a:cubicBezTo>
                    <a:pt x="292613" y="210032"/>
                    <a:pt x="293330" y="212199"/>
                    <a:pt x="292613" y="214005"/>
                  </a:cubicBezTo>
                  <a:lnTo>
                    <a:pt x="286519" y="230981"/>
                  </a:lnTo>
                  <a:lnTo>
                    <a:pt x="292613" y="247958"/>
                  </a:lnTo>
                  <a:cubicBezTo>
                    <a:pt x="293330" y="249764"/>
                    <a:pt x="292613" y="251931"/>
                    <a:pt x="291179" y="253015"/>
                  </a:cubicBezTo>
                  <a:lnTo>
                    <a:pt x="276123" y="262767"/>
                  </a:lnTo>
                  <a:lnTo>
                    <a:pt x="271463" y="280105"/>
                  </a:lnTo>
                  <a:cubicBezTo>
                    <a:pt x="270746" y="282272"/>
                    <a:pt x="268954" y="283717"/>
                    <a:pt x="266803" y="283356"/>
                  </a:cubicBezTo>
                  <a:lnTo>
                    <a:pt x="249238" y="282633"/>
                  </a:lnTo>
                  <a:lnTo>
                    <a:pt x="235258" y="293830"/>
                  </a:lnTo>
                  <a:cubicBezTo>
                    <a:pt x="234182" y="294553"/>
                    <a:pt x="233465" y="294914"/>
                    <a:pt x="232390" y="294914"/>
                  </a:cubicBezTo>
                  <a:cubicBezTo>
                    <a:pt x="231314" y="294914"/>
                    <a:pt x="230239" y="294553"/>
                    <a:pt x="229522" y="293830"/>
                  </a:cubicBezTo>
                  <a:lnTo>
                    <a:pt x="215542" y="282633"/>
                  </a:lnTo>
                  <a:lnTo>
                    <a:pt x="197977" y="283356"/>
                  </a:lnTo>
                  <a:cubicBezTo>
                    <a:pt x="195826" y="283717"/>
                    <a:pt x="194034" y="282272"/>
                    <a:pt x="193317" y="280105"/>
                  </a:cubicBezTo>
                  <a:lnTo>
                    <a:pt x="188657" y="262767"/>
                  </a:lnTo>
                  <a:lnTo>
                    <a:pt x="173601" y="253015"/>
                  </a:lnTo>
                  <a:cubicBezTo>
                    <a:pt x="172167" y="251931"/>
                    <a:pt x="171450" y="249764"/>
                    <a:pt x="172167" y="247958"/>
                  </a:cubicBezTo>
                  <a:lnTo>
                    <a:pt x="178261" y="230981"/>
                  </a:lnTo>
                  <a:lnTo>
                    <a:pt x="172167" y="214005"/>
                  </a:lnTo>
                  <a:cubicBezTo>
                    <a:pt x="171450" y="212199"/>
                    <a:pt x="172167" y="210032"/>
                    <a:pt x="173601" y="208948"/>
                  </a:cubicBezTo>
                  <a:lnTo>
                    <a:pt x="188657" y="199195"/>
                  </a:lnTo>
                  <a:lnTo>
                    <a:pt x="193317" y="181496"/>
                  </a:lnTo>
                  <a:cubicBezTo>
                    <a:pt x="194034" y="179690"/>
                    <a:pt x="195826" y="177884"/>
                    <a:pt x="197977" y="178606"/>
                  </a:cubicBezTo>
                  <a:lnTo>
                    <a:pt x="215542" y="179329"/>
                  </a:lnTo>
                  <a:lnTo>
                    <a:pt x="229522" y="168132"/>
                  </a:lnTo>
                  <a:close/>
                  <a:moveTo>
                    <a:pt x="169468" y="142875"/>
                  </a:moveTo>
                  <a:lnTo>
                    <a:pt x="217518" y="142875"/>
                  </a:lnTo>
                  <a:cubicBezTo>
                    <a:pt x="219702" y="142875"/>
                    <a:pt x="221886" y="144706"/>
                    <a:pt x="221886" y="147271"/>
                  </a:cubicBezTo>
                  <a:cubicBezTo>
                    <a:pt x="221886" y="149835"/>
                    <a:pt x="219702" y="152033"/>
                    <a:pt x="217518" y="152033"/>
                  </a:cubicBezTo>
                  <a:lnTo>
                    <a:pt x="169468" y="152033"/>
                  </a:lnTo>
                  <a:cubicBezTo>
                    <a:pt x="167284" y="152033"/>
                    <a:pt x="165100" y="149835"/>
                    <a:pt x="165100" y="147271"/>
                  </a:cubicBezTo>
                  <a:cubicBezTo>
                    <a:pt x="165100" y="144706"/>
                    <a:pt x="167284" y="142875"/>
                    <a:pt x="169468" y="142875"/>
                  </a:cubicBezTo>
                  <a:close/>
                  <a:moveTo>
                    <a:pt x="76158" y="142875"/>
                  </a:moveTo>
                  <a:lnTo>
                    <a:pt x="147680" y="142875"/>
                  </a:lnTo>
                  <a:cubicBezTo>
                    <a:pt x="150221" y="142875"/>
                    <a:pt x="152037" y="144706"/>
                    <a:pt x="152037" y="147271"/>
                  </a:cubicBezTo>
                  <a:cubicBezTo>
                    <a:pt x="152037" y="149835"/>
                    <a:pt x="150221" y="152033"/>
                    <a:pt x="147680" y="152033"/>
                  </a:cubicBezTo>
                  <a:lnTo>
                    <a:pt x="76158" y="152033"/>
                  </a:lnTo>
                  <a:cubicBezTo>
                    <a:pt x="73616" y="152033"/>
                    <a:pt x="71438" y="149835"/>
                    <a:pt x="71438" y="147271"/>
                  </a:cubicBezTo>
                  <a:cubicBezTo>
                    <a:pt x="71438" y="144706"/>
                    <a:pt x="73616" y="142875"/>
                    <a:pt x="76158" y="142875"/>
                  </a:cubicBezTo>
                  <a:close/>
                  <a:moveTo>
                    <a:pt x="128512" y="106362"/>
                  </a:moveTo>
                  <a:lnTo>
                    <a:pt x="217563" y="106362"/>
                  </a:lnTo>
                  <a:cubicBezTo>
                    <a:pt x="219726" y="106362"/>
                    <a:pt x="221889" y="108560"/>
                    <a:pt x="221889" y="110758"/>
                  </a:cubicBezTo>
                  <a:cubicBezTo>
                    <a:pt x="221889" y="113322"/>
                    <a:pt x="219726" y="115520"/>
                    <a:pt x="217563" y="115520"/>
                  </a:cubicBezTo>
                  <a:lnTo>
                    <a:pt x="128512" y="115520"/>
                  </a:lnTo>
                  <a:cubicBezTo>
                    <a:pt x="125988" y="115520"/>
                    <a:pt x="123825" y="113322"/>
                    <a:pt x="123825" y="110758"/>
                  </a:cubicBezTo>
                  <a:cubicBezTo>
                    <a:pt x="123825" y="108560"/>
                    <a:pt x="125988" y="106362"/>
                    <a:pt x="128512" y="106362"/>
                  </a:cubicBezTo>
                  <a:close/>
                  <a:moveTo>
                    <a:pt x="76024" y="106362"/>
                  </a:moveTo>
                  <a:lnTo>
                    <a:pt x="104952" y="106362"/>
                  </a:lnTo>
                  <a:cubicBezTo>
                    <a:pt x="107421" y="106362"/>
                    <a:pt x="109185" y="108560"/>
                    <a:pt x="109185" y="110758"/>
                  </a:cubicBezTo>
                  <a:cubicBezTo>
                    <a:pt x="109185" y="113322"/>
                    <a:pt x="107421" y="115520"/>
                    <a:pt x="104952" y="115520"/>
                  </a:cubicBezTo>
                  <a:lnTo>
                    <a:pt x="76024" y="115520"/>
                  </a:lnTo>
                  <a:cubicBezTo>
                    <a:pt x="73554" y="115520"/>
                    <a:pt x="71438" y="113322"/>
                    <a:pt x="71438" y="110758"/>
                  </a:cubicBezTo>
                  <a:cubicBezTo>
                    <a:pt x="71438" y="108560"/>
                    <a:pt x="73554" y="106362"/>
                    <a:pt x="76024" y="106362"/>
                  </a:cubicBezTo>
                  <a:close/>
                  <a:moveTo>
                    <a:pt x="110719" y="71437"/>
                  </a:moveTo>
                  <a:lnTo>
                    <a:pt x="182605" y="71437"/>
                  </a:lnTo>
                  <a:cubicBezTo>
                    <a:pt x="185146" y="71437"/>
                    <a:pt x="186962" y="73635"/>
                    <a:pt x="186962" y="76199"/>
                  </a:cubicBezTo>
                  <a:cubicBezTo>
                    <a:pt x="186962" y="78397"/>
                    <a:pt x="185146" y="80595"/>
                    <a:pt x="182605" y="80595"/>
                  </a:cubicBezTo>
                  <a:lnTo>
                    <a:pt x="110719" y="80595"/>
                  </a:lnTo>
                  <a:cubicBezTo>
                    <a:pt x="108541" y="80595"/>
                    <a:pt x="106363" y="78397"/>
                    <a:pt x="106363" y="76199"/>
                  </a:cubicBezTo>
                  <a:cubicBezTo>
                    <a:pt x="106363" y="73635"/>
                    <a:pt x="108541" y="71437"/>
                    <a:pt x="110719" y="71437"/>
                  </a:cubicBezTo>
                  <a:close/>
                  <a:moveTo>
                    <a:pt x="75138" y="36512"/>
                  </a:moveTo>
                  <a:lnTo>
                    <a:pt x="216962" y="36512"/>
                  </a:lnTo>
                  <a:cubicBezTo>
                    <a:pt x="219116" y="36512"/>
                    <a:pt x="221270" y="38310"/>
                    <a:pt x="221270" y="40827"/>
                  </a:cubicBezTo>
                  <a:cubicBezTo>
                    <a:pt x="221270" y="57730"/>
                    <a:pt x="235273" y="71755"/>
                    <a:pt x="252507" y="71755"/>
                  </a:cubicBezTo>
                  <a:cubicBezTo>
                    <a:pt x="255021" y="71755"/>
                    <a:pt x="256816" y="73913"/>
                    <a:pt x="256816" y="76430"/>
                  </a:cubicBezTo>
                  <a:lnTo>
                    <a:pt x="256816" y="165259"/>
                  </a:lnTo>
                  <a:cubicBezTo>
                    <a:pt x="256816" y="167416"/>
                    <a:pt x="255021" y="169574"/>
                    <a:pt x="252507" y="169574"/>
                  </a:cubicBezTo>
                  <a:cubicBezTo>
                    <a:pt x="249994" y="169574"/>
                    <a:pt x="247840" y="167416"/>
                    <a:pt x="247840" y="165259"/>
                  </a:cubicBezTo>
                  <a:lnTo>
                    <a:pt x="247840" y="80386"/>
                  </a:lnTo>
                  <a:cubicBezTo>
                    <a:pt x="229528" y="78229"/>
                    <a:pt x="214807" y="63843"/>
                    <a:pt x="212653" y="45143"/>
                  </a:cubicBezTo>
                  <a:lnTo>
                    <a:pt x="79447" y="45143"/>
                  </a:lnTo>
                  <a:cubicBezTo>
                    <a:pt x="77292" y="63843"/>
                    <a:pt x="62571" y="78229"/>
                    <a:pt x="43901" y="80386"/>
                  </a:cubicBezTo>
                  <a:lnTo>
                    <a:pt x="43901" y="214168"/>
                  </a:lnTo>
                  <a:cubicBezTo>
                    <a:pt x="62571" y="216326"/>
                    <a:pt x="77292" y="231071"/>
                    <a:pt x="79447" y="249412"/>
                  </a:cubicBezTo>
                  <a:lnTo>
                    <a:pt x="157719" y="249412"/>
                  </a:lnTo>
                  <a:cubicBezTo>
                    <a:pt x="160232" y="249412"/>
                    <a:pt x="162027" y="251570"/>
                    <a:pt x="162027" y="254087"/>
                  </a:cubicBezTo>
                  <a:cubicBezTo>
                    <a:pt x="162027" y="256604"/>
                    <a:pt x="160232" y="258403"/>
                    <a:pt x="157719" y="258403"/>
                  </a:cubicBezTo>
                  <a:lnTo>
                    <a:pt x="75138" y="258403"/>
                  </a:lnTo>
                  <a:cubicBezTo>
                    <a:pt x="72625" y="258403"/>
                    <a:pt x="70470" y="256604"/>
                    <a:pt x="70470" y="254087"/>
                  </a:cubicBezTo>
                  <a:cubicBezTo>
                    <a:pt x="70470" y="236825"/>
                    <a:pt x="56827" y="222799"/>
                    <a:pt x="39592" y="222799"/>
                  </a:cubicBezTo>
                  <a:cubicBezTo>
                    <a:pt x="37079" y="222799"/>
                    <a:pt x="34925" y="221001"/>
                    <a:pt x="34925" y="218484"/>
                  </a:cubicBezTo>
                  <a:lnTo>
                    <a:pt x="34925" y="76430"/>
                  </a:lnTo>
                  <a:cubicBezTo>
                    <a:pt x="34925" y="73913"/>
                    <a:pt x="37079" y="71755"/>
                    <a:pt x="39592" y="71755"/>
                  </a:cubicBezTo>
                  <a:cubicBezTo>
                    <a:pt x="56827" y="71755"/>
                    <a:pt x="70470" y="57730"/>
                    <a:pt x="70470" y="40827"/>
                  </a:cubicBezTo>
                  <a:cubicBezTo>
                    <a:pt x="70470" y="38310"/>
                    <a:pt x="72625" y="36512"/>
                    <a:pt x="75138" y="36512"/>
                  </a:cubicBezTo>
                  <a:close/>
                  <a:moveTo>
                    <a:pt x="4319" y="0"/>
                  </a:moveTo>
                  <a:lnTo>
                    <a:pt x="288649" y="0"/>
                  </a:lnTo>
                  <a:cubicBezTo>
                    <a:pt x="291529" y="0"/>
                    <a:pt x="293328" y="1799"/>
                    <a:pt x="293328" y="4319"/>
                  </a:cubicBezTo>
                  <a:lnTo>
                    <a:pt x="293328" y="182114"/>
                  </a:lnTo>
                  <a:cubicBezTo>
                    <a:pt x="293328" y="184634"/>
                    <a:pt x="291529" y="186433"/>
                    <a:pt x="288649" y="186433"/>
                  </a:cubicBezTo>
                  <a:cubicBezTo>
                    <a:pt x="286490" y="186433"/>
                    <a:pt x="284330" y="184634"/>
                    <a:pt x="284330" y="182114"/>
                  </a:cubicBezTo>
                  <a:lnTo>
                    <a:pt x="284330" y="8638"/>
                  </a:lnTo>
                  <a:lnTo>
                    <a:pt x="8638" y="8638"/>
                  </a:lnTo>
                  <a:lnTo>
                    <a:pt x="8638" y="284330"/>
                  </a:lnTo>
                  <a:lnTo>
                    <a:pt x="182115" y="284330"/>
                  </a:lnTo>
                  <a:cubicBezTo>
                    <a:pt x="184634" y="284330"/>
                    <a:pt x="186794" y="286489"/>
                    <a:pt x="186794" y="289008"/>
                  </a:cubicBezTo>
                  <a:cubicBezTo>
                    <a:pt x="186794" y="291168"/>
                    <a:pt x="184634" y="293327"/>
                    <a:pt x="182115" y="293327"/>
                  </a:cubicBezTo>
                  <a:lnTo>
                    <a:pt x="4319" y="293327"/>
                  </a:lnTo>
                  <a:cubicBezTo>
                    <a:pt x="1799" y="293327"/>
                    <a:pt x="0" y="291168"/>
                    <a:pt x="0" y="289008"/>
                  </a:cubicBezTo>
                  <a:lnTo>
                    <a:pt x="0" y="4319"/>
                  </a:lnTo>
                  <a:cubicBezTo>
                    <a:pt x="0" y="1799"/>
                    <a:pt x="1799" y="0"/>
                    <a:pt x="43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26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A2C806-5C63-F049-BEB2-7E3E45B76638}"/>
              </a:ext>
            </a:extLst>
          </p:cNvPr>
          <p:cNvSpPr txBox="1"/>
          <p:nvPr/>
        </p:nvSpPr>
        <p:spPr>
          <a:xfrm>
            <a:off x="15280689" y="3119041"/>
            <a:ext cx="3781756" cy="50254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r>
              <a:rPr lang="en-US" sz="2666" b="1" dirty="0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LOSS OF REPUTATION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D1DCC815-BA19-7C4F-95B6-2C9303DF85EE}"/>
              </a:ext>
            </a:extLst>
          </p:cNvPr>
          <p:cNvSpPr txBox="1">
            <a:spLocks/>
          </p:cNvSpPr>
          <p:nvPr/>
        </p:nvSpPr>
        <p:spPr>
          <a:xfrm>
            <a:off x="15280690" y="3739054"/>
            <a:ext cx="6221566" cy="950621"/>
          </a:xfrm>
          <a:prstGeom prst="rect">
            <a:avLst/>
          </a:prstGeom>
        </p:spPr>
        <p:txBody>
          <a:bodyPr vert="horz" wrap="square" lIns="91416" tIns="45708" rIns="91416" bIns="4570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666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Loss of Reputation with National, Regional and Global Partners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54D55F-0EE3-1440-BB7A-CD8277B7225E}"/>
              </a:ext>
            </a:extLst>
          </p:cNvPr>
          <p:cNvSpPr txBox="1"/>
          <p:nvPr/>
        </p:nvSpPr>
        <p:spPr>
          <a:xfrm>
            <a:off x="17555276" y="6972374"/>
            <a:ext cx="4305939" cy="50254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r>
              <a:rPr lang="en-US" sz="2666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UNAUTHORIZED ACCESS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C83B7490-9BD2-884B-852F-D06D8A282153}"/>
              </a:ext>
            </a:extLst>
          </p:cNvPr>
          <p:cNvSpPr txBox="1">
            <a:spLocks/>
          </p:cNvSpPr>
          <p:nvPr/>
        </p:nvSpPr>
        <p:spPr>
          <a:xfrm>
            <a:off x="17555276" y="7592388"/>
            <a:ext cx="5301550" cy="1399461"/>
          </a:xfrm>
          <a:prstGeom prst="rect">
            <a:avLst/>
          </a:prstGeom>
        </p:spPr>
        <p:txBody>
          <a:bodyPr vert="horz" wrap="square" lIns="91416" tIns="45708" rIns="91416" bIns="4570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666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Evidence could be stolen or compromised with lack of Access Control Policy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78D17B-4D27-7B43-8321-E7B92C79EE0B}"/>
              </a:ext>
            </a:extLst>
          </p:cNvPr>
          <p:cNvSpPr txBox="1"/>
          <p:nvPr/>
        </p:nvSpPr>
        <p:spPr>
          <a:xfrm>
            <a:off x="15280693" y="10821201"/>
            <a:ext cx="6518083" cy="50254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r>
              <a:rPr lang="en-US" sz="2666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LACK OF PARTNERSHIP &amp; AFFILIATION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4DC21B9-8B7F-AB47-A256-BDEEE1E4D0B5}"/>
              </a:ext>
            </a:extLst>
          </p:cNvPr>
          <p:cNvSpPr txBox="1">
            <a:spLocks/>
          </p:cNvSpPr>
          <p:nvPr/>
        </p:nvSpPr>
        <p:spPr>
          <a:xfrm>
            <a:off x="15280690" y="11441214"/>
            <a:ext cx="7292306" cy="950621"/>
          </a:xfrm>
          <a:prstGeom prst="rect">
            <a:avLst/>
          </a:prstGeom>
        </p:spPr>
        <p:txBody>
          <a:bodyPr vert="horz" wrap="square" lIns="91416" tIns="45708" rIns="91416" bIns="4570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GB" sz="2666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International Organizations and Labs would not affiliate with a Lab that is not accredited</a:t>
            </a:r>
            <a:endParaRPr lang="en-US" sz="2666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95BF31-1925-1F40-B336-766113FF13D0}"/>
              </a:ext>
            </a:extLst>
          </p:cNvPr>
          <p:cNvSpPr txBox="1"/>
          <p:nvPr/>
        </p:nvSpPr>
        <p:spPr>
          <a:xfrm>
            <a:off x="3448914" y="3119041"/>
            <a:ext cx="5769480" cy="50254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r"/>
            <a:r>
              <a:rPr lang="en-US" sz="2666" b="1" dirty="0">
                <a:latin typeface="Poppins" pitchFamily="2" charset="77"/>
                <a:ea typeface="League Spartan" charset="0"/>
                <a:cs typeface="Poppins" pitchFamily="2" charset="77"/>
              </a:rPr>
              <a:t>NON ADMISSIBILITY OF EVIDENCE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9BF652D9-866A-8546-85EF-B1805C69A790}"/>
              </a:ext>
            </a:extLst>
          </p:cNvPr>
          <p:cNvSpPr txBox="1">
            <a:spLocks/>
          </p:cNvSpPr>
          <p:nvPr/>
        </p:nvSpPr>
        <p:spPr>
          <a:xfrm>
            <a:off x="2341190" y="3739053"/>
            <a:ext cx="6876326" cy="950621"/>
          </a:xfrm>
          <a:prstGeom prst="rect">
            <a:avLst/>
          </a:prstGeom>
        </p:spPr>
        <p:txBody>
          <a:bodyPr vert="horz" wrap="square" lIns="91416" tIns="45708" rIns="91416" bIns="4570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666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Non admissibility of Evidence due to Non-Conformance with ISO Standard.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46E24C-DCF8-AF40-94F9-5CCFC8FFDD94}"/>
              </a:ext>
            </a:extLst>
          </p:cNvPr>
          <p:cNvSpPr txBox="1"/>
          <p:nvPr/>
        </p:nvSpPr>
        <p:spPr>
          <a:xfrm>
            <a:off x="5192496" y="6972374"/>
            <a:ext cx="1672204" cy="50254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r"/>
            <a:r>
              <a:rPr lang="en-US" sz="2666" b="1" dirty="0">
                <a:solidFill>
                  <a:srgbClr val="FF000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APPEALS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CD455986-3EF7-4040-A897-55B8BE021FBE}"/>
              </a:ext>
            </a:extLst>
          </p:cNvPr>
          <p:cNvSpPr txBox="1">
            <a:spLocks/>
          </p:cNvSpPr>
          <p:nvPr/>
        </p:nvSpPr>
        <p:spPr>
          <a:xfrm>
            <a:off x="1562288" y="7592387"/>
            <a:ext cx="5301550" cy="2379217"/>
          </a:xfrm>
          <a:prstGeom prst="rect">
            <a:avLst/>
          </a:prstGeom>
        </p:spPr>
        <p:txBody>
          <a:bodyPr vert="horz" wrap="square" lIns="91416" tIns="45708" rIns="91416" bIns="4570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GB" sz="2666" b="1" kern="0" dirty="0">
                <a:solidFill>
                  <a:schemeClr val="tx1"/>
                </a:solidFill>
              </a:rPr>
              <a:t>Previous and Current Cases would be appealed based on non-validation of our processes in accordance to ISO 17025:2017</a:t>
            </a:r>
          </a:p>
          <a:p>
            <a:pPr algn="r">
              <a:lnSpc>
                <a:spcPts val="3500"/>
              </a:lnSpc>
            </a:pPr>
            <a:r>
              <a:rPr lang="en-US" sz="2666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536A56-882B-7F46-9072-384D8A534E6E}"/>
              </a:ext>
            </a:extLst>
          </p:cNvPr>
          <p:cNvSpPr txBox="1"/>
          <p:nvPr/>
        </p:nvSpPr>
        <p:spPr>
          <a:xfrm>
            <a:off x="4742535" y="10821201"/>
            <a:ext cx="4475857" cy="502549"/>
          </a:xfrm>
          <a:prstGeom prst="rect">
            <a:avLst/>
          </a:prstGeom>
          <a:noFill/>
        </p:spPr>
        <p:txBody>
          <a:bodyPr wrap="none" lIns="91416" tIns="45708" rIns="91416" bIns="45708" rtlCol="0" anchor="ctr" anchorCtr="0">
            <a:spAutoFit/>
          </a:bodyPr>
          <a:lstStyle/>
          <a:p>
            <a:pPr algn="r"/>
            <a:r>
              <a:rPr lang="en-US" sz="2666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INCOMPETENT ANALYSTS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CAE5A3D2-0D5C-F045-B5B2-955CC3645E0B}"/>
              </a:ext>
            </a:extLst>
          </p:cNvPr>
          <p:cNvSpPr txBox="1">
            <a:spLocks/>
          </p:cNvSpPr>
          <p:nvPr/>
        </p:nvSpPr>
        <p:spPr>
          <a:xfrm>
            <a:off x="3915965" y="11441214"/>
            <a:ext cx="5301550" cy="1534435"/>
          </a:xfrm>
          <a:prstGeom prst="rect">
            <a:avLst/>
          </a:prstGeom>
        </p:spPr>
        <p:txBody>
          <a:bodyPr vert="horz" wrap="square" lIns="91416" tIns="45708" rIns="91416" bIns="4570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2666" b="1" kern="0" dirty="0">
                <a:solidFill>
                  <a:schemeClr val="tx1"/>
                </a:solidFill>
              </a:rPr>
              <a:t>Lack of Trained and Competent  Analysts affect the analysis of evidence</a:t>
            </a:r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253595A1-4C23-7546-BF8C-DDD5212B400F}"/>
              </a:ext>
            </a:extLst>
          </p:cNvPr>
          <p:cNvSpPr/>
          <p:nvPr/>
        </p:nvSpPr>
        <p:spPr>
          <a:xfrm>
            <a:off x="1" y="1787"/>
            <a:ext cx="3215149" cy="3214312"/>
          </a:xfrm>
          <a:prstGeom prst="donut">
            <a:avLst>
              <a:gd name="adj" fmla="val 66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sz="2666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740A6A-D106-F455-51FB-376B2E7B8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A740A6A-D106-F455-51FB-376B2E7B8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957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>
            <a:extLst>
              <a:ext uri="{FF2B5EF4-FFF2-40B4-BE49-F238E27FC236}">
                <a16:creationId xmlns:a16="http://schemas.microsoft.com/office/drawing/2014/main" id="{E8D0BF33-A675-D244-986B-93B1EA22F6C0}"/>
              </a:ext>
            </a:extLst>
          </p:cNvPr>
          <p:cNvSpPr/>
          <p:nvPr/>
        </p:nvSpPr>
        <p:spPr bwMode="auto">
          <a:xfrm>
            <a:off x="10192552" y="7799249"/>
            <a:ext cx="4651282" cy="5154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6" extrusionOk="0">
                <a:moveTo>
                  <a:pt x="15721" y="0"/>
                </a:moveTo>
                <a:cubicBezTo>
                  <a:pt x="16544" y="627"/>
                  <a:pt x="17484" y="1119"/>
                  <a:pt x="18499" y="1451"/>
                </a:cubicBezTo>
                <a:cubicBezTo>
                  <a:pt x="19493" y="1776"/>
                  <a:pt x="20542" y="1944"/>
                  <a:pt x="21600" y="1946"/>
                </a:cubicBezTo>
                <a:cubicBezTo>
                  <a:pt x="19837" y="2004"/>
                  <a:pt x="18237" y="2884"/>
                  <a:pt x="17381" y="4267"/>
                </a:cubicBezTo>
                <a:cubicBezTo>
                  <a:pt x="16541" y="5625"/>
                  <a:pt x="16540" y="7274"/>
                  <a:pt x="17378" y="8633"/>
                </a:cubicBezTo>
                <a:cubicBezTo>
                  <a:pt x="19181" y="11312"/>
                  <a:pt x="19102" y="14404"/>
                  <a:pt x="17662" y="16878"/>
                </a:cubicBezTo>
                <a:cubicBezTo>
                  <a:pt x="16216" y="19361"/>
                  <a:pt x="13422" y="21187"/>
                  <a:pt x="9922" y="21431"/>
                </a:cubicBezTo>
                <a:cubicBezTo>
                  <a:pt x="7498" y="21600"/>
                  <a:pt x="5213" y="20898"/>
                  <a:pt x="3437" y="19632"/>
                </a:cubicBezTo>
                <a:cubicBezTo>
                  <a:pt x="1682" y="18380"/>
                  <a:pt x="417" y="16571"/>
                  <a:pt x="0" y="14450"/>
                </a:cubicBezTo>
                <a:cubicBezTo>
                  <a:pt x="1012" y="14085"/>
                  <a:pt x="1953" y="13579"/>
                  <a:pt x="2788" y="12950"/>
                </a:cubicBezTo>
                <a:cubicBezTo>
                  <a:pt x="3638" y="12309"/>
                  <a:pt x="4367" y="11549"/>
                  <a:pt x="4947" y="10699"/>
                </a:cubicBezTo>
                <a:cubicBezTo>
                  <a:pt x="3681" y="12619"/>
                  <a:pt x="4204" y="14718"/>
                  <a:pt x="5631" y="16063"/>
                </a:cubicBezTo>
                <a:cubicBezTo>
                  <a:pt x="7045" y="17396"/>
                  <a:pt x="9321" y="17969"/>
                  <a:pt x="11553" y="17006"/>
                </a:cubicBezTo>
                <a:cubicBezTo>
                  <a:pt x="12890" y="16430"/>
                  <a:pt x="13745" y="15367"/>
                  <a:pt x="14099" y="14200"/>
                </a:cubicBezTo>
                <a:cubicBezTo>
                  <a:pt x="14445" y="13057"/>
                  <a:pt x="14318" y="11793"/>
                  <a:pt x="13606" y="10663"/>
                </a:cubicBezTo>
                <a:cubicBezTo>
                  <a:pt x="12452" y="8863"/>
                  <a:pt x="12079" y="6745"/>
                  <a:pt x="12558" y="4714"/>
                </a:cubicBezTo>
                <a:cubicBezTo>
                  <a:pt x="12992" y="2869"/>
                  <a:pt x="14107" y="1209"/>
                  <a:pt x="15721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lIns="50778" tIns="50778" rIns="50778" bIns="50778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3" name="Фигура">
            <a:extLst>
              <a:ext uri="{FF2B5EF4-FFF2-40B4-BE49-F238E27FC236}">
                <a16:creationId xmlns:a16="http://schemas.microsoft.com/office/drawing/2014/main" id="{9EAF8DAA-EB5C-FF48-AB40-6BBA520F109F}"/>
              </a:ext>
            </a:extLst>
          </p:cNvPr>
          <p:cNvSpPr>
            <a:spLocks/>
          </p:cNvSpPr>
          <p:nvPr/>
        </p:nvSpPr>
        <p:spPr bwMode="auto">
          <a:xfrm>
            <a:off x="9511068" y="2651833"/>
            <a:ext cx="4678720" cy="5148280"/>
          </a:xfrm>
          <a:custGeom>
            <a:avLst/>
            <a:gdLst>
              <a:gd name="T0" fmla="*/ 2096088 w 21600"/>
              <a:gd name="T1" fmla="*/ 2305926 h 21231"/>
              <a:gd name="T2" fmla="*/ 2096088 w 21600"/>
              <a:gd name="T3" fmla="*/ 2305926 h 21231"/>
              <a:gd name="T4" fmla="*/ 2096088 w 21600"/>
              <a:gd name="T5" fmla="*/ 2305926 h 21231"/>
              <a:gd name="T6" fmla="*/ 2096088 w 21600"/>
              <a:gd name="T7" fmla="*/ 2305926 h 2123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31" extrusionOk="0">
                <a:moveTo>
                  <a:pt x="5992" y="21231"/>
                </a:moveTo>
                <a:cubicBezTo>
                  <a:pt x="5137" y="20591"/>
                  <a:pt x="4161" y="20093"/>
                  <a:pt x="3110" y="19761"/>
                </a:cubicBezTo>
                <a:cubicBezTo>
                  <a:pt x="2111" y="19445"/>
                  <a:pt x="1060" y="19283"/>
                  <a:pt x="0" y="19282"/>
                </a:cubicBezTo>
                <a:cubicBezTo>
                  <a:pt x="1818" y="19267"/>
                  <a:pt x="3483" y="18368"/>
                  <a:pt x="4344" y="16938"/>
                </a:cubicBezTo>
                <a:cubicBezTo>
                  <a:pt x="5176" y="15556"/>
                  <a:pt x="5131" y="13885"/>
                  <a:pt x="4225" y="12541"/>
                </a:cubicBezTo>
                <a:cubicBezTo>
                  <a:pt x="1242" y="7834"/>
                  <a:pt x="3942" y="1870"/>
                  <a:pt x="9749" y="341"/>
                </a:cubicBezTo>
                <a:cubicBezTo>
                  <a:pt x="12447" y="-369"/>
                  <a:pt x="15187" y="69"/>
                  <a:pt x="17364" y="1299"/>
                </a:cubicBezTo>
                <a:cubicBezTo>
                  <a:pt x="19523" y="2518"/>
                  <a:pt x="21129" y="4517"/>
                  <a:pt x="21600" y="6970"/>
                </a:cubicBezTo>
                <a:cubicBezTo>
                  <a:pt x="20606" y="7284"/>
                  <a:pt x="19680" y="7750"/>
                  <a:pt x="18864" y="8346"/>
                </a:cubicBezTo>
                <a:cubicBezTo>
                  <a:pt x="18010" y="8969"/>
                  <a:pt x="17290" y="9726"/>
                  <a:pt x="16738" y="10578"/>
                </a:cubicBezTo>
                <a:cubicBezTo>
                  <a:pt x="17655" y="9092"/>
                  <a:pt x="17520" y="7441"/>
                  <a:pt x="16685" y="6154"/>
                </a:cubicBezTo>
                <a:cubicBezTo>
                  <a:pt x="15848" y="4864"/>
                  <a:pt x="14306" y="3936"/>
                  <a:pt x="12403" y="3925"/>
                </a:cubicBezTo>
                <a:cubicBezTo>
                  <a:pt x="8403" y="3901"/>
                  <a:pt x="5978" y="7861"/>
                  <a:pt x="8156" y="10858"/>
                </a:cubicBezTo>
                <a:cubicBezTo>
                  <a:pt x="9147" y="12465"/>
                  <a:pt x="9514" y="14319"/>
                  <a:pt x="9201" y="16132"/>
                </a:cubicBezTo>
                <a:cubicBezTo>
                  <a:pt x="8857" y="18122"/>
                  <a:pt x="7716" y="19934"/>
                  <a:pt x="5992" y="212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4" name="Фигура">
            <a:extLst>
              <a:ext uri="{FF2B5EF4-FFF2-40B4-BE49-F238E27FC236}">
                <a16:creationId xmlns:a16="http://schemas.microsoft.com/office/drawing/2014/main" id="{E06A2723-71F0-C347-9490-4AD5CA599C63}"/>
              </a:ext>
            </a:extLst>
          </p:cNvPr>
          <p:cNvSpPr/>
          <p:nvPr/>
        </p:nvSpPr>
        <p:spPr bwMode="auto">
          <a:xfrm>
            <a:off x="11262786" y="4218207"/>
            <a:ext cx="5654186" cy="3584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523" extrusionOk="0">
                <a:moveTo>
                  <a:pt x="0" y="6232"/>
                </a:moveTo>
                <a:cubicBezTo>
                  <a:pt x="852" y="8365"/>
                  <a:pt x="2395" y="9541"/>
                  <a:pt x="3977" y="9264"/>
                </a:cubicBezTo>
                <a:cubicBezTo>
                  <a:pt x="5363" y="9021"/>
                  <a:pt x="6578" y="7682"/>
                  <a:pt x="7205" y="5707"/>
                </a:cubicBezTo>
                <a:cubicBezTo>
                  <a:pt x="8664" y="2005"/>
                  <a:pt x="11089" y="81"/>
                  <a:pt x="13544" y="2"/>
                </a:cubicBezTo>
                <a:cubicBezTo>
                  <a:pt x="15996" y="-77"/>
                  <a:pt x="18462" y="1684"/>
                  <a:pt x="20050" y="5252"/>
                </a:cubicBezTo>
                <a:cubicBezTo>
                  <a:pt x="21195" y="7823"/>
                  <a:pt x="21600" y="10878"/>
                  <a:pt x="21352" y="13779"/>
                </a:cubicBezTo>
                <a:cubicBezTo>
                  <a:pt x="21101" y="16705"/>
                  <a:pt x="20186" y="19492"/>
                  <a:pt x="18649" y="21523"/>
                </a:cubicBezTo>
                <a:cubicBezTo>
                  <a:pt x="18006" y="20661"/>
                  <a:pt x="17278" y="19973"/>
                  <a:pt x="16493" y="19488"/>
                </a:cubicBezTo>
                <a:cubicBezTo>
                  <a:pt x="15686" y="18988"/>
                  <a:pt x="14832" y="18710"/>
                  <a:pt x="13966" y="18664"/>
                </a:cubicBezTo>
                <a:cubicBezTo>
                  <a:pt x="15483" y="18503"/>
                  <a:pt x="16685" y="17116"/>
                  <a:pt x="17322" y="15245"/>
                </a:cubicBezTo>
                <a:cubicBezTo>
                  <a:pt x="17952" y="13396"/>
                  <a:pt x="18033" y="11067"/>
                  <a:pt x="17292" y="8991"/>
                </a:cubicBezTo>
                <a:cubicBezTo>
                  <a:pt x="15699" y="4522"/>
                  <a:pt x="11621" y="4599"/>
                  <a:pt x="10094" y="9126"/>
                </a:cubicBezTo>
                <a:cubicBezTo>
                  <a:pt x="9247" y="11321"/>
                  <a:pt x="7985" y="13037"/>
                  <a:pt x="6488" y="14030"/>
                </a:cubicBezTo>
                <a:cubicBezTo>
                  <a:pt x="4708" y="15212"/>
                  <a:pt x="2715" y="15301"/>
                  <a:pt x="895" y="14280"/>
                </a:cubicBezTo>
                <a:cubicBezTo>
                  <a:pt x="1040" y="12909"/>
                  <a:pt x="1036" y="11509"/>
                  <a:pt x="884" y="10140"/>
                </a:cubicBezTo>
                <a:cubicBezTo>
                  <a:pt x="732" y="8767"/>
                  <a:pt x="433" y="7446"/>
                  <a:pt x="0" y="623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lIns="50778" tIns="50778" rIns="50778" bIns="50778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id="{78DD6A4E-943F-9A49-BAAE-42B3311C3EF9}"/>
              </a:ext>
            </a:extLst>
          </p:cNvPr>
          <p:cNvSpPr/>
          <p:nvPr/>
        </p:nvSpPr>
        <p:spPr bwMode="auto">
          <a:xfrm>
            <a:off x="12880545" y="5749141"/>
            <a:ext cx="4034653" cy="5634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8" h="21288" extrusionOk="0">
                <a:moveTo>
                  <a:pt x="5200" y="0"/>
                </a:moveTo>
                <a:cubicBezTo>
                  <a:pt x="4379" y="1242"/>
                  <a:pt x="4446" y="2710"/>
                  <a:pt x="5378" y="3907"/>
                </a:cubicBezTo>
                <a:cubicBezTo>
                  <a:pt x="6350" y="5155"/>
                  <a:pt x="8121" y="5932"/>
                  <a:pt x="10049" y="5957"/>
                </a:cubicBezTo>
                <a:cubicBezTo>
                  <a:pt x="16686" y="5937"/>
                  <a:pt x="21600" y="10577"/>
                  <a:pt x="20065" y="15414"/>
                </a:cubicBezTo>
                <a:cubicBezTo>
                  <a:pt x="19354" y="17654"/>
                  <a:pt x="17400" y="19398"/>
                  <a:pt x="14914" y="20386"/>
                </a:cubicBezTo>
                <a:cubicBezTo>
                  <a:pt x="12460" y="21361"/>
                  <a:pt x="9480" y="21600"/>
                  <a:pt x="6624" y="20835"/>
                </a:cubicBezTo>
                <a:cubicBezTo>
                  <a:pt x="6811" y="19969"/>
                  <a:pt x="6808" y="19086"/>
                  <a:pt x="6613" y="18221"/>
                </a:cubicBezTo>
                <a:cubicBezTo>
                  <a:pt x="6407" y="17303"/>
                  <a:pt x="5989" y="16419"/>
                  <a:pt x="5377" y="15608"/>
                </a:cubicBezTo>
                <a:cubicBezTo>
                  <a:pt x="6477" y="17113"/>
                  <a:pt x="8517" y="17801"/>
                  <a:pt x="10490" y="17694"/>
                </a:cubicBezTo>
                <a:cubicBezTo>
                  <a:pt x="12437" y="17588"/>
                  <a:pt x="14296" y="16710"/>
                  <a:pt x="15153" y="15140"/>
                </a:cubicBezTo>
                <a:cubicBezTo>
                  <a:pt x="15879" y="13810"/>
                  <a:pt x="15584" y="12423"/>
                  <a:pt x="14648" y="11362"/>
                </a:cubicBezTo>
                <a:cubicBezTo>
                  <a:pt x="13673" y="10255"/>
                  <a:pt x="12000" y="9495"/>
                  <a:pt x="10002" y="9508"/>
                </a:cubicBezTo>
                <a:cubicBezTo>
                  <a:pt x="7494" y="9514"/>
                  <a:pt x="5074" y="8822"/>
                  <a:pt x="3209" y="7567"/>
                </a:cubicBezTo>
                <a:cubicBezTo>
                  <a:pt x="1505" y="6420"/>
                  <a:pt x="373" y="4872"/>
                  <a:pt x="0" y="3179"/>
                </a:cubicBezTo>
                <a:cubicBezTo>
                  <a:pt x="1075" y="2889"/>
                  <a:pt x="2077" y="2464"/>
                  <a:pt x="2963" y="1922"/>
                </a:cubicBezTo>
                <a:cubicBezTo>
                  <a:pt x="3848" y="1381"/>
                  <a:pt x="4605" y="731"/>
                  <a:pt x="52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50778" tIns="50778" rIns="50778" bIns="50778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78F25342-048C-484E-92E9-E263FD289775}"/>
              </a:ext>
            </a:extLst>
          </p:cNvPr>
          <p:cNvSpPr>
            <a:spLocks/>
          </p:cNvSpPr>
          <p:nvPr/>
        </p:nvSpPr>
        <p:spPr bwMode="auto">
          <a:xfrm>
            <a:off x="7465570" y="7799936"/>
            <a:ext cx="5653482" cy="3584955"/>
          </a:xfrm>
          <a:custGeom>
            <a:avLst/>
            <a:gdLst>
              <a:gd name="T0" fmla="*/ 2532785 w 21419"/>
              <a:gd name="T1" fmla="*/ 1605709 h 21413"/>
              <a:gd name="T2" fmla="*/ 2532785 w 21419"/>
              <a:gd name="T3" fmla="*/ 1605709 h 21413"/>
              <a:gd name="T4" fmla="*/ 2532785 w 21419"/>
              <a:gd name="T5" fmla="*/ 1605709 h 21413"/>
              <a:gd name="T6" fmla="*/ 2532785 w 21419"/>
              <a:gd name="T7" fmla="*/ 1605709 h 21413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19" h="21413" extrusionOk="0">
                <a:moveTo>
                  <a:pt x="20522" y="7210"/>
                </a:moveTo>
                <a:cubicBezTo>
                  <a:pt x="20382" y="8533"/>
                  <a:pt x="20381" y="9882"/>
                  <a:pt x="20519" y="11205"/>
                </a:cubicBezTo>
                <a:cubicBezTo>
                  <a:pt x="20666" y="12627"/>
                  <a:pt x="20971" y="13997"/>
                  <a:pt x="21419" y="15252"/>
                </a:cubicBezTo>
                <a:cubicBezTo>
                  <a:pt x="20660" y="13260"/>
                  <a:pt x="19276" y="12072"/>
                  <a:pt x="17803" y="12147"/>
                </a:cubicBezTo>
                <a:cubicBezTo>
                  <a:pt x="16365" y="12220"/>
                  <a:pt x="15058" y="13490"/>
                  <a:pt x="14370" y="15483"/>
                </a:cubicBezTo>
                <a:cubicBezTo>
                  <a:pt x="12950" y="19190"/>
                  <a:pt x="10560" y="21197"/>
                  <a:pt x="8105" y="21396"/>
                </a:cubicBezTo>
                <a:cubicBezTo>
                  <a:pt x="5597" y="21600"/>
                  <a:pt x="3037" y="19918"/>
                  <a:pt x="1398" y="16324"/>
                </a:cubicBezTo>
                <a:cubicBezTo>
                  <a:pt x="224" y="13749"/>
                  <a:pt x="-181" y="10664"/>
                  <a:pt x="72" y="7737"/>
                </a:cubicBezTo>
                <a:cubicBezTo>
                  <a:pt x="323" y="4828"/>
                  <a:pt x="1226" y="2053"/>
                  <a:pt x="2741" y="0"/>
                </a:cubicBezTo>
                <a:cubicBezTo>
                  <a:pt x="3429" y="905"/>
                  <a:pt x="4212" y="1616"/>
                  <a:pt x="5054" y="2102"/>
                </a:cubicBezTo>
                <a:cubicBezTo>
                  <a:pt x="5896" y="2589"/>
                  <a:pt x="6786" y="2843"/>
                  <a:pt x="7683" y="2852"/>
                </a:cubicBezTo>
                <a:cubicBezTo>
                  <a:pt x="5872" y="2837"/>
                  <a:pt x="4481" y="4579"/>
                  <a:pt x="3898" y="6861"/>
                </a:cubicBezTo>
                <a:cubicBezTo>
                  <a:pt x="3289" y="9244"/>
                  <a:pt x="3573" y="12141"/>
                  <a:pt x="4982" y="14145"/>
                </a:cubicBezTo>
                <a:cubicBezTo>
                  <a:pt x="5981" y="15565"/>
                  <a:pt x="7279" y="16002"/>
                  <a:pt x="8469" y="15629"/>
                </a:cubicBezTo>
                <a:cubicBezTo>
                  <a:pt x="9618" y="15270"/>
                  <a:pt x="10676" y="14152"/>
                  <a:pt x="11303" y="12360"/>
                </a:cubicBezTo>
                <a:cubicBezTo>
                  <a:pt x="12282" y="9786"/>
                  <a:pt x="13832" y="7876"/>
                  <a:pt x="15653" y="6999"/>
                </a:cubicBezTo>
                <a:cubicBezTo>
                  <a:pt x="17247" y="6231"/>
                  <a:pt x="18957" y="6306"/>
                  <a:pt x="20522" y="72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D81609A1-2AE6-1A46-8405-9EF2A1D58F0A}"/>
              </a:ext>
            </a:extLst>
          </p:cNvPr>
          <p:cNvSpPr/>
          <p:nvPr/>
        </p:nvSpPr>
        <p:spPr bwMode="auto">
          <a:xfrm>
            <a:off x="7467340" y="4209348"/>
            <a:ext cx="4031110" cy="5691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141" extrusionOk="0">
                <a:moveTo>
                  <a:pt x="21504" y="17815"/>
                </a:moveTo>
                <a:cubicBezTo>
                  <a:pt x="20358" y="18103"/>
                  <a:pt x="19290" y="18522"/>
                  <a:pt x="18344" y="19057"/>
                </a:cubicBezTo>
                <a:cubicBezTo>
                  <a:pt x="17318" y="19637"/>
                  <a:pt x="16452" y="20344"/>
                  <a:pt x="15791" y="21141"/>
                </a:cubicBezTo>
                <a:cubicBezTo>
                  <a:pt x="16842" y="19927"/>
                  <a:pt x="16889" y="18416"/>
                  <a:pt x="15912" y="17172"/>
                </a:cubicBezTo>
                <a:cubicBezTo>
                  <a:pt x="14891" y="15871"/>
                  <a:pt x="12920" y="15070"/>
                  <a:pt x="10791" y="15092"/>
                </a:cubicBezTo>
                <a:cubicBezTo>
                  <a:pt x="7898" y="15105"/>
                  <a:pt x="5265" y="14320"/>
                  <a:pt x="3322" y="13032"/>
                </a:cubicBezTo>
                <a:cubicBezTo>
                  <a:pt x="1347" y="11723"/>
                  <a:pt x="81" y="9892"/>
                  <a:pt x="4" y="7843"/>
                </a:cubicBezTo>
                <a:cubicBezTo>
                  <a:pt x="-96" y="5178"/>
                  <a:pt x="1696" y="2876"/>
                  <a:pt x="4450" y="1466"/>
                </a:cubicBezTo>
                <a:cubicBezTo>
                  <a:pt x="7229" y="43"/>
                  <a:pt x="10966" y="-459"/>
                  <a:pt x="14582" y="474"/>
                </a:cubicBezTo>
                <a:cubicBezTo>
                  <a:pt x="14376" y="1269"/>
                  <a:pt x="14353" y="2083"/>
                  <a:pt x="14514" y="2884"/>
                </a:cubicBezTo>
                <a:cubicBezTo>
                  <a:pt x="14687" y="3738"/>
                  <a:pt x="15066" y="4565"/>
                  <a:pt x="15636" y="5330"/>
                </a:cubicBezTo>
                <a:cubicBezTo>
                  <a:pt x="13142" y="2756"/>
                  <a:pt x="7583" y="3025"/>
                  <a:pt x="5625" y="5815"/>
                </a:cubicBezTo>
                <a:cubicBezTo>
                  <a:pt x="3737" y="8505"/>
                  <a:pt x="6605" y="11633"/>
                  <a:pt x="10904" y="11572"/>
                </a:cubicBezTo>
                <a:cubicBezTo>
                  <a:pt x="13526" y="11561"/>
                  <a:pt x="16063" y="12223"/>
                  <a:pt x="18030" y="13430"/>
                </a:cubicBezTo>
                <a:cubicBezTo>
                  <a:pt x="19883" y="14568"/>
                  <a:pt x="21110" y="16118"/>
                  <a:pt x="21504" y="17815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lIns="50778" tIns="50778" rIns="50778" bIns="50778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8" name="Фигура">
            <a:extLst>
              <a:ext uri="{FF2B5EF4-FFF2-40B4-BE49-F238E27FC236}">
                <a16:creationId xmlns:a16="http://schemas.microsoft.com/office/drawing/2014/main" id="{5D6FC531-1CE0-4E49-BB7A-3455A66ABCE3}"/>
              </a:ext>
            </a:extLst>
          </p:cNvPr>
          <p:cNvSpPr>
            <a:spLocks/>
          </p:cNvSpPr>
          <p:nvPr/>
        </p:nvSpPr>
        <p:spPr bwMode="auto">
          <a:xfrm>
            <a:off x="13154150" y="3754125"/>
            <a:ext cx="1039388" cy="1434720"/>
          </a:xfrm>
          <a:custGeom>
            <a:avLst/>
            <a:gdLst>
              <a:gd name="T0" fmla="*/ 465650 w 21600"/>
              <a:gd name="T1" fmla="*/ 642614 h 21600"/>
              <a:gd name="T2" fmla="*/ 465650 w 21600"/>
              <a:gd name="T3" fmla="*/ 642614 h 21600"/>
              <a:gd name="T4" fmla="*/ 465650 w 21600"/>
              <a:gd name="T5" fmla="*/ 642614 h 21600"/>
              <a:gd name="T6" fmla="*/ 465650 w 21600"/>
              <a:gd name="T7" fmla="*/ 64261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599" y="19319"/>
                  <a:pt x="2450" y="16801"/>
                  <a:pt x="2484" y="14243"/>
                </a:cubicBezTo>
                <a:cubicBezTo>
                  <a:pt x="2517" y="11783"/>
                  <a:pt x="1795" y="9348"/>
                  <a:pt x="369" y="7115"/>
                </a:cubicBezTo>
                <a:cubicBezTo>
                  <a:pt x="2954" y="5544"/>
                  <a:pt x="5729" y="4145"/>
                  <a:pt x="8660" y="2935"/>
                </a:cubicBezTo>
                <a:cubicBezTo>
                  <a:pt x="11475" y="1774"/>
                  <a:pt x="14423" y="792"/>
                  <a:pt x="17472" y="0"/>
                </a:cubicBezTo>
                <a:cubicBezTo>
                  <a:pt x="18424" y="1392"/>
                  <a:pt x="19249" y="2828"/>
                  <a:pt x="19941" y="4299"/>
                </a:cubicBezTo>
                <a:cubicBezTo>
                  <a:pt x="20628" y="5761"/>
                  <a:pt x="21182" y="7254"/>
                  <a:pt x="21600" y="8768"/>
                </a:cubicBezTo>
                <a:cubicBezTo>
                  <a:pt x="17647" y="9790"/>
                  <a:pt x="13931" y="11242"/>
                  <a:pt x="10580" y="13074"/>
                </a:cubicBezTo>
                <a:cubicBezTo>
                  <a:pt x="6331" y="15397"/>
                  <a:pt x="2739" y="18292"/>
                  <a:pt x="0" y="216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9" name="Фигура">
            <a:extLst>
              <a:ext uri="{FF2B5EF4-FFF2-40B4-BE49-F238E27FC236}">
                <a16:creationId xmlns:a16="http://schemas.microsoft.com/office/drawing/2014/main" id="{AD8DD70B-2BE3-134B-8876-8CB1E7F0B4C4}"/>
              </a:ext>
            </a:extLst>
          </p:cNvPr>
          <p:cNvSpPr>
            <a:spLocks/>
          </p:cNvSpPr>
          <p:nvPr/>
        </p:nvSpPr>
        <p:spPr bwMode="auto">
          <a:xfrm>
            <a:off x="14945659" y="6860291"/>
            <a:ext cx="1651842" cy="938811"/>
          </a:xfrm>
          <a:custGeom>
            <a:avLst/>
            <a:gdLst>
              <a:gd name="T0" fmla="*/ 740033 w 21600"/>
              <a:gd name="T1" fmla="*/ 420496 h 21600"/>
              <a:gd name="T2" fmla="*/ 740033 w 21600"/>
              <a:gd name="T3" fmla="*/ 420496 h 21600"/>
              <a:gd name="T4" fmla="*/ 740033 w 21600"/>
              <a:gd name="T5" fmla="*/ 420496 h 21600"/>
              <a:gd name="T6" fmla="*/ 740033 w 21600"/>
              <a:gd name="T7" fmla="*/ 42049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760"/>
                </a:moveTo>
                <a:cubicBezTo>
                  <a:pt x="2417" y="10535"/>
                  <a:pt x="4758" y="9197"/>
                  <a:pt x="6789" y="6881"/>
                </a:cubicBezTo>
                <a:cubicBezTo>
                  <a:pt x="8363" y="5087"/>
                  <a:pt x="9712" y="2745"/>
                  <a:pt x="10754" y="0"/>
                </a:cubicBezTo>
                <a:cubicBezTo>
                  <a:pt x="12712" y="1261"/>
                  <a:pt x="14607" y="2807"/>
                  <a:pt x="16420" y="4621"/>
                </a:cubicBezTo>
                <a:cubicBezTo>
                  <a:pt x="18243" y="6446"/>
                  <a:pt x="19975" y="8537"/>
                  <a:pt x="21600" y="10871"/>
                </a:cubicBezTo>
                <a:cubicBezTo>
                  <a:pt x="20909" y="12874"/>
                  <a:pt x="20124" y="14771"/>
                  <a:pt x="19252" y="16541"/>
                </a:cubicBezTo>
                <a:cubicBezTo>
                  <a:pt x="18348" y="18376"/>
                  <a:pt x="17355" y="20069"/>
                  <a:pt x="16284" y="21600"/>
                </a:cubicBezTo>
                <a:cubicBezTo>
                  <a:pt x="14086" y="18339"/>
                  <a:pt x="11599" y="15738"/>
                  <a:pt x="8920" y="13900"/>
                </a:cubicBezTo>
                <a:cubicBezTo>
                  <a:pt x="6074" y="11946"/>
                  <a:pt x="3055" y="10883"/>
                  <a:pt x="0" y="1076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0" name="Фигура">
            <a:extLst>
              <a:ext uri="{FF2B5EF4-FFF2-40B4-BE49-F238E27FC236}">
                <a16:creationId xmlns:a16="http://schemas.microsoft.com/office/drawing/2014/main" id="{65E8D9D4-7875-A94B-A799-BA28BA27A3B9}"/>
              </a:ext>
            </a:extLst>
          </p:cNvPr>
          <p:cNvSpPr>
            <a:spLocks/>
          </p:cNvSpPr>
          <p:nvPr/>
        </p:nvSpPr>
        <p:spPr bwMode="auto">
          <a:xfrm>
            <a:off x="13165531" y="7798027"/>
            <a:ext cx="1673740" cy="950613"/>
          </a:xfrm>
          <a:custGeom>
            <a:avLst/>
            <a:gdLst>
              <a:gd name="T0" fmla="*/ 749844 w 21600"/>
              <a:gd name="T1" fmla="*/ 425782 h 21600"/>
              <a:gd name="T2" fmla="*/ 749844 w 21600"/>
              <a:gd name="T3" fmla="*/ 425782 h 21600"/>
              <a:gd name="T4" fmla="*/ 749844 w 21600"/>
              <a:gd name="T5" fmla="*/ 425782 h 21600"/>
              <a:gd name="T6" fmla="*/ 749844 w 21600"/>
              <a:gd name="T7" fmla="*/ 42578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318" y="0"/>
                </a:moveTo>
                <a:cubicBezTo>
                  <a:pt x="4313" y="1490"/>
                  <a:pt x="3372" y="3109"/>
                  <a:pt x="2504" y="4844"/>
                </a:cubicBezTo>
                <a:cubicBezTo>
                  <a:pt x="1583" y="6682"/>
                  <a:pt x="746" y="8645"/>
                  <a:pt x="0" y="10714"/>
                </a:cubicBezTo>
                <a:cubicBezTo>
                  <a:pt x="1578" y="13110"/>
                  <a:pt x="3279" y="15245"/>
                  <a:pt x="5081" y="17090"/>
                </a:cubicBezTo>
                <a:cubicBezTo>
                  <a:pt x="6828" y="18879"/>
                  <a:pt x="8662" y="20388"/>
                  <a:pt x="10561" y="21600"/>
                </a:cubicBezTo>
                <a:cubicBezTo>
                  <a:pt x="11799" y="18352"/>
                  <a:pt x="13454" y="15662"/>
                  <a:pt x="15392" y="13750"/>
                </a:cubicBezTo>
                <a:cubicBezTo>
                  <a:pt x="17296" y="11872"/>
                  <a:pt x="19421" y="10796"/>
                  <a:pt x="21600" y="10605"/>
                </a:cubicBezTo>
                <a:cubicBezTo>
                  <a:pt x="18748" y="10634"/>
                  <a:pt x="15914" y="9790"/>
                  <a:pt x="13225" y="8111"/>
                </a:cubicBezTo>
                <a:cubicBezTo>
                  <a:pt x="10326" y="6300"/>
                  <a:pt x="7644" y="3549"/>
                  <a:pt x="531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1" name="Фигура">
            <a:extLst>
              <a:ext uri="{FF2B5EF4-FFF2-40B4-BE49-F238E27FC236}">
                <a16:creationId xmlns:a16="http://schemas.microsoft.com/office/drawing/2014/main" id="{EA4CB0EE-B908-4D4D-850F-065181AB5216}"/>
              </a:ext>
            </a:extLst>
          </p:cNvPr>
          <p:cNvSpPr>
            <a:spLocks/>
          </p:cNvSpPr>
          <p:nvPr/>
        </p:nvSpPr>
        <p:spPr bwMode="auto">
          <a:xfrm>
            <a:off x="12236239" y="8885899"/>
            <a:ext cx="870307" cy="1439451"/>
          </a:xfrm>
          <a:custGeom>
            <a:avLst/>
            <a:gdLst>
              <a:gd name="T0" fmla="*/ 389902 w 21574"/>
              <a:gd name="T1" fmla="*/ 644733 h 21600"/>
              <a:gd name="T2" fmla="*/ 389902 w 21574"/>
              <a:gd name="T3" fmla="*/ 644733 h 21600"/>
              <a:gd name="T4" fmla="*/ 389902 w 21574"/>
              <a:gd name="T5" fmla="*/ 644733 h 21600"/>
              <a:gd name="T6" fmla="*/ 389902 w 21574"/>
              <a:gd name="T7" fmla="*/ 64473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4" h="21600" extrusionOk="0">
                <a:moveTo>
                  <a:pt x="978" y="0"/>
                </a:moveTo>
                <a:cubicBezTo>
                  <a:pt x="354" y="2258"/>
                  <a:pt x="28" y="4543"/>
                  <a:pt x="2" y="6833"/>
                </a:cubicBezTo>
                <a:cubicBezTo>
                  <a:pt x="-26" y="9306"/>
                  <a:pt x="296" y="11776"/>
                  <a:pt x="964" y="14216"/>
                </a:cubicBezTo>
                <a:cubicBezTo>
                  <a:pt x="4922" y="14424"/>
                  <a:pt x="8759" y="15146"/>
                  <a:pt x="12215" y="16333"/>
                </a:cubicBezTo>
                <a:cubicBezTo>
                  <a:pt x="15970" y="17623"/>
                  <a:pt x="19175" y="19426"/>
                  <a:pt x="21574" y="21600"/>
                </a:cubicBezTo>
                <a:cubicBezTo>
                  <a:pt x="18745" y="18509"/>
                  <a:pt x="16825" y="15144"/>
                  <a:pt x="15901" y="11655"/>
                </a:cubicBezTo>
                <a:cubicBezTo>
                  <a:pt x="15031" y="8373"/>
                  <a:pt x="15055" y="5027"/>
                  <a:pt x="15971" y="1749"/>
                </a:cubicBezTo>
                <a:cubicBezTo>
                  <a:pt x="13481" y="1261"/>
                  <a:pt x="10943" y="869"/>
                  <a:pt x="8372" y="574"/>
                </a:cubicBezTo>
                <a:cubicBezTo>
                  <a:pt x="5928" y="294"/>
                  <a:pt x="3459" y="102"/>
                  <a:pt x="97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2" name="Фигура">
            <a:extLst>
              <a:ext uri="{FF2B5EF4-FFF2-40B4-BE49-F238E27FC236}">
                <a16:creationId xmlns:a16="http://schemas.microsoft.com/office/drawing/2014/main" id="{ABAEAB58-03FD-5F43-9FDD-31F77A98401A}"/>
              </a:ext>
            </a:extLst>
          </p:cNvPr>
          <p:cNvSpPr>
            <a:spLocks/>
          </p:cNvSpPr>
          <p:nvPr/>
        </p:nvSpPr>
        <p:spPr bwMode="auto">
          <a:xfrm>
            <a:off x="13946408" y="9893227"/>
            <a:ext cx="878462" cy="1488261"/>
          </a:xfrm>
          <a:custGeom>
            <a:avLst/>
            <a:gdLst>
              <a:gd name="T0" fmla="*/ 393555 w 21590"/>
              <a:gd name="T1" fmla="*/ 666596 h 21600"/>
              <a:gd name="T2" fmla="*/ 393555 w 21590"/>
              <a:gd name="T3" fmla="*/ 666596 h 21600"/>
              <a:gd name="T4" fmla="*/ 393555 w 21590"/>
              <a:gd name="T5" fmla="*/ 666596 h 21600"/>
              <a:gd name="T6" fmla="*/ 393555 w 21590"/>
              <a:gd name="T7" fmla="*/ 66659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0" h="21600" extrusionOk="0">
                <a:moveTo>
                  <a:pt x="6180" y="20003"/>
                </a:moveTo>
                <a:cubicBezTo>
                  <a:pt x="8533" y="20471"/>
                  <a:pt x="10939" y="20840"/>
                  <a:pt x="13381" y="21108"/>
                </a:cubicBezTo>
                <a:cubicBezTo>
                  <a:pt x="15768" y="21370"/>
                  <a:pt x="18183" y="21534"/>
                  <a:pt x="20608" y="21600"/>
                </a:cubicBezTo>
                <a:cubicBezTo>
                  <a:pt x="21272" y="19324"/>
                  <a:pt x="21600" y="17019"/>
                  <a:pt x="21590" y="14710"/>
                </a:cubicBezTo>
                <a:cubicBezTo>
                  <a:pt x="21579" y="12392"/>
                  <a:pt x="21228" y="10080"/>
                  <a:pt x="20540" y="7798"/>
                </a:cubicBezTo>
                <a:cubicBezTo>
                  <a:pt x="16481" y="7552"/>
                  <a:pt x="12569" y="6765"/>
                  <a:pt x="9098" y="5498"/>
                </a:cubicBezTo>
                <a:cubicBezTo>
                  <a:pt x="5353" y="4130"/>
                  <a:pt x="2230" y="2243"/>
                  <a:pt x="0" y="0"/>
                </a:cubicBezTo>
                <a:cubicBezTo>
                  <a:pt x="2813" y="2901"/>
                  <a:pt x="4800" y="6056"/>
                  <a:pt x="5881" y="9338"/>
                </a:cubicBezTo>
                <a:cubicBezTo>
                  <a:pt x="7039" y="12855"/>
                  <a:pt x="7140" y="16466"/>
                  <a:pt x="6180" y="2000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3" name="Фигура">
            <a:extLst>
              <a:ext uri="{FF2B5EF4-FFF2-40B4-BE49-F238E27FC236}">
                <a16:creationId xmlns:a16="http://schemas.microsoft.com/office/drawing/2014/main" id="{DE0B66A2-C43A-2A40-BA81-1542CC5DBE88}"/>
              </a:ext>
            </a:extLst>
          </p:cNvPr>
          <p:cNvSpPr>
            <a:spLocks/>
          </p:cNvSpPr>
          <p:nvPr/>
        </p:nvSpPr>
        <p:spPr bwMode="auto">
          <a:xfrm>
            <a:off x="10195870" y="10416321"/>
            <a:ext cx="1046943" cy="1442632"/>
          </a:xfrm>
          <a:custGeom>
            <a:avLst/>
            <a:gdLst>
              <a:gd name="T0" fmla="*/ 469036 w 21600"/>
              <a:gd name="T1" fmla="*/ 646159 h 21600"/>
              <a:gd name="T2" fmla="*/ 469036 w 21600"/>
              <a:gd name="T3" fmla="*/ 646159 h 21600"/>
              <a:gd name="T4" fmla="*/ 469036 w 21600"/>
              <a:gd name="T5" fmla="*/ 646159 h 21600"/>
              <a:gd name="T6" fmla="*/ 469036 w 21600"/>
              <a:gd name="T7" fmla="*/ 64615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2716"/>
                </a:moveTo>
                <a:cubicBezTo>
                  <a:pt x="367" y="14244"/>
                  <a:pt x="886" y="15750"/>
                  <a:pt x="1554" y="17223"/>
                </a:cubicBezTo>
                <a:cubicBezTo>
                  <a:pt x="2234" y="18725"/>
                  <a:pt x="3067" y="20188"/>
                  <a:pt x="4046" y="21600"/>
                </a:cubicBezTo>
                <a:cubicBezTo>
                  <a:pt x="7156" y="20827"/>
                  <a:pt x="10151" y="19829"/>
                  <a:pt x="12986" y="18621"/>
                </a:cubicBezTo>
                <a:cubicBezTo>
                  <a:pt x="15833" y="17407"/>
                  <a:pt x="18504" y="15988"/>
                  <a:pt x="20958" y="14384"/>
                </a:cubicBezTo>
                <a:cubicBezTo>
                  <a:pt x="19414" y="12122"/>
                  <a:pt x="18670" y="9616"/>
                  <a:pt x="18792" y="7093"/>
                </a:cubicBezTo>
                <a:cubicBezTo>
                  <a:pt x="18913" y="4597"/>
                  <a:pt x="19877" y="2161"/>
                  <a:pt x="21600" y="0"/>
                </a:cubicBezTo>
                <a:cubicBezTo>
                  <a:pt x="19027" y="2933"/>
                  <a:pt x="15809" y="5540"/>
                  <a:pt x="12076" y="7719"/>
                </a:cubicBezTo>
                <a:cubicBezTo>
                  <a:pt x="8442" y="9840"/>
                  <a:pt x="4365" y="11527"/>
                  <a:pt x="0" y="1271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4" name="Фигура">
            <a:extLst>
              <a:ext uri="{FF2B5EF4-FFF2-40B4-BE49-F238E27FC236}">
                <a16:creationId xmlns:a16="http://schemas.microsoft.com/office/drawing/2014/main" id="{D43E5DE1-72F5-3D45-B8F0-9DFD3F21F364}"/>
              </a:ext>
            </a:extLst>
          </p:cNvPr>
          <p:cNvSpPr>
            <a:spLocks/>
          </p:cNvSpPr>
          <p:nvPr/>
        </p:nvSpPr>
        <p:spPr bwMode="auto">
          <a:xfrm>
            <a:off x="10436616" y="8409544"/>
            <a:ext cx="1062435" cy="1494933"/>
          </a:xfrm>
          <a:custGeom>
            <a:avLst/>
            <a:gdLst>
              <a:gd name="T0" fmla="*/ 475976 w 21600"/>
              <a:gd name="T1" fmla="*/ 669585 h 21600"/>
              <a:gd name="T2" fmla="*/ 475976 w 21600"/>
              <a:gd name="T3" fmla="*/ 669585 h 21600"/>
              <a:gd name="T4" fmla="*/ 475976 w 21600"/>
              <a:gd name="T5" fmla="*/ 669585 h 21600"/>
              <a:gd name="T6" fmla="*/ 475976 w 21600"/>
              <a:gd name="T7" fmla="*/ 66958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87" y="19325"/>
                  <a:pt x="2775" y="16776"/>
                  <a:pt x="2880" y="14171"/>
                </a:cubicBezTo>
                <a:cubicBezTo>
                  <a:pt x="2981" y="11650"/>
                  <a:pt x="2252" y="9147"/>
                  <a:pt x="750" y="6862"/>
                </a:cubicBezTo>
                <a:cubicBezTo>
                  <a:pt x="3286" y="5390"/>
                  <a:pt x="5989" y="4071"/>
                  <a:pt x="8832" y="2916"/>
                </a:cubicBezTo>
                <a:cubicBezTo>
                  <a:pt x="11639" y="1776"/>
                  <a:pt x="14574" y="801"/>
                  <a:pt x="17605" y="0"/>
                </a:cubicBezTo>
                <a:cubicBezTo>
                  <a:pt x="18624" y="1352"/>
                  <a:pt x="19475" y="2765"/>
                  <a:pt x="20149" y="4222"/>
                </a:cubicBezTo>
                <a:cubicBezTo>
                  <a:pt x="20805" y="5641"/>
                  <a:pt x="21290" y="7097"/>
                  <a:pt x="21600" y="8575"/>
                </a:cubicBezTo>
                <a:cubicBezTo>
                  <a:pt x="17578" y="9607"/>
                  <a:pt x="13811" y="11085"/>
                  <a:pt x="10439" y="12955"/>
                </a:cubicBezTo>
                <a:cubicBezTo>
                  <a:pt x="6186" y="15315"/>
                  <a:pt x="2637" y="18254"/>
                  <a:pt x="0" y="216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5" name="Фигура">
            <a:extLst>
              <a:ext uri="{FF2B5EF4-FFF2-40B4-BE49-F238E27FC236}">
                <a16:creationId xmlns:a16="http://schemas.microsoft.com/office/drawing/2014/main" id="{B87E81B9-6719-A144-ADCD-0FCC190B59CB}"/>
              </a:ext>
            </a:extLst>
          </p:cNvPr>
          <p:cNvSpPr>
            <a:spLocks/>
          </p:cNvSpPr>
          <p:nvPr/>
        </p:nvSpPr>
        <p:spPr bwMode="auto">
          <a:xfrm>
            <a:off x="7777974" y="7805307"/>
            <a:ext cx="1718747" cy="952603"/>
          </a:xfrm>
          <a:custGeom>
            <a:avLst/>
            <a:gdLst>
              <a:gd name="T0" fmla="*/ 770006 w 21600"/>
              <a:gd name="T1" fmla="*/ 426673 h 21600"/>
              <a:gd name="T2" fmla="*/ 770006 w 21600"/>
              <a:gd name="T3" fmla="*/ 426673 h 21600"/>
              <a:gd name="T4" fmla="*/ 770006 w 21600"/>
              <a:gd name="T5" fmla="*/ 426673 h 21600"/>
              <a:gd name="T6" fmla="*/ 770006 w 21600"/>
              <a:gd name="T7" fmla="*/ 42667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129" y="0"/>
                </a:moveTo>
                <a:cubicBezTo>
                  <a:pt x="4121" y="1566"/>
                  <a:pt x="3178" y="3264"/>
                  <a:pt x="2308" y="5080"/>
                </a:cubicBezTo>
                <a:cubicBezTo>
                  <a:pt x="1467" y="6838"/>
                  <a:pt x="695" y="8701"/>
                  <a:pt x="0" y="10656"/>
                </a:cubicBezTo>
                <a:cubicBezTo>
                  <a:pt x="1457" y="12975"/>
                  <a:pt x="3029" y="15047"/>
                  <a:pt x="4697" y="16845"/>
                </a:cubicBezTo>
                <a:cubicBezTo>
                  <a:pt x="6468" y="18754"/>
                  <a:pt x="8337" y="20347"/>
                  <a:pt x="10280" y="21600"/>
                </a:cubicBezTo>
                <a:cubicBezTo>
                  <a:pt x="11568" y="17986"/>
                  <a:pt x="13374" y="15068"/>
                  <a:pt x="15506" y="13155"/>
                </a:cubicBezTo>
                <a:cubicBezTo>
                  <a:pt x="17398" y="11457"/>
                  <a:pt x="19488" y="10606"/>
                  <a:pt x="21600" y="10673"/>
                </a:cubicBezTo>
                <a:cubicBezTo>
                  <a:pt x="18522" y="10683"/>
                  <a:pt x="15469" y="9698"/>
                  <a:pt x="12583" y="7764"/>
                </a:cubicBezTo>
                <a:cubicBezTo>
                  <a:pt x="9875" y="5949"/>
                  <a:pt x="7355" y="3324"/>
                  <a:pt x="512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6" name="Фигура">
            <a:extLst>
              <a:ext uri="{FF2B5EF4-FFF2-40B4-BE49-F238E27FC236}">
                <a16:creationId xmlns:a16="http://schemas.microsoft.com/office/drawing/2014/main" id="{D932A18A-7768-E04A-BB10-36E9035A3DF5}"/>
              </a:ext>
            </a:extLst>
          </p:cNvPr>
          <p:cNvSpPr>
            <a:spLocks/>
          </p:cNvSpPr>
          <p:nvPr/>
        </p:nvSpPr>
        <p:spPr bwMode="auto">
          <a:xfrm>
            <a:off x="9510751" y="4207669"/>
            <a:ext cx="888731" cy="1428267"/>
          </a:xfrm>
          <a:custGeom>
            <a:avLst/>
            <a:gdLst>
              <a:gd name="T0" fmla="*/ 398155 w 21600"/>
              <a:gd name="T1" fmla="*/ 639724 h 21600"/>
              <a:gd name="T2" fmla="*/ 398155 w 21600"/>
              <a:gd name="T3" fmla="*/ 639724 h 21600"/>
              <a:gd name="T4" fmla="*/ 398155 w 21600"/>
              <a:gd name="T5" fmla="*/ 639724 h 21600"/>
              <a:gd name="T6" fmla="*/ 398155 w 21600"/>
              <a:gd name="T7" fmla="*/ 63972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540" y="1909"/>
                </a:moveTo>
                <a:cubicBezTo>
                  <a:pt x="14025" y="1323"/>
                  <a:pt x="11437" y="867"/>
                  <a:pt x="8802" y="547"/>
                </a:cubicBezTo>
                <a:cubicBezTo>
                  <a:pt x="6220" y="233"/>
                  <a:pt x="3601" y="50"/>
                  <a:pt x="972" y="0"/>
                </a:cubicBezTo>
                <a:cubicBezTo>
                  <a:pt x="325" y="2403"/>
                  <a:pt x="0" y="4836"/>
                  <a:pt x="0" y="7273"/>
                </a:cubicBezTo>
                <a:cubicBezTo>
                  <a:pt x="0" y="9693"/>
                  <a:pt x="321" y="12109"/>
                  <a:pt x="960" y="14497"/>
                </a:cubicBezTo>
                <a:cubicBezTo>
                  <a:pt x="4680" y="14605"/>
                  <a:pt x="8322" y="15198"/>
                  <a:pt x="11651" y="16237"/>
                </a:cubicBezTo>
                <a:cubicBezTo>
                  <a:pt x="15634" y="17480"/>
                  <a:pt x="19054" y="19324"/>
                  <a:pt x="21600" y="21600"/>
                </a:cubicBezTo>
                <a:cubicBezTo>
                  <a:pt x="18944" y="18491"/>
                  <a:pt x="17165" y="15121"/>
                  <a:pt x="16341" y="11637"/>
                </a:cubicBezTo>
                <a:cubicBezTo>
                  <a:pt x="15578" y="8408"/>
                  <a:pt x="15645" y="5125"/>
                  <a:pt x="16540" y="190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7" name="Фигура">
            <a:extLst>
              <a:ext uri="{FF2B5EF4-FFF2-40B4-BE49-F238E27FC236}">
                <a16:creationId xmlns:a16="http://schemas.microsoft.com/office/drawing/2014/main" id="{82A4DF56-3F46-B24C-A2DF-61FEC4B4BCE7}"/>
              </a:ext>
            </a:extLst>
          </p:cNvPr>
          <p:cNvSpPr>
            <a:spLocks/>
          </p:cNvSpPr>
          <p:nvPr/>
        </p:nvSpPr>
        <p:spPr bwMode="auto">
          <a:xfrm>
            <a:off x="9544703" y="6863375"/>
            <a:ext cx="1659552" cy="933693"/>
          </a:xfrm>
          <a:custGeom>
            <a:avLst/>
            <a:gdLst>
              <a:gd name="T0" fmla="*/ 743487 w 21600"/>
              <a:gd name="T1" fmla="*/ 418203 h 21600"/>
              <a:gd name="T2" fmla="*/ 743487 w 21600"/>
              <a:gd name="T3" fmla="*/ 418203 h 21600"/>
              <a:gd name="T4" fmla="*/ 743487 w 21600"/>
              <a:gd name="T5" fmla="*/ 418203 h 21600"/>
              <a:gd name="T6" fmla="*/ 743487 w 21600"/>
              <a:gd name="T7" fmla="*/ 41820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681"/>
                </a:moveTo>
                <a:cubicBezTo>
                  <a:pt x="2198" y="10456"/>
                  <a:pt x="4339" y="9347"/>
                  <a:pt x="6261" y="7436"/>
                </a:cubicBezTo>
                <a:cubicBezTo>
                  <a:pt x="8112" y="5596"/>
                  <a:pt x="9714" y="3058"/>
                  <a:pt x="10954" y="0"/>
                </a:cubicBezTo>
                <a:cubicBezTo>
                  <a:pt x="12909" y="1320"/>
                  <a:pt x="14796" y="2937"/>
                  <a:pt x="16595" y="4834"/>
                </a:cubicBezTo>
                <a:cubicBezTo>
                  <a:pt x="18361" y="6698"/>
                  <a:pt x="20036" y="8824"/>
                  <a:pt x="21600" y="11190"/>
                </a:cubicBezTo>
                <a:cubicBezTo>
                  <a:pt x="20962" y="13131"/>
                  <a:pt x="20224" y="14962"/>
                  <a:pt x="19395" y="16660"/>
                </a:cubicBezTo>
                <a:cubicBezTo>
                  <a:pt x="18509" y="18475"/>
                  <a:pt x="17524" y="20130"/>
                  <a:pt x="16454" y="21600"/>
                </a:cubicBezTo>
                <a:cubicBezTo>
                  <a:pt x="14142" y="18168"/>
                  <a:pt x="11517" y="15464"/>
                  <a:pt x="8692" y="13603"/>
                </a:cubicBezTo>
                <a:cubicBezTo>
                  <a:pt x="5908" y="11769"/>
                  <a:pt x="2969" y="10781"/>
                  <a:pt x="0" y="1068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8" name="Фигура">
            <a:extLst>
              <a:ext uri="{FF2B5EF4-FFF2-40B4-BE49-F238E27FC236}">
                <a16:creationId xmlns:a16="http://schemas.microsoft.com/office/drawing/2014/main" id="{065B7108-AFB8-4443-A9D6-021BF823DDA7}"/>
              </a:ext>
            </a:extLst>
          </p:cNvPr>
          <p:cNvSpPr>
            <a:spLocks/>
          </p:cNvSpPr>
          <p:nvPr/>
        </p:nvSpPr>
        <p:spPr bwMode="auto">
          <a:xfrm>
            <a:off x="11268347" y="5265936"/>
            <a:ext cx="892946" cy="1450187"/>
          </a:xfrm>
          <a:custGeom>
            <a:avLst/>
            <a:gdLst>
              <a:gd name="T0" fmla="*/ 400043 w 21551"/>
              <a:gd name="T1" fmla="*/ 649542 h 21600"/>
              <a:gd name="T2" fmla="*/ 400043 w 21551"/>
              <a:gd name="T3" fmla="*/ 649542 h 21600"/>
              <a:gd name="T4" fmla="*/ 400043 w 21551"/>
              <a:gd name="T5" fmla="*/ 649542 h 21600"/>
              <a:gd name="T6" fmla="*/ 400043 w 21551"/>
              <a:gd name="T7" fmla="*/ 64954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51" h="21600" extrusionOk="0">
                <a:moveTo>
                  <a:pt x="0" y="0"/>
                </a:moveTo>
                <a:cubicBezTo>
                  <a:pt x="2341" y="2266"/>
                  <a:pt x="5555" y="4138"/>
                  <a:pt x="9355" y="5450"/>
                </a:cubicBezTo>
                <a:cubicBezTo>
                  <a:pt x="12767" y="6627"/>
                  <a:pt x="16561" y="7319"/>
                  <a:pt x="20460" y="7477"/>
                </a:cubicBezTo>
                <a:cubicBezTo>
                  <a:pt x="21128" y="9765"/>
                  <a:pt x="21490" y="12084"/>
                  <a:pt x="21544" y="14410"/>
                </a:cubicBezTo>
                <a:cubicBezTo>
                  <a:pt x="21600" y="16816"/>
                  <a:pt x="21325" y="19222"/>
                  <a:pt x="20723" y="21600"/>
                </a:cubicBezTo>
                <a:cubicBezTo>
                  <a:pt x="18173" y="21543"/>
                  <a:pt x="15634" y="21371"/>
                  <a:pt x="13125" y="21086"/>
                </a:cubicBezTo>
                <a:cubicBezTo>
                  <a:pt x="10548" y="20794"/>
                  <a:pt x="8010" y="20382"/>
                  <a:pt x="5533" y="19856"/>
                </a:cubicBezTo>
                <a:cubicBezTo>
                  <a:pt x="6430" y="16507"/>
                  <a:pt x="6421" y="13089"/>
                  <a:pt x="5507" y="9741"/>
                </a:cubicBezTo>
                <a:cubicBezTo>
                  <a:pt x="4574" y="6326"/>
                  <a:pt x="2712" y="3032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19" name="Фигура">
            <a:extLst>
              <a:ext uri="{FF2B5EF4-FFF2-40B4-BE49-F238E27FC236}">
                <a16:creationId xmlns:a16="http://schemas.microsoft.com/office/drawing/2014/main" id="{698EB338-B481-A245-8997-B2E984F87DA4}"/>
              </a:ext>
            </a:extLst>
          </p:cNvPr>
          <p:cNvSpPr>
            <a:spLocks/>
          </p:cNvSpPr>
          <p:nvPr/>
        </p:nvSpPr>
        <p:spPr bwMode="auto">
          <a:xfrm>
            <a:off x="12882956" y="5781728"/>
            <a:ext cx="1013997" cy="1391712"/>
          </a:xfrm>
          <a:custGeom>
            <a:avLst/>
            <a:gdLst>
              <a:gd name="T0" fmla="*/ 454275 w 21600"/>
              <a:gd name="T1" fmla="*/ 623351 h 21600"/>
              <a:gd name="T2" fmla="*/ 454275 w 21600"/>
              <a:gd name="T3" fmla="*/ 623351 h 21600"/>
              <a:gd name="T4" fmla="*/ 454275 w 21600"/>
              <a:gd name="T5" fmla="*/ 623351 h 21600"/>
              <a:gd name="T6" fmla="*/ 454275 w 21600"/>
              <a:gd name="T7" fmla="*/ 623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205" y="2238"/>
                  <a:pt x="19491" y="4669"/>
                  <a:pt x="19508" y="7127"/>
                </a:cubicBezTo>
                <a:cubicBezTo>
                  <a:pt x="19524" y="9517"/>
                  <a:pt x="20230" y="11878"/>
                  <a:pt x="21581" y="14056"/>
                </a:cubicBezTo>
                <a:cubicBezTo>
                  <a:pt x="19043" y="15781"/>
                  <a:pt x="16253" y="17297"/>
                  <a:pt x="13261" y="18577"/>
                </a:cubicBezTo>
                <a:cubicBezTo>
                  <a:pt x="10355" y="19821"/>
                  <a:pt x="7275" y="20834"/>
                  <a:pt x="4074" y="21600"/>
                </a:cubicBezTo>
                <a:cubicBezTo>
                  <a:pt x="3112" y="20217"/>
                  <a:pt x="2293" y="18783"/>
                  <a:pt x="1622" y="17312"/>
                </a:cubicBezTo>
                <a:cubicBezTo>
                  <a:pt x="909" y="15746"/>
                  <a:pt x="366" y="14142"/>
                  <a:pt x="0" y="12514"/>
                </a:cubicBezTo>
                <a:cubicBezTo>
                  <a:pt x="4444" y="11395"/>
                  <a:pt x="8594" y="9734"/>
                  <a:pt x="12274" y="7601"/>
                </a:cubicBezTo>
                <a:cubicBezTo>
                  <a:pt x="15951" y="5470"/>
                  <a:pt x="19104" y="2900"/>
                  <a:pt x="216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50778" tIns="50778" rIns="50778" bIns="50778" anchor="ctr"/>
          <a:lstStyle/>
          <a:p>
            <a:endParaRPr lang="en-US" sz="3500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6F239D-CDBA-C042-A042-5E811BB7559A}"/>
              </a:ext>
            </a:extLst>
          </p:cNvPr>
          <p:cNvSpPr txBox="1"/>
          <p:nvPr/>
        </p:nvSpPr>
        <p:spPr>
          <a:xfrm>
            <a:off x="11702464" y="4200851"/>
            <a:ext cx="1090612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DABA8E-7B6B-0B42-996D-0A55FE89DB6B}"/>
              </a:ext>
            </a:extLst>
          </p:cNvPr>
          <p:cNvSpPr txBox="1"/>
          <p:nvPr/>
        </p:nvSpPr>
        <p:spPr>
          <a:xfrm>
            <a:off x="11586243" y="10384064"/>
            <a:ext cx="1090612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BC06A-35AE-7A48-AF96-EF9BC48C9544}"/>
              </a:ext>
            </a:extLst>
          </p:cNvPr>
          <p:cNvSpPr txBox="1"/>
          <p:nvPr/>
        </p:nvSpPr>
        <p:spPr>
          <a:xfrm>
            <a:off x="14319107" y="8885078"/>
            <a:ext cx="1090612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9F4356-2177-864A-B2DA-037F1B6835CB}"/>
              </a:ext>
            </a:extLst>
          </p:cNvPr>
          <p:cNvSpPr txBox="1"/>
          <p:nvPr/>
        </p:nvSpPr>
        <p:spPr>
          <a:xfrm>
            <a:off x="14331931" y="5702424"/>
            <a:ext cx="1090612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E82C84-6C1F-6E44-861F-1DB22426A7D8}"/>
              </a:ext>
            </a:extLst>
          </p:cNvPr>
          <p:cNvSpPr txBox="1"/>
          <p:nvPr/>
        </p:nvSpPr>
        <p:spPr>
          <a:xfrm>
            <a:off x="8886768" y="8885078"/>
            <a:ext cx="1090612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79663-A571-2F44-A816-E1E65D2BE06D}"/>
              </a:ext>
            </a:extLst>
          </p:cNvPr>
          <p:cNvSpPr txBox="1"/>
          <p:nvPr/>
        </p:nvSpPr>
        <p:spPr>
          <a:xfrm>
            <a:off x="8891577" y="5702424"/>
            <a:ext cx="1090612" cy="1036181"/>
          </a:xfrm>
          <a:prstGeom prst="rect">
            <a:avLst/>
          </a:prstGeom>
          <a:noFill/>
        </p:spPr>
        <p:txBody>
          <a:bodyPr wrap="none" lIns="91424" tIns="45712" rIns="91424" bIns="45712" rtlCol="0" anchor="ctr">
            <a:spAutoFit/>
          </a:bodyPr>
          <a:lstStyle/>
          <a:p>
            <a:pPr algn="ctr"/>
            <a:r>
              <a:rPr lang="en-US" sz="6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06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B00F05-9834-214A-8146-B325F2F987AF}"/>
              </a:ext>
            </a:extLst>
          </p:cNvPr>
          <p:cNvSpPr txBox="1"/>
          <p:nvPr/>
        </p:nvSpPr>
        <p:spPr>
          <a:xfrm>
            <a:off x="574423" y="3699077"/>
            <a:ext cx="7172124" cy="1077202"/>
          </a:xfrm>
          <a:prstGeom prst="rect">
            <a:avLst/>
          </a:prstGeom>
          <a:noFill/>
        </p:spPr>
        <p:txBody>
          <a:bodyPr wrap="none" lIns="91424" tIns="45712" rIns="91424" bIns="45712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TERRORISM </a:t>
            </a:r>
          </a:p>
          <a:p>
            <a:pPr algn="r"/>
            <a:r>
              <a:rPr lang="en-US" sz="32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(Prevention &amp; Prohibition) Act 2022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50C65F-A8CF-B34E-BF32-C943073EA445}"/>
              </a:ext>
            </a:extLst>
          </p:cNvPr>
          <p:cNvSpPr txBox="1"/>
          <p:nvPr/>
        </p:nvSpPr>
        <p:spPr>
          <a:xfrm>
            <a:off x="293503" y="6863375"/>
            <a:ext cx="7172124" cy="1077202"/>
          </a:xfrm>
          <a:prstGeom prst="rect">
            <a:avLst/>
          </a:prstGeom>
          <a:noFill/>
        </p:spPr>
        <p:txBody>
          <a:bodyPr wrap="none" lIns="91424" tIns="45712" rIns="91424" bIns="45712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MONEY LAUNDERING</a:t>
            </a:r>
          </a:p>
          <a:p>
            <a:pPr algn="r"/>
            <a:r>
              <a:rPr lang="en-GB" sz="32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(Prevention &amp; Prohibition) Act 2022</a:t>
            </a:r>
            <a:endParaRPr lang="en-US" sz="3200" b="1" dirty="0">
              <a:solidFill>
                <a:schemeClr val="accent6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633EBD-C47B-7148-8AAC-FC2192017D45}"/>
              </a:ext>
            </a:extLst>
          </p:cNvPr>
          <p:cNvSpPr txBox="1"/>
          <p:nvPr/>
        </p:nvSpPr>
        <p:spPr>
          <a:xfrm>
            <a:off x="236551" y="10381056"/>
            <a:ext cx="7244259" cy="1077202"/>
          </a:xfrm>
          <a:prstGeom prst="rect">
            <a:avLst/>
          </a:prstGeom>
          <a:noFill/>
        </p:spPr>
        <p:txBody>
          <a:bodyPr wrap="none" lIns="91424" tIns="45712" rIns="91424" bIns="45712" rtlCol="0" anchor="t" anchorCtr="0">
            <a:spAutoFit/>
          </a:bodyPr>
          <a:lstStyle/>
          <a:p>
            <a:pPr algn="r"/>
            <a:r>
              <a:rPr lang="en-GB" sz="32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NATIONAL CYBER-SECURITY POLICY</a:t>
            </a:r>
          </a:p>
          <a:p>
            <a:pPr algn="r"/>
            <a:r>
              <a:rPr lang="en-GB" sz="32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&amp; STRATEGY 2021</a:t>
            </a:r>
            <a:endParaRPr lang="en-US" sz="3200" b="1" dirty="0">
              <a:solidFill>
                <a:schemeClr val="accent5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C34BF-6FD0-9E46-9F76-DB83313EDA20}"/>
              </a:ext>
            </a:extLst>
          </p:cNvPr>
          <p:cNvSpPr txBox="1"/>
          <p:nvPr/>
        </p:nvSpPr>
        <p:spPr>
          <a:xfrm>
            <a:off x="16597501" y="3606801"/>
            <a:ext cx="7221816" cy="1077202"/>
          </a:xfrm>
          <a:prstGeom prst="rect">
            <a:avLst/>
          </a:prstGeom>
          <a:noFill/>
        </p:spPr>
        <p:txBody>
          <a:bodyPr wrap="none" lIns="91424" tIns="45712" rIns="91424" bIns="45712" rtlCol="0" anchor="t" anchorCtr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PROCEEDS OF CRIME</a:t>
            </a:r>
          </a:p>
          <a:p>
            <a:r>
              <a:rPr lang="en-GB" sz="3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(Recovery &amp; Management) Act 2022</a:t>
            </a:r>
            <a:endParaRPr lang="en-US" sz="3200" b="1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0EA724-7AC2-B24B-B310-43C2943254B8}"/>
              </a:ext>
            </a:extLst>
          </p:cNvPr>
          <p:cNvSpPr txBox="1"/>
          <p:nvPr/>
        </p:nvSpPr>
        <p:spPr>
          <a:xfrm>
            <a:off x="17905721" y="6884130"/>
            <a:ext cx="6183071" cy="1569644"/>
          </a:xfrm>
          <a:prstGeom prst="rect">
            <a:avLst/>
          </a:prstGeom>
          <a:noFill/>
        </p:spPr>
        <p:txBody>
          <a:bodyPr wrap="none" lIns="91424" tIns="45712" rIns="91424" bIns="45712" rtlCol="0" anchor="t" anchorCtr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NATIONAL DIGITAL ECONOMY</a:t>
            </a:r>
          </a:p>
          <a:p>
            <a:r>
              <a:rPr lang="en-GB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POLICY &amp; STRATEGY </a:t>
            </a:r>
          </a:p>
          <a:p>
            <a:r>
              <a:rPr lang="en-GB" sz="32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(2020 – 2030)</a:t>
            </a:r>
            <a:endParaRPr lang="en-US" sz="3200" b="1" dirty="0">
              <a:solidFill>
                <a:schemeClr val="accent3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8F3AC1-7361-A14E-B3AF-1A5A617C780C}"/>
              </a:ext>
            </a:extLst>
          </p:cNvPr>
          <p:cNvSpPr txBox="1"/>
          <p:nvPr/>
        </p:nvSpPr>
        <p:spPr>
          <a:xfrm>
            <a:off x="17905720" y="10381793"/>
            <a:ext cx="6436841" cy="584776"/>
          </a:xfrm>
          <a:prstGeom prst="rect">
            <a:avLst/>
          </a:prstGeom>
          <a:noFill/>
        </p:spPr>
        <p:txBody>
          <a:bodyPr wrap="none" lIns="91424" tIns="45712" rIns="91424" bIns="45712" rtlCol="0" anchor="t" anchorCtr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NATIONAL SECURITY STRATEGY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7023331" y="612372"/>
            <a:ext cx="11666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LAWS , POLICIES &amp; INITIATIVES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9D342A5-A0F0-863C-E097-EB119E450A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9D342A5-A0F0-863C-E097-EB119E450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286226-04CE-9812-A31A-B3C6A349B405}"/>
              </a:ext>
            </a:extLst>
          </p:cNvPr>
          <p:cNvSpPr txBox="1"/>
          <p:nvPr/>
        </p:nvSpPr>
        <p:spPr>
          <a:xfrm>
            <a:off x="5037500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3322053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4">
            <a:extLst>
              <a:ext uri="{FF2B5EF4-FFF2-40B4-BE49-F238E27FC236}">
                <a16:creationId xmlns:a16="http://schemas.microsoft.com/office/drawing/2014/main" id="{F28978B6-02EA-4812-B582-A52B577006ED}"/>
              </a:ext>
            </a:extLst>
          </p:cNvPr>
          <p:cNvGrpSpPr/>
          <p:nvPr/>
        </p:nvGrpSpPr>
        <p:grpSpPr>
          <a:xfrm>
            <a:off x="6449468" y="3286316"/>
            <a:ext cx="11478726" cy="6525452"/>
            <a:chOff x="6449468" y="3286316"/>
            <a:chExt cx="11478726" cy="65254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5555F0-9A8B-4EFC-A8A1-C1D084D064E7}"/>
                </a:ext>
              </a:extLst>
            </p:cNvPr>
            <p:cNvSpPr/>
            <p:nvPr/>
          </p:nvSpPr>
          <p:spPr>
            <a:xfrm>
              <a:off x="14118563" y="4107292"/>
              <a:ext cx="3809631" cy="21153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9" h="1699">
                  <a:moveTo>
                    <a:pt x="1243" y="1699"/>
                  </a:moveTo>
                  <a:lnTo>
                    <a:pt x="1061" y="1699"/>
                  </a:lnTo>
                  <a:cubicBezTo>
                    <a:pt x="1057" y="1699"/>
                    <a:pt x="1053" y="1696"/>
                    <a:pt x="1053" y="1692"/>
                  </a:cubicBezTo>
                  <a:lnTo>
                    <a:pt x="1053" y="64"/>
                  </a:lnTo>
                  <a:lnTo>
                    <a:pt x="886" y="64"/>
                  </a:lnTo>
                  <a:lnTo>
                    <a:pt x="886" y="1692"/>
                  </a:lnTo>
                  <a:cubicBezTo>
                    <a:pt x="886" y="1696"/>
                    <a:pt x="882" y="1699"/>
                    <a:pt x="878" y="1699"/>
                  </a:cubicBezTo>
                  <a:lnTo>
                    <a:pt x="695" y="1699"/>
                  </a:lnTo>
                  <a:cubicBezTo>
                    <a:pt x="691" y="1699"/>
                    <a:pt x="688" y="1696"/>
                    <a:pt x="688" y="1692"/>
                  </a:cubicBezTo>
                  <a:lnTo>
                    <a:pt x="688" y="764"/>
                  </a:lnTo>
                  <a:lnTo>
                    <a:pt x="319" y="1121"/>
                  </a:lnTo>
                  <a:lnTo>
                    <a:pt x="319" y="1692"/>
                  </a:lnTo>
                  <a:cubicBezTo>
                    <a:pt x="319" y="1696"/>
                    <a:pt x="316" y="1699"/>
                    <a:pt x="311" y="1699"/>
                  </a:cubicBezTo>
                  <a:lnTo>
                    <a:pt x="159" y="1699"/>
                  </a:lnTo>
                  <a:cubicBezTo>
                    <a:pt x="154" y="1699"/>
                    <a:pt x="151" y="1696"/>
                    <a:pt x="151" y="1692"/>
                  </a:cubicBezTo>
                  <a:lnTo>
                    <a:pt x="151" y="563"/>
                  </a:lnTo>
                  <a:lnTo>
                    <a:pt x="8" y="563"/>
                  </a:lnTo>
                  <a:cubicBezTo>
                    <a:pt x="3" y="563"/>
                    <a:pt x="0" y="560"/>
                    <a:pt x="0" y="556"/>
                  </a:cubicBezTo>
                  <a:cubicBezTo>
                    <a:pt x="0" y="552"/>
                    <a:pt x="3" y="548"/>
                    <a:pt x="8" y="548"/>
                  </a:cubicBezTo>
                  <a:lnTo>
                    <a:pt x="159" y="548"/>
                  </a:lnTo>
                  <a:cubicBezTo>
                    <a:pt x="163" y="548"/>
                    <a:pt x="166" y="552"/>
                    <a:pt x="166" y="556"/>
                  </a:cubicBezTo>
                  <a:lnTo>
                    <a:pt x="166" y="1684"/>
                  </a:lnTo>
                  <a:lnTo>
                    <a:pt x="304" y="1684"/>
                  </a:lnTo>
                  <a:lnTo>
                    <a:pt x="304" y="1118"/>
                  </a:lnTo>
                  <a:cubicBezTo>
                    <a:pt x="304" y="1116"/>
                    <a:pt x="305" y="1114"/>
                    <a:pt x="306" y="1113"/>
                  </a:cubicBezTo>
                  <a:lnTo>
                    <a:pt x="690" y="740"/>
                  </a:lnTo>
                  <a:cubicBezTo>
                    <a:pt x="692" y="738"/>
                    <a:pt x="695" y="738"/>
                    <a:pt x="698" y="739"/>
                  </a:cubicBezTo>
                  <a:cubicBezTo>
                    <a:pt x="701" y="740"/>
                    <a:pt x="703" y="742"/>
                    <a:pt x="703" y="746"/>
                  </a:cubicBezTo>
                  <a:lnTo>
                    <a:pt x="703" y="1684"/>
                  </a:lnTo>
                  <a:lnTo>
                    <a:pt x="870" y="1684"/>
                  </a:lnTo>
                  <a:lnTo>
                    <a:pt x="870" y="57"/>
                  </a:lnTo>
                  <a:cubicBezTo>
                    <a:pt x="870" y="53"/>
                    <a:pt x="874" y="49"/>
                    <a:pt x="878" y="49"/>
                  </a:cubicBezTo>
                  <a:lnTo>
                    <a:pt x="1061" y="49"/>
                  </a:lnTo>
                  <a:cubicBezTo>
                    <a:pt x="1065" y="49"/>
                    <a:pt x="1069" y="53"/>
                    <a:pt x="1069" y="57"/>
                  </a:cubicBezTo>
                  <a:lnTo>
                    <a:pt x="1069" y="1684"/>
                  </a:lnTo>
                  <a:lnTo>
                    <a:pt x="1236" y="1684"/>
                  </a:lnTo>
                  <a:lnTo>
                    <a:pt x="1236" y="745"/>
                  </a:lnTo>
                  <a:cubicBezTo>
                    <a:pt x="1236" y="741"/>
                    <a:pt x="1239" y="737"/>
                    <a:pt x="1243" y="737"/>
                  </a:cubicBezTo>
                  <a:lnTo>
                    <a:pt x="1787" y="737"/>
                  </a:lnTo>
                  <a:cubicBezTo>
                    <a:pt x="1791" y="737"/>
                    <a:pt x="1794" y="741"/>
                    <a:pt x="1794" y="745"/>
                  </a:cubicBezTo>
                  <a:lnTo>
                    <a:pt x="1794" y="1454"/>
                  </a:lnTo>
                  <a:lnTo>
                    <a:pt x="1960" y="1454"/>
                  </a:lnTo>
                  <a:lnTo>
                    <a:pt x="1960" y="441"/>
                  </a:lnTo>
                  <a:cubicBezTo>
                    <a:pt x="1960" y="437"/>
                    <a:pt x="1963" y="433"/>
                    <a:pt x="1967" y="433"/>
                  </a:cubicBezTo>
                  <a:lnTo>
                    <a:pt x="2336" y="433"/>
                  </a:lnTo>
                  <a:cubicBezTo>
                    <a:pt x="2339" y="433"/>
                    <a:pt x="2343" y="437"/>
                    <a:pt x="2343" y="441"/>
                  </a:cubicBezTo>
                  <a:lnTo>
                    <a:pt x="2343" y="1447"/>
                  </a:lnTo>
                  <a:lnTo>
                    <a:pt x="2511" y="1447"/>
                  </a:lnTo>
                  <a:lnTo>
                    <a:pt x="2511" y="7"/>
                  </a:lnTo>
                  <a:cubicBezTo>
                    <a:pt x="2511" y="3"/>
                    <a:pt x="2515" y="0"/>
                    <a:pt x="2518" y="0"/>
                  </a:cubicBezTo>
                  <a:lnTo>
                    <a:pt x="2709" y="0"/>
                  </a:lnTo>
                  <a:cubicBezTo>
                    <a:pt x="2713" y="0"/>
                    <a:pt x="2717" y="3"/>
                    <a:pt x="2717" y="7"/>
                  </a:cubicBezTo>
                  <a:lnTo>
                    <a:pt x="2717" y="1439"/>
                  </a:lnTo>
                  <a:lnTo>
                    <a:pt x="3051" y="1439"/>
                  </a:lnTo>
                  <a:cubicBezTo>
                    <a:pt x="3056" y="1439"/>
                    <a:pt x="3059" y="1442"/>
                    <a:pt x="3059" y="1447"/>
                  </a:cubicBezTo>
                  <a:cubicBezTo>
                    <a:pt x="3059" y="1451"/>
                    <a:pt x="3056" y="1454"/>
                    <a:pt x="3051" y="1454"/>
                  </a:cubicBezTo>
                  <a:lnTo>
                    <a:pt x="2709" y="1454"/>
                  </a:lnTo>
                  <a:cubicBezTo>
                    <a:pt x="2705" y="1454"/>
                    <a:pt x="2701" y="1451"/>
                    <a:pt x="2701" y="1447"/>
                  </a:cubicBezTo>
                  <a:lnTo>
                    <a:pt x="2701" y="15"/>
                  </a:lnTo>
                  <a:lnTo>
                    <a:pt x="2526" y="15"/>
                  </a:lnTo>
                  <a:lnTo>
                    <a:pt x="2526" y="1454"/>
                  </a:lnTo>
                  <a:cubicBezTo>
                    <a:pt x="2526" y="1459"/>
                    <a:pt x="2522" y="1462"/>
                    <a:pt x="2518" y="1462"/>
                  </a:cubicBezTo>
                  <a:lnTo>
                    <a:pt x="2336" y="1462"/>
                  </a:lnTo>
                  <a:cubicBezTo>
                    <a:pt x="2332" y="1462"/>
                    <a:pt x="2328" y="1459"/>
                    <a:pt x="2328" y="1454"/>
                  </a:cubicBezTo>
                  <a:lnTo>
                    <a:pt x="2328" y="448"/>
                  </a:lnTo>
                  <a:lnTo>
                    <a:pt x="1975" y="448"/>
                  </a:lnTo>
                  <a:lnTo>
                    <a:pt x="1975" y="1462"/>
                  </a:lnTo>
                  <a:cubicBezTo>
                    <a:pt x="1975" y="1466"/>
                    <a:pt x="1971" y="1470"/>
                    <a:pt x="1967" y="1470"/>
                  </a:cubicBezTo>
                  <a:lnTo>
                    <a:pt x="1787" y="1470"/>
                  </a:lnTo>
                  <a:cubicBezTo>
                    <a:pt x="1783" y="1470"/>
                    <a:pt x="1779" y="1466"/>
                    <a:pt x="1779" y="1462"/>
                  </a:cubicBezTo>
                  <a:lnTo>
                    <a:pt x="1779" y="752"/>
                  </a:lnTo>
                  <a:lnTo>
                    <a:pt x="1252" y="752"/>
                  </a:lnTo>
                  <a:lnTo>
                    <a:pt x="1252" y="1692"/>
                  </a:lnTo>
                  <a:cubicBezTo>
                    <a:pt x="1252" y="1696"/>
                    <a:pt x="1248" y="1699"/>
                    <a:pt x="1243" y="1699"/>
                  </a:cubicBezTo>
                  <a:close/>
                </a:path>
              </a:pathLst>
            </a:custGeom>
            <a:solidFill>
              <a:srgbClr val="E9EFF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7C5CE1-1A39-47B7-8A72-4203295D7480}"/>
                </a:ext>
              </a:extLst>
            </p:cNvPr>
            <p:cNvSpPr/>
            <p:nvPr/>
          </p:nvSpPr>
          <p:spPr>
            <a:xfrm>
              <a:off x="9983780" y="3475676"/>
              <a:ext cx="3977813" cy="194841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4" h="1565">
                  <a:moveTo>
                    <a:pt x="3186" y="718"/>
                  </a:moveTo>
                  <a:lnTo>
                    <a:pt x="2821" y="718"/>
                  </a:lnTo>
                  <a:lnTo>
                    <a:pt x="2821" y="470"/>
                  </a:lnTo>
                  <a:cubicBezTo>
                    <a:pt x="2821" y="466"/>
                    <a:pt x="2817" y="462"/>
                    <a:pt x="2813" y="462"/>
                  </a:cubicBezTo>
                  <a:lnTo>
                    <a:pt x="2762" y="462"/>
                  </a:lnTo>
                  <a:lnTo>
                    <a:pt x="2762" y="324"/>
                  </a:lnTo>
                  <a:cubicBezTo>
                    <a:pt x="2762" y="319"/>
                    <a:pt x="2759" y="316"/>
                    <a:pt x="2754" y="316"/>
                  </a:cubicBezTo>
                  <a:lnTo>
                    <a:pt x="2693" y="316"/>
                  </a:lnTo>
                  <a:lnTo>
                    <a:pt x="2693" y="63"/>
                  </a:lnTo>
                  <a:cubicBezTo>
                    <a:pt x="2693" y="58"/>
                    <a:pt x="2690" y="54"/>
                    <a:pt x="2685" y="54"/>
                  </a:cubicBezTo>
                  <a:cubicBezTo>
                    <a:pt x="2681" y="54"/>
                    <a:pt x="2678" y="58"/>
                    <a:pt x="2678" y="63"/>
                  </a:cubicBezTo>
                  <a:lnTo>
                    <a:pt x="2678" y="316"/>
                  </a:lnTo>
                  <a:lnTo>
                    <a:pt x="2621" y="316"/>
                  </a:lnTo>
                  <a:cubicBezTo>
                    <a:pt x="2616" y="316"/>
                    <a:pt x="2613" y="319"/>
                    <a:pt x="2613" y="324"/>
                  </a:cubicBezTo>
                  <a:lnTo>
                    <a:pt x="2613" y="475"/>
                  </a:lnTo>
                  <a:lnTo>
                    <a:pt x="2550" y="475"/>
                  </a:lnTo>
                  <a:cubicBezTo>
                    <a:pt x="2545" y="475"/>
                    <a:pt x="2542" y="479"/>
                    <a:pt x="2542" y="483"/>
                  </a:cubicBezTo>
                  <a:lnTo>
                    <a:pt x="2542" y="1550"/>
                  </a:lnTo>
                  <a:lnTo>
                    <a:pt x="2323" y="1550"/>
                  </a:lnTo>
                  <a:lnTo>
                    <a:pt x="2323" y="932"/>
                  </a:lnTo>
                  <a:cubicBezTo>
                    <a:pt x="2323" y="928"/>
                    <a:pt x="2320" y="925"/>
                    <a:pt x="2316" y="925"/>
                  </a:cubicBezTo>
                  <a:lnTo>
                    <a:pt x="1873" y="925"/>
                  </a:lnTo>
                  <a:lnTo>
                    <a:pt x="1873" y="455"/>
                  </a:lnTo>
                  <a:cubicBezTo>
                    <a:pt x="1873" y="450"/>
                    <a:pt x="1870" y="447"/>
                    <a:pt x="1865" y="447"/>
                  </a:cubicBezTo>
                  <a:lnTo>
                    <a:pt x="1382" y="447"/>
                  </a:lnTo>
                  <a:cubicBezTo>
                    <a:pt x="1378" y="447"/>
                    <a:pt x="1374" y="450"/>
                    <a:pt x="1374" y="455"/>
                  </a:cubicBezTo>
                  <a:lnTo>
                    <a:pt x="1374" y="925"/>
                  </a:lnTo>
                  <a:lnTo>
                    <a:pt x="1178" y="925"/>
                  </a:lnTo>
                  <a:lnTo>
                    <a:pt x="1178" y="368"/>
                  </a:lnTo>
                  <a:cubicBezTo>
                    <a:pt x="1178" y="366"/>
                    <a:pt x="1177" y="365"/>
                    <a:pt x="1176" y="363"/>
                  </a:cubicBezTo>
                  <a:lnTo>
                    <a:pt x="928" y="86"/>
                  </a:lnTo>
                  <a:cubicBezTo>
                    <a:pt x="926" y="84"/>
                    <a:pt x="922" y="83"/>
                    <a:pt x="919" y="84"/>
                  </a:cubicBezTo>
                  <a:cubicBezTo>
                    <a:pt x="916" y="85"/>
                    <a:pt x="914" y="88"/>
                    <a:pt x="914" y="91"/>
                  </a:cubicBezTo>
                  <a:lnTo>
                    <a:pt x="914" y="1152"/>
                  </a:lnTo>
                  <a:lnTo>
                    <a:pt x="704" y="1152"/>
                  </a:lnTo>
                  <a:lnTo>
                    <a:pt x="704" y="7"/>
                  </a:lnTo>
                  <a:cubicBezTo>
                    <a:pt x="704" y="3"/>
                    <a:pt x="701" y="0"/>
                    <a:pt x="697" y="0"/>
                  </a:cubicBezTo>
                  <a:lnTo>
                    <a:pt x="440" y="0"/>
                  </a:lnTo>
                  <a:cubicBezTo>
                    <a:pt x="436" y="0"/>
                    <a:pt x="432" y="3"/>
                    <a:pt x="432" y="7"/>
                  </a:cubicBezTo>
                  <a:lnTo>
                    <a:pt x="432" y="1417"/>
                  </a:lnTo>
                  <a:lnTo>
                    <a:pt x="237" y="1417"/>
                  </a:lnTo>
                  <a:lnTo>
                    <a:pt x="237" y="455"/>
                  </a:lnTo>
                  <a:cubicBezTo>
                    <a:pt x="237" y="450"/>
                    <a:pt x="234" y="447"/>
                    <a:pt x="229" y="447"/>
                  </a:cubicBezTo>
                  <a:lnTo>
                    <a:pt x="172" y="447"/>
                  </a:lnTo>
                  <a:lnTo>
                    <a:pt x="172" y="227"/>
                  </a:lnTo>
                  <a:cubicBezTo>
                    <a:pt x="172" y="223"/>
                    <a:pt x="169" y="219"/>
                    <a:pt x="164" y="219"/>
                  </a:cubicBezTo>
                  <a:lnTo>
                    <a:pt x="47" y="219"/>
                  </a:lnTo>
                  <a:cubicBezTo>
                    <a:pt x="43" y="219"/>
                    <a:pt x="40" y="223"/>
                    <a:pt x="40" y="227"/>
                  </a:cubicBezTo>
                  <a:lnTo>
                    <a:pt x="40" y="447"/>
                  </a:lnTo>
                  <a:lnTo>
                    <a:pt x="8" y="447"/>
                  </a:lnTo>
                  <a:cubicBezTo>
                    <a:pt x="4" y="447"/>
                    <a:pt x="0" y="450"/>
                    <a:pt x="0" y="455"/>
                  </a:cubicBezTo>
                  <a:cubicBezTo>
                    <a:pt x="0" y="458"/>
                    <a:pt x="4" y="462"/>
                    <a:pt x="8" y="462"/>
                  </a:cubicBezTo>
                  <a:lnTo>
                    <a:pt x="47" y="462"/>
                  </a:lnTo>
                  <a:cubicBezTo>
                    <a:pt x="51" y="462"/>
                    <a:pt x="55" y="458"/>
                    <a:pt x="55" y="455"/>
                  </a:cubicBezTo>
                  <a:lnTo>
                    <a:pt x="55" y="234"/>
                  </a:lnTo>
                  <a:lnTo>
                    <a:pt x="157" y="234"/>
                  </a:lnTo>
                  <a:lnTo>
                    <a:pt x="157" y="455"/>
                  </a:lnTo>
                  <a:cubicBezTo>
                    <a:pt x="157" y="458"/>
                    <a:pt x="160" y="462"/>
                    <a:pt x="164" y="462"/>
                  </a:cubicBezTo>
                  <a:lnTo>
                    <a:pt x="222" y="462"/>
                  </a:lnTo>
                  <a:lnTo>
                    <a:pt x="222" y="1425"/>
                  </a:lnTo>
                  <a:cubicBezTo>
                    <a:pt x="222" y="1429"/>
                    <a:pt x="225" y="1432"/>
                    <a:pt x="229" y="1432"/>
                  </a:cubicBezTo>
                  <a:lnTo>
                    <a:pt x="440" y="1432"/>
                  </a:lnTo>
                  <a:cubicBezTo>
                    <a:pt x="445" y="1432"/>
                    <a:pt x="448" y="1429"/>
                    <a:pt x="448" y="1425"/>
                  </a:cubicBezTo>
                  <a:lnTo>
                    <a:pt x="448" y="15"/>
                  </a:lnTo>
                  <a:lnTo>
                    <a:pt x="689" y="15"/>
                  </a:lnTo>
                  <a:lnTo>
                    <a:pt x="689" y="1160"/>
                  </a:lnTo>
                  <a:cubicBezTo>
                    <a:pt x="689" y="1164"/>
                    <a:pt x="692" y="1167"/>
                    <a:pt x="697" y="1167"/>
                  </a:cubicBezTo>
                  <a:lnTo>
                    <a:pt x="922" y="1167"/>
                  </a:lnTo>
                  <a:cubicBezTo>
                    <a:pt x="927" y="1167"/>
                    <a:pt x="929" y="1164"/>
                    <a:pt x="929" y="1160"/>
                  </a:cubicBezTo>
                  <a:lnTo>
                    <a:pt x="929" y="111"/>
                  </a:lnTo>
                  <a:lnTo>
                    <a:pt x="1163" y="371"/>
                  </a:lnTo>
                  <a:lnTo>
                    <a:pt x="1163" y="932"/>
                  </a:lnTo>
                  <a:cubicBezTo>
                    <a:pt x="1163" y="937"/>
                    <a:pt x="1166" y="940"/>
                    <a:pt x="1170" y="940"/>
                  </a:cubicBezTo>
                  <a:lnTo>
                    <a:pt x="1382" y="940"/>
                  </a:lnTo>
                  <a:cubicBezTo>
                    <a:pt x="1386" y="940"/>
                    <a:pt x="1389" y="937"/>
                    <a:pt x="1389" y="932"/>
                  </a:cubicBezTo>
                  <a:lnTo>
                    <a:pt x="1389" y="462"/>
                  </a:lnTo>
                  <a:lnTo>
                    <a:pt x="1857" y="462"/>
                  </a:lnTo>
                  <a:lnTo>
                    <a:pt x="1857" y="932"/>
                  </a:lnTo>
                  <a:cubicBezTo>
                    <a:pt x="1857" y="937"/>
                    <a:pt x="1861" y="940"/>
                    <a:pt x="1865" y="940"/>
                  </a:cubicBezTo>
                  <a:lnTo>
                    <a:pt x="2307" y="940"/>
                  </a:lnTo>
                  <a:lnTo>
                    <a:pt x="2307" y="1557"/>
                  </a:lnTo>
                  <a:cubicBezTo>
                    <a:pt x="2307" y="1561"/>
                    <a:pt x="2311" y="1565"/>
                    <a:pt x="2316" y="1565"/>
                  </a:cubicBezTo>
                  <a:lnTo>
                    <a:pt x="2550" y="1565"/>
                  </a:lnTo>
                  <a:cubicBezTo>
                    <a:pt x="2554" y="1565"/>
                    <a:pt x="2557" y="1561"/>
                    <a:pt x="2557" y="1557"/>
                  </a:cubicBezTo>
                  <a:lnTo>
                    <a:pt x="2557" y="491"/>
                  </a:lnTo>
                  <a:lnTo>
                    <a:pt x="2621" y="491"/>
                  </a:lnTo>
                  <a:cubicBezTo>
                    <a:pt x="2625" y="491"/>
                    <a:pt x="2628" y="487"/>
                    <a:pt x="2628" y="483"/>
                  </a:cubicBezTo>
                  <a:lnTo>
                    <a:pt x="2628" y="332"/>
                  </a:lnTo>
                  <a:lnTo>
                    <a:pt x="2747" y="332"/>
                  </a:lnTo>
                  <a:lnTo>
                    <a:pt x="2747" y="470"/>
                  </a:lnTo>
                  <a:cubicBezTo>
                    <a:pt x="2747" y="474"/>
                    <a:pt x="2750" y="478"/>
                    <a:pt x="2754" y="478"/>
                  </a:cubicBezTo>
                  <a:lnTo>
                    <a:pt x="2805" y="478"/>
                  </a:lnTo>
                  <a:lnTo>
                    <a:pt x="2805" y="726"/>
                  </a:lnTo>
                  <a:cubicBezTo>
                    <a:pt x="2805" y="730"/>
                    <a:pt x="2808" y="733"/>
                    <a:pt x="2813" y="733"/>
                  </a:cubicBezTo>
                  <a:lnTo>
                    <a:pt x="3186" y="733"/>
                  </a:lnTo>
                  <a:cubicBezTo>
                    <a:pt x="3190" y="733"/>
                    <a:pt x="3194" y="730"/>
                    <a:pt x="3194" y="726"/>
                  </a:cubicBezTo>
                  <a:cubicBezTo>
                    <a:pt x="3194" y="722"/>
                    <a:pt x="3190" y="718"/>
                    <a:pt x="3186" y="718"/>
                  </a:cubicBezTo>
                  <a:close/>
                </a:path>
              </a:pathLst>
            </a:custGeom>
            <a:solidFill>
              <a:srgbClr val="E9EFF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AF8993-FE76-47B4-884B-CE2D644984CC}"/>
                </a:ext>
              </a:extLst>
            </p:cNvPr>
            <p:cNvSpPr/>
            <p:nvPr/>
          </p:nvSpPr>
          <p:spPr>
            <a:xfrm>
              <a:off x="6449468" y="4208201"/>
              <a:ext cx="3377342" cy="20842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12" h="1674">
                  <a:moveTo>
                    <a:pt x="1259" y="1674"/>
                  </a:moveTo>
                  <a:lnTo>
                    <a:pt x="1071" y="1674"/>
                  </a:lnTo>
                  <a:cubicBezTo>
                    <a:pt x="1067" y="1674"/>
                    <a:pt x="1063" y="1670"/>
                    <a:pt x="1063" y="1666"/>
                  </a:cubicBezTo>
                  <a:lnTo>
                    <a:pt x="1063" y="78"/>
                  </a:lnTo>
                  <a:lnTo>
                    <a:pt x="909" y="78"/>
                  </a:lnTo>
                  <a:lnTo>
                    <a:pt x="909" y="1666"/>
                  </a:lnTo>
                  <a:cubicBezTo>
                    <a:pt x="909" y="1670"/>
                    <a:pt x="906" y="1674"/>
                    <a:pt x="901" y="1674"/>
                  </a:cubicBezTo>
                  <a:lnTo>
                    <a:pt x="698" y="1674"/>
                  </a:lnTo>
                  <a:cubicBezTo>
                    <a:pt x="693" y="1674"/>
                    <a:pt x="690" y="1670"/>
                    <a:pt x="690" y="1666"/>
                  </a:cubicBezTo>
                  <a:lnTo>
                    <a:pt x="690" y="771"/>
                  </a:lnTo>
                  <a:lnTo>
                    <a:pt x="347" y="1134"/>
                  </a:lnTo>
                  <a:lnTo>
                    <a:pt x="347" y="1666"/>
                  </a:lnTo>
                  <a:cubicBezTo>
                    <a:pt x="347" y="1670"/>
                    <a:pt x="344" y="1674"/>
                    <a:pt x="340" y="1674"/>
                  </a:cubicBezTo>
                  <a:lnTo>
                    <a:pt x="154" y="1674"/>
                  </a:lnTo>
                  <a:cubicBezTo>
                    <a:pt x="150" y="1674"/>
                    <a:pt x="147" y="1670"/>
                    <a:pt x="147" y="1666"/>
                  </a:cubicBezTo>
                  <a:lnTo>
                    <a:pt x="147" y="572"/>
                  </a:lnTo>
                  <a:lnTo>
                    <a:pt x="8" y="572"/>
                  </a:lnTo>
                  <a:cubicBezTo>
                    <a:pt x="4" y="572"/>
                    <a:pt x="0" y="568"/>
                    <a:pt x="0" y="564"/>
                  </a:cubicBezTo>
                  <a:cubicBezTo>
                    <a:pt x="0" y="559"/>
                    <a:pt x="4" y="556"/>
                    <a:pt x="8" y="556"/>
                  </a:cubicBezTo>
                  <a:lnTo>
                    <a:pt x="154" y="556"/>
                  </a:lnTo>
                  <a:cubicBezTo>
                    <a:pt x="158" y="556"/>
                    <a:pt x="162" y="559"/>
                    <a:pt x="162" y="564"/>
                  </a:cubicBezTo>
                  <a:lnTo>
                    <a:pt x="162" y="1658"/>
                  </a:lnTo>
                  <a:lnTo>
                    <a:pt x="332" y="1658"/>
                  </a:lnTo>
                  <a:lnTo>
                    <a:pt x="332" y="1131"/>
                  </a:lnTo>
                  <a:cubicBezTo>
                    <a:pt x="332" y="1129"/>
                    <a:pt x="333" y="1127"/>
                    <a:pt x="334" y="1125"/>
                  </a:cubicBezTo>
                  <a:lnTo>
                    <a:pt x="692" y="747"/>
                  </a:lnTo>
                  <a:cubicBezTo>
                    <a:pt x="694" y="744"/>
                    <a:pt x="698" y="743"/>
                    <a:pt x="700" y="745"/>
                  </a:cubicBezTo>
                  <a:cubicBezTo>
                    <a:pt x="703" y="746"/>
                    <a:pt x="705" y="748"/>
                    <a:pt x="705" y="752"/>
                  </a:cubicBezTo>
                  <a:lnTo>
                    <a:pt x="705" y="1658"/>
                  </a:lnTo>
                  <a:lnTo>
                    <a:pt x="893" y="1658"/>
                  </a:lnTo>
                  <a:lnTo>
                    <a:pt x="893" y="70"/>
                  </a:lnTo>
                  <a:cubicBezTo>
                    <a:pt x="893" y="66"/>
                    <a:pt x="897" y="62"/>
                    <a:pt x="901" y="62"/>
                  </a:cubicBezTo>
                  <a:lnTo>
                    <a:pt x="1071" y="62"/>
                  </a:lnTo>
                  <a:cubicBezTo>
                    <a:pt x="1075" y="62"/>
                    <a:pt x="1079" y="66"/>
                    <a:pt x="1079" y="70"/>
                  </a:cubicBezTo>
                  <a:lnTo>
                    <a:pt x="1079" y="1658"/>
                  </a:lnTo>
                  <a:lnTo>
                    <a:pt x="1252" y="1658"/>
                  </a:lnTo>
                  <a:lnTo>
                    <a:pt x="1252" y="747"/>
                  </a:lnTo>
                  <a:cubicBezTo>
                    <a:pt x="1252" y="742"/>
                    <a:pt x="1255" y="739"/>
                    <a:pt x="1259" y="739"/>
                  </a:cubicBezTo>
                  <a:lnTo>
                    <a:pt x="1781" y="739"/>
                  </a:lnTo>
                  <a:cubicBezTo>
                    <a:pt x="1786" y="739"/>
                    <a:pt x="1789" y="742"/>
                    <a:pt x="1789" y="747"/>
                  </a:cubicBezTo>
                  <a:lnTo>
                    <a:pt x="1789" y="1450"/>
                  </a:lnTo>
                  <a:lnTo>
                    <a:pt x="1965" y="1450"/>
                  </a:lnTo>
                  <a:lnTo>
                    <a:pt x="1965" y="436"/>
                  </a:lnTo>
                  <a:cubicBezTo>
                    <a:pt x="1965" y="431"/>
                    <a:pt x="1968" y="428"/>
                    <a:pt x="1972" y="428"/>
                  </a:cubicBezTo>
                  <a:lnTo>
                    <a:pt x="2346" y="428"/>
                  </a:lnTo>
                  <a:cubicBezTo>
                    <a:pt x="2350" y="428"/>
                    <a:pt x="2354" y="431"/>
                    <a:pt x="2354" y="436"/>
                  </a:cubicBezTo>
                  <a:lnTo>
                    <a:pt x="2354" y="1450"/>
                  </a:lnTo>
                  <a:lnTo>
                    <a:pt x="2527" y="1450"/>
                  </a:lnTo>
                  <a:lnTo>
                    <a:pt x="2527" y="7"/>
                  </a:lnTo>
                  <a:cubicBezTo>
                    <a:pt x="2527" y="3"/>
                    <a:pt x="2531" y="0"/>
                    <a:pt x="2534" y="0"/>
                  </a:cubicBezTo>
                  <a:lnTo>
                    <a:pt x="2704" y="0"/>
                  </a:lnTo>
                  <a:cubicBezTo>
                    <a:pt x="2708" y="0"/>
                    <a:pt x="2712" y="3"/>
                    <a:pt x="2712" y="7"/>
                  </a:cubicBezTo>
                  <a:cubicBezTo>
                    <a:pt x="2712" y="11"/>
                    <a:pt x="2708" y="15"/>
                    <a:pt x="2704" y="15"/>
                  </a:cubicBezTo>
                  <a:lnTo>
                    <a:pt x="2542" y="15"/>
                  </a:lnTo>
                  <a:lnTo>
                    <a:pt x="2542" y="1457"/>
                  </a:lnTo>
                  <a:cubicBezTo>
                    <a:pt x="2542" y="1461"/>
                    <a:pt x="2539" y="1465"/>
                    <a:pt x="2534" y="1465"/>
                  </a:cubicBezTo>
                  <a:lnTo>
                    <a:pt x="2346" y="1465"/>
                  </a:lnTo>
                  <a:cubicBezTo>
                    <a:pt x="2342" y="1465"/>
                    <a:pt x="2338" y="1461"/>
                    <a:pt x="2338" y="1457"/>
                  </a:cubicBezTo>
                  <a:lnTo>
                    <a:pt x="2338" y="443"/>
                  </a:lnTo>
                  <a:lnTo>
                    <a:pt x="1980" y="443"/>
                  </a:lnTo>
                  <a:lnTo>
                    <a:pt x="1980" y="1457"/>
                  </a:lnTo>
                  <a:cubicBezTo>
                    <a:pt x="1980" y="1461"/>
                    <a:pt x="1977" y="1465"/>
                    <a:pt x="1972" y="1465"/>
                  </a:cubicBezTo>
                  <a:lnTo>
                    <a:pt x="1781" y="1465"/>
                  </a:lnTo>
                  <a:cubicBezTo>
                    <a:pt x="1777" y="1465"/>
                    <a:pt x="1774" y="1461"/>
                    <a:pt x="1774" y="1457"/>
                  </a:cubicBezTo>
                  <a:lnTo>
                    <a:pt x="1774" y="754"/>
                  </a:lnTo>
                  <a:lnTo>
                    <a:pt x="1267" y="754"/>
                  </a:lnTo>
                  <a:lnTo>
                    <a:pt x="1267" y="1666"/>
                  </a:lnTo>
                  <a:cubicBezTo>
                    <a:pt x="1267" y="1670"/>
                    <a:pt x="1263" y="1674"/>
                    <a:pt x="1259" y="1674"/>
                  </a:cubicBezTo>
                  <a:close/>
                </a:path>
              </a:pathLst>
            </a:custGeom>
            <a:solidFill>
              <a:srgbClr val="E9EFF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61BFEE-4C91-4699-A695-C118310E7590}"/>
                </a:ext>
              </a:extLst>
            </p:cNvPr>
            <p:cNvSpPr/>
            <p:nvPr/>
          </p:nvSpPr>
          <p:spPr>
            <a:xfrm>
              <a:off x="6449468" y="3418369"/>
              <a:ext cx="3377342" cy="42406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12" h="3405">
                  <a:moveTo>
                    <a:pt x="16" y="604"/>
                  </a:moveTo>
                  <a:lnTo>
                    <a:pt x="16" y="3387"/>
                  </a:lnTo>
                  <a:cubicBezTo>
                    <a:pt x="853" y="3130"/>
                    <a:pt x="1754" y="2945"/>
                    <a:pt x="2696" y="2839"/>
                  </a:cubicBezTo>
                  <a:lnTo>
                    <a:pt x="2696" y="16"/>
                  </a:lnTo>
                  <a:cubicBezTo>
                    <a:pt x="1243" y="203"/>
                    <a:pt x="102" y="576"/>
                    <a:pt x="16" y="604"/>
                  </a:cubicBezTo>
                  <a:close/>
                  <a:moveTo>
                    <a:pt x="8" y="3405"/>
                  </a:moveTo>
                  <a:cubicBezTo>
                    <a:pt x="6" y="3405"/>
                    <a:pt x="5" y="3404"/>
                    <a:pt x="4" y="3404"/>
                  </a:cubicBezTo>
                  <a:cubicBezTo>
                    <a:pt x="1" y="3402"/>
                    <a:pt x="0" y="3399"/>
                    <a:pt x="0" y="3397"/>
                  </a:cubicBezTo>
                  <a:lnTo>
                    <a:pt x="0" y="599"/>
                  </a:lnTo>
                  <a:cubicBezTo>
                    <a:pt x="0" y="596"/>
                    <a:pt x="3" y="593"/>
                    <a:pt x="5" y="592"/>
                  </a:cubicBezTo>
                  <a:cubicBezTo>
                    <a:pt x="17" y="588"/>
                    <a:pt x="1193" y="192"/>
                    <a:pt x="2703" y="0"/>
                  </a:cubicBezTo>
                  <a:cubicBezTo>
                    <a:pt x="2705" y="0"/>
                    <a:pt x="2707" y="0"/>
                    <a:pt x="2709" y="1"/>
                  </a:cubicBezTo>
                  <a:cubicBezTo>
                    <a:pt x="2710" y="3"/>
                    <a:pt x="2712" y="5"/>
                    <a:pt x="2712" y="8"/>
                  </a:cubicBezTo>
                  <a:lnTo>
                    <a:pt x="2712" y="2846"/>
                  </a:lnTo>
                  <a:cubicBezTo>
                    <a:pt x="2712" y="2850"/>
                    <a:pt x="2709" y="2853"/>
                    <a:pt x="2705" y="2853"/>
                  </a:cubicBezTo>
                  <a:cubicBezTo>
                    <a:pt x="1757" y="2960"/>
                    <a:pt x="851" y="3145"/>
                    <a:pt x="10" y="3404"/>
                  </a:cubicBezTo>
                  <a:cubicBezTo>
                    <a:pt x="10" y="3405"/>
                    <a:pt x="9" y="3405"/>
                    <a:pt x="8" y="3405"/>
                  </a:cubicBezTo>
                  <a:close/>
                </a:path>
              </a:pathLst>
            </a:custGeom>
            <a:solidFill>
              <a:srgbClr val="B1D4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2711A8-A3F9-4CB3-A18B-51ED67D9CAFD}"/>
                </a:ext>
              </a:extLst>
            </p:cNvPr>
            <p:cNvSpPr/>
            <p:nvPr/>
          </p:nvSpPr>
          <p:spPr>
            <a:xfrm>
              <a:off x="9983780" y="3286316"/>
              <a:ext cx="3977813" cy="366636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94" h="2944">
                  <a:moveTo>
                    <a:pt x="15" y="103"/>
                  </a:moveTo>
                  <a:lnTo>
                    <a:pt x="15" y="2928"/>
                  </a:lnTo>
                  <a:cubicBezTo>
                    <a:pt x="1027" y="2823"/>
                    <a:pt x="2091" y="2805"/>
                    <a:pt x="3179" y="2874"/>
                  </a:cubicBezTo>
                  <a:lnTo>
                    <a:pt x="3179" y="101"/>
                  </a:lnTo>
                  <a:cubicBezTo>
                    <a:pt x="2540" y="44"/>
                    <a:pt x="1956" y="16"/>
                    <a:pt x="1442" y="16"/>
                  </a:cubicBezTo>
                  <a:cubicBezTo>
                    <a:pt x="990" y="16"/>
                    <a:pt x="510" y="45"/>
                    <a:pt x="15" y="103"/>
                  </a:cubicBezTo>
                  <a:close/>
                  <a:moveTo>
                    <a:pt x="8" y="2944"/>
                  </a:moveTo>
                  <a:cubicBezTo>
                    <a:pt x="6" y="2944"/>
                    <a:pt x="4" y="2943"/>
                    <a:pt x="3" y="2942"/>
                  </a:cubicBezTo>
                  <a:cubicBezTo>
                    <a:pt x="1" y="2941"/>
                    <a:pt x="0" y="2938"/>
                    <a:pt x="0" y="2936"/>
                  </a:cubicBezTo>
                  <a:lnTo>
                    <a:pt x="0" y="96"/>
                  </a:lnTo>
                  <a:cubicBezTo>
                    <a:pt x="0" y="92"/>
                    <a:pt x="3" y="89"/>
                    <a:pt x="7" y="89"/>
                  </a:cubicBezTo>
                  <a:cubicBezTo>
                    <a:pt x="504" y="30"/>
                    <a:pt x="987" y="0"/>
                    <a:pt x="1442" y="0"/>
                  </a:cubicBezTo>
                  <a:cubicBezTo>
                    <a:pt x="1958" y="0"/>
                    <a:pt x="2545" y="29"/>
                    <a:pt x="3187" y="86"/>
                  </a:cubicBezTo>
                  <a:cubicBezTo>
                    <a:pt x="3191" y="86"/>
                    <a:pt x="3194" y="90"/>
                    <a:pt x="3194" y="93"/>
                  </a:cubicBezTo>
                  <a:lnTo>
                    <a:pt x="3194" y="2883"/>
                  </a:lnTo>
                  <a:cubicBezTo>
                    <a:pt x="3194" y="2884"/>
                    <a:pt x="3193" y="2886"/>
                    <a:pt x="3192" y="2888"/>
                  </a:cubicBezTo>
                  <a:cubicBezTo>
                    <a:pt x="3190" y="2889"/>
                    <a:pt x="3188" y="2890"/>
                    <a:pt x="3186" y="2890"/>
                  </a:cubicBezTo>
                  <a:cubicBezTo>
                    <a:pt x="2093" y="2820"/>
                    <a:pt x="1024" y="2838"/>
                    <a:pt x="9" y="2944"/>
                  </a:cubicBezTo>
                  <a:close/>
                </a:path>
              </a:pathLst>
            </a:custGeom>
            <a:solidFill>
              <a:srgbClr val="B1D4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04D9787-4C98-434F-AB94-4F4FD9EDD862}"/>
                </a:ext>
              </a:extLst>
            </p:cNvPr>
            <p:cNvSpPr/>
            <p:nvPr/>
          </p:nvSpPr>
          <p:spPr>
            <a:xfrm>
              <a:off x="14118563" y="3408400"/>
              <a:ext cx="3809631" cy="40538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9" h="3255">
                  <a:moveTo>
                    <a:pt x="15" y="2785"/>
                  </a:moveTo>
                  <a:cubicBezTo>
                    <a:pt x="1719" y="2907"/>
                    <a:pt x="2924" y="3207"/>
                    <a:pt x="3043" y="3238"/>
                  </a:cubicBezTo>
                  <a:lnTo>
                    <a:pt x="3043" y="440"/>
                  </a:lnTo>
                  <a:cubicBezTo>
                    <a:pt x="2940" y="421"/>
                    <a:pt x="1563" y="161"/>
                    <a:pt x="15" y="16"/>
                  </a:cubicBezTo>
                  <a:close/>
                  <a:moveTo>
                    <a:pt x="3051" y="3255"/>
                  </a:moveTo>
                  <a:lnTo>
                    <a:pt x="3050" y="3255"/>
                  </a:lnTo>
                  <a:cubicBezTo>
                    <a:pt x="3037" y="3252"/>
                    <a:pt x="1797" y="2928"/>
                    <a:pt x="7" y="2801"/>
                  </a:cubicBezTo>
                  <a:cubicBezTo>
                    <a:pt x="3" y="2800"/>
                    <a:pt x="0" y="2797"/>
                    <a:pt x="0" y="2793"/>
                  </a:cubicBezTo>
                  <a:lnTo>
                    <a:pt x="0" y="7"/>
                  </a:ln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-1"/>
                    <a:pt x="8" y="0"/>
                  </a:cubicBezTo>
                  <a:cubicBezTo>
                    <a:pt x="1615" y="150"/>
                    <a:pt x="3038" y="424"/>
                    <a:pt x="3053" y="427"/>
                  </a:cubicBezTo>
                  <a:cubicBezTo>
                    <a:pt x="3056" y="427"/>
                    <a:pt x="3059" y="430"/>
                    <a:pt x="3059" y="434"/>
                  </a:cubicBezTo>
                  <a:lnTo>
                    <a:pt x="3059" y="3247"/>
                  </a:lnTo>
                  <a:cubicBezTo>
                    <a:pt x="3059" y="3250"/>
                    <a:pt x="3058" y="3252"/>
                    <a:pt x="3056" y="3254"/>
                  </a:cubicBezTo>
                  <a:cubicBezTo>
                    <a:pt x="3054" y="3255"/>
                    <a:pt x="3053" y="3255"/>
                    <a:pt x="3051" y="3255"/>
                  </a:cubicBezTo>
                  <a:close/>
                </a:path>
              </a:pathLst>
            </a:custGeom>
            <a:solidFill>
              <a:srgbClr val="B1D4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4C44520-1A1B-4A0D-BD72-12CB11C55EB8}"/>
                </a:ext>
              </a:extLst>
            </p:cNvPr>
            <p:cNvSpPr/>
            <p:nvPr/>
          </p:nvSpPr>
          <p:spPr>
            <a:xfrm>
              <a:off x="8427786" y="6479279"/>
              <a:ext cx="7504646" cy="33324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25" h="2676">
                  <a:moveTo>
                    <a:pt x="6025" y="1338"/>
                  </a:moveTo>
                  <a:cubicBezTo>
                    <a:pt x="6025" y="599"/>
                    <a:pt x="4677" y="0"/>
                    <a:pt x="3013" y="0"/>
                  </a:cubicBezTo>
                  <a:cubicBezTo>
                    <a:pt x="1349" y="0"/>
                    <a:pt x="0" y="599"/>
                    <a:pt x="0" y="1338"/>
                  </a:cubicBezTo>
                  <a:cubicBezTo>
                    <a:pt x="0" y="2077"/>
                    <a:pt x="1349" y="2676"/>
                    <a:pt x="3013" y="2676"/>
                  </a:cubicBezTo>
                  <a:cubicBezTo>
                    <a:pt x="4677" y="2676"/>
                    <a:pt x="6025" y="2077"/>
                    <a:pt x="6025" y="1338"/>
                  </a:cubicBezTo>
                  <a:close/>
                </a:path>
              </a:pathLst>
            </a:custGeom>
            <a:solidFill>
              <a:srgbClr val="B1D4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E26C451-0A69-4390-B816-5AC189483A1B}"/>
                </a:ext>
              </a:extLst>
            </p:cNvPr>
            <p:cNvSpPr/>
            <p:nvPr/>
          </p:nvSpPr>
          <p:spPr>
            <a:xfrm>
              <a:off x="8973439" y="6479279"/>
              <a:ext cx="3581648" cy="285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76" h="2294">
                  <a:moveTo>
                    <a:pt x="0" y="2033"/>
                  </a:moveTo>
                  <a:cubicBezTo>
                    <a:pt x="131" y="2129"/>
                    <a:pt x="288" y="2216"/>
                    <a:pt x="467" y="2294"/>
                  </a:cubicBezTo>
                  <a:lnTo>
                    <a:pt x="2876" y="7"/>
                  </a:lnTo>
                  <a:cubicBezTo>
                    <a:pt x="2777" y="2"/>
                    <a:pt x="2676" y="0"/>
                    <a:pt x="2575" y="0"/>
                  </a:cubicBezTo>
                  <a:cubicBezTo>
                    <a:pt x="2474" y="0"/>
                    <a:pt x="2375" y="2"/>
                    <a:pt x="2277" y="6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74F5142-78F4-4ED0-BBBB-2C0F2413F0E6}"/>
                </a:ext>
              </a:extLst>
            </p:cNvPr>
            <p:cNvSpPr/>
            <p:nvPr/>
          </p:nvSpPr>
          <p:spPr>
            <a:xfrm>
              <a:off x="10575531" y="6638741"/>
              <a:ext cx="3809631" cy="31605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59" h="2538">
                  <a:moveTo>
                    <a:pt x="0" y="2420"/>
                  </a:moveTo>
                  <a:cubicBezTo>
                    <a:pt x="285" y="2479"/>
                    <a:pt x="594" y="2520"/>
                    <a:pt x="919" y="2538"/>
                  </a:cubicBezTo>
                  <a:lnTo>
                    <a:pt x="3059" y="127"/>
                  </a:lnTo>
                  <a:cubicBezTo>
                    <a:pt x="2908" y="78"/>
                    <a:pt x="2747" y="36"/>
                    <a:pt x="2578" y="0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22EBE03-E28F-4B37-BF91-E0830C1A12D1}"/>
                </a:ext>
              </a:extLst>
            </p:cNvPr>
            <p:cNvSpPr/>
            <p:nvPr/>
          </p:nvSpPr>
          <p:spPr>
            <a:xfrm>
              <a:off x="12170144" y="6885407"/>
              <a:ext cx="2657274" cy="29251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4" h="2349">
                  <a:moveTo>
                    <a:pt x="9" y="2349"/>
                  </a:moveTo>
                  <a:cubicBezTo>
                    <a:pt x="158" y="2349"/>
                    <a:pt x="305" y="2344"/>
                    <a:pt x="448" y="2335"/>
                  </a:cubicBezTo>
                  <a:lnTo>
                    <a:pt x="2134" y="62"/>
                  </a:lnTo>
                  <a:cubicBezTo>
                    <a:pt x="2085" y="41"/>
                    <a:pt x="2035" y="20"/>
                    <a:pt x="1982" y="0"/>
                  </a:cubicBezTo>
                  <a:lnTo>
                    <a:pt x="0" y="2349"/>
                  </a:lnTo>
                  <a:cubicBezTo>
                    <a:pt x="3" y="2349"/>
                    <a:pt x="6" y="2349"/>
                    <a:pt x="9" y="2349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D2EAA61-7BF7-4F4E-9E1E-3182FC09DF0B}"/>
                </a:ext>
              </a:extLst>
            </p:cNvPr>
            <p:cNvSpPr/>
            <p:nvPr/>
          </p:nvSpPr>
          <p:spPr>
            <a:xfrm>
              <a:off x="13227822" y="6203959"/>
              <a:ext cx="559361" cy="4335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0" h="349">
                  <a:moveTo>
                    <a:pt x="449" y="349"/>
                  </a:moveTo>
                  <a:cubicBezTo>
                    <a:pt x="450" y="346"/>
                    <a:pt x="450" y="343"/>
                    <a:pt x="450" y="340"/>
                  </a:cubicBezTo>
                  <a:lnTo>
                    <a:pt x="450" y="326"/>
                  </a:lnTo>
                  <a:cubicBezTo>
                    <a:pt x="450" y="311"/>
                    <a:pt x="444" y="297"/>
                    <a:pt x="433" y="287"/>
                  </a:cubicBezTo>
                  <a:cubicBezTo>
                    <a:pt x="444" y="277"/>
                    <a:pt x="450" y="263"/>
                    <a:pt x="450" y="248"/>
                  </a:cubicBezTo>
                  <a:lnTo>
                    <a:pt x="450" y="235"/>
                  </a:lnTo>
                  <a:cubicBezTo>
                    <a:pt x="450" y="220"/>
                    <a:pt x="444" y="206"/>
                    <a:pt x="433" y="196"/>
                  </a:cubicBezTo>
                  <a:cubicBezTo>
                    <a:pt x="444" y="186"/>
                    <a:pt x="450" y="172"/>
                    <a:pt x="450" y="157"/>
                  </a:cubicBezTo>
                  <a:lnTo>
                    <a:pt x="450" y="144"/>
                  </a:lnTo>
                  <a:cubicBezTo>
                    <a:pt x="450" y="129"/>
                    <a:pt x="444" y="115"/>
                    <a:pt x="433" y="105"/>
                  </a:cubicBezTo>
                  <a:cubicBezTo>
                    <a:pt x="444" y="95"/>
                    <a:pt x="450" y="81"/>
                    <a:pt x="450" y="66"/>
                  </a:cubicBezTo>
                  <a:lnTo>
                    <a:pt x="450" y="53"/>
                  </a:lnTo>
                  <a:cubicBezTo>
                    <a:pt x="450" y="24"/>
                    <a:pt x="426" y="0"/>
                    <a:pt x="397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66"/>
                  </a:lnTo>
                  <a:cubicBezTo>
                    <a:pt x="0" y="81"/>
                    <a:pt x="6" y="95"/>
                    <a:pt x="17" y="105"/>
                  </a:cubicBezTo>
                  <a:cubicBezTo>
                    <a:pt x="6" y="115"/>
                    <a:pt x="0" y="129"/>
                    <a:pt x="0" y="144"/>
                  </a:cubicBezTo>
                  <a:lnTo>
                    <a:pt x="0" y="157"/>
                  </a:lnTo>
                  <a:cubicBezTo>
                    <a:pt x="0" y="172"/>
                    <a:pt x="6" y="186"/>
                    <a:pt x="17" y="196"/>
                  </a:cubicBezTo>
                  <a:cubicBezTo>
                    <a:pt x="6" y="206"/>
                    <a:pt x="0" y="220"/>
                    <a:pt x="0" y="235"/>
                  </a:cubicBezTo>
                  <a:lnTo>
                    <a:pt x="0" y="248"/>
                  </a:lnTo>
                  <a:cubicBezTo>
                    <a:pt x="0" y="258"/>
                    <a:pt x="2" y="267"/>
                    <a:pt x="6" y="275"/>
                  </a:cubicBezTo>
                  <a:cubicBezTo>
                    <a:pt x="159" y="294"/>
                    <a:pt x="307" y="319"/>
                    <a:pt x="449" y="349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3FB7933-6200-4C08-A318-4323A2EAFD0F}"/>
                </a:ext>
              </a:extLst>
            </p:cNvPr>
            <p:cNvSpPr/>
            <p:nvPr/>
          </p:nvSpPr>
          <p:spPr>
            <a:xfrm>
              <a:off x="12464151" y="5867596"/>
              <a:ext cx="181886" cy="2653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7" h="214">
                  <a:moveTo>
                    <a:pt x="135" y="177"/>
                  </a:moveTo>
                  <a:cubicBezTo>
                    <a:pt x="130" y="191"/>
                    <a:pt x="120" y="200"/>
                    <a:pt x="108" y="204"/>
                  </a:cubicBezTo>
                  <a:cubicBezTo>
                    <a:pt x="92" y="209"/>
                    <a:pt x="69" y="205"/>
                    <a:pt x="42" y="191"/>
                  </a:cubicBezTo>
                  <a:cubicBezTo>
                    <a:pt x="65" y="189"/>
                    <a:pt x="102" y="177"/>
                    <a:pt x="125" y="127"/>
                  </a:cubicBezTo>
                  <a:cubicBezTo>
                    <a:pt x="126" y="123"/>
                    <a:pt x="128" y="119"/>
                    <a:pt x="130" y="115"/>
                  </a:cubicBezTo>
                  <a:cubicBezTo>
                    <a:pt x="139" y="136"/>
                    <a:pt x="142" y="158"/>
                    <a:pt x="135" y="177"/>
                  </a:cubicBezTo>
                  <a:close/>
                  <a:moveTo>
                    <a:pt x="133" y="104"/>
                  </a:moveTo>
                  <a:cubicBezTo>
                    <a:pt x="150" y="42"/>
                    <a:pt x="112" y="1"/>
                    <a:pt x="112" y="0"/>
                  </a:cubicBezTo>
                  <a:lnTo>
                    <a:pt x="107" y="6"/>
                  </a:lnTo>
                  <a:cubicBezTo>
                    <a:pt x="108" y="7"/>
                    <a:pt x="139" y="41"/>
                    <a:pt x="128" y="93"/>
                  </a:cubicBezTo>
                  <a:cubicBezTo>
                    <a:pt x="110" y="60"/>
                    <a:pt x="84" y="32"/>
                    <a:pt x="83" y="30"/>
                  </a:cubicBezTo>
                  <a:lnTo>
                    <a:pt x="77" y="35"/>
                  </a:lnTo>
                  <a:cubicBezTo>
                    <a:pt x="78" y="35"/>
                    <a:pt x="107" y="68"/>
                    <a:pt x="125" y="105"/>
                  </a:cubicBezTo>
                  <a:cubicBezTo>
                    <a:pt x="123" y="111"/>
                    <a:pt x="121" y="117"/>
                    <a:pt x="118" y="123"/>
                  </a:cubicBezTo>
                  <a:cubicBezTo>
                    <a:pt x="91" y="182"/>
                    <a:pt x="44" y="185"/>
                    <a:pt x="29" y="184"/>
                  </a:cubicBezTo>
                  <a:cubicBezTo>
                    <a:pt x="21" y="180"/>
                    <a:pt x="13" y="175"/>
                    <a:pt x="4" y="168"/>
                  </a:cubicBezTo>
                  <a:lnTo>
                    <a:pt x="0" y="175"/>
                  </a:lnTo>
                  <a:cubicBezTo>
                    <a:pt x="8" y="181"/>
                    <a:pt x="15" y="185"/>
                    <a:pt x="22" y="189"/>
                  </a:cubicBezTo>
                  <a:lnTo>
                    <a:pt x="22" y="191"/>
                  </a:lnTo>
                  <a:cubicBezTo>
                    <a:pt x="22" y="191"/>
                    <a:pt x="24" y="192"/>
                    <a:pt x="26" y="192"/>
                  </a:cubicBezTo>
                  <a:cubicBezTo>
                    <a:pt x="53" y="207"/>
                    <a:pt x="74" y="214"/>
                    <a:pt x="94" y="214"/>
                  </a:cubicBezTo>
                  <a:cubicBezTo>
                    <a:pt x="99" y="214"/>
                    <a:pt x="105" y="213"/>
                    <a:pt x="110" y="212"/>
                  </a:cubicBezTo>
                  <a:cubicBezTo>
                    <a:pt x="125" y="207"/>
                    <a:pt x="136" y="196"/>
                    <a:pt x="142" y="180"/>
                  </a:cubicBezTo>
                  <a:cubicBezTo>
                    <a:pt x="152" y="156"/>
                    <a:pt x="145" y="129"/>
                    <a:pt x="133" y="104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6A43208-0B5A-429D-B288-028B6C44FAAD}"/>
                </a:ext>
              </a:extLst>
            </p:cNvPr>
            <p:cNvSpPr/>
            <p:nvPr/>
          </p:nvSpPr>
          <p:spPr>
            <a:xfrm>
              <a:off x="12283511" y="6075643"/>
              <a:ext cx="568081" cy="6777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7" h="545">
                  <a:moveTo>
                    <a:pt x="160" y="0"/>
                  </a:moveTo>
                  <a:cubicBezTo>
                    <a:pt x="160" y="0"/>
                    <a:pt x="454" y="431"/>
                    <a:pt x="457" y="462"/>
                  </a:cubicBezTo>
                  <a:cubicBezTo>
                    <a:pt x="460" y="493"/>
                    <a:pt x="436" y="520"/>
                    <a:pt x="401" y="538"/>
                  </a:cubicBezTo>
                  <a:cubicBezTo>
                    <a:pt x="366" y="556"/>
                    <a:pt x="337" y="537"/>
                    <a:pt x="323" y="514"/>
                  </a:cubicBezTo>
                  <a:cubicBezTo>
                    <a:pt x="308" y="491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340BE16-80D3-4CA8-9F3D-91EA9AC8889B}"/>
                </a:ext>
              </a:extLst>
            </p:cNvPr>
            <p:cNvSpPr/>
            <p:nvPr/>
          </p:nvSpPr>
          <p:spPr>
            <a:xfrm>
              <a:off x="12886475" y="5192377"/>
              <a:ext cx="260370" cy="2827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0" h="228">
                  <a:moveTo>
                    <a:pt x="5" y="83"/>
                  </a:moveTo>
                  <a:cubicBezTo>
                    <a:pt x="24" y="22"/>
                    <a:pt x="83" y="-13"/>
                    <a:pt x="139" y="4"/>
                  </a:cubicBezTo>
                  <a:cubicBezTo>
                    <a:pt x="193" y="20"/>
                    <a:pt x="223" y="83"/>
                    <a:pt x="205" y="144"/>
                  </a:cubicBezTo>
                  <a:cubicBezTo>
                    <a:pt x="187" y="204"/>
                    <a:pt x="127" y="240"/>
                    <a:pt x="72" y="223"/>
                  </a:cubicBezTo>
                  <a:cubicBezTo>
                    <a:pt x="17" y="206"/>
                    <a:pt x="-13" y="143"/>
                    <a:pt x="5" y="83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C016FBE-5303-427D-B0F9-71B967A9C2D5}"/>
                </a:ext>
              </a:extLst>
            </p:cNvPr>
            <p:cNvSpPr/>
            <p:nvPr/>
          </p:nvSpPr>
          <p:spPr>
            <a:xfrm>
              <a:off x="12864050" y="5216047"/>
              <a:ext cx="244175" cy="2404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7" h="194">
                  <a:moveTo>
                    <a:pt x="4" y="68"/>
                  </a:moveTo>
                  <a:cubicBezTo>
                    <a:pt x="20" y="17"/>
                    <a:pt x="74" y="-12"/>
                    <a:pt x="126" y="4"/>
                  </a:cubicBezTo>
                  <a:cubicBezTo>
                    <a:pt x="178" y="19"/>
                    <a:pt x="208" y="74"/>
                    <a:pt x="193" y="125"/>
                  </a:cubicBezTo>
                  <a:cubicBezTo>
                    <a:pt x="177" y="176"/>
                    <a:pt x="122" y="205"/>
                    <a:pt x="70" y="189"/>
                  </a:cubicBezTo>
                  <a:cubicBezTo>
                    <a:pt x="18" y="173"/>
                    <a:pt x="-12" y="119"/>
                    <a:pt x="4" y="68"/>
                  </a:cubicBez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6ADE7B2-80D3-48B7-B738-68B135C1FE9A}"/>
                </a:ext>
              </a:extLst>
            </p:cNvPr>
            <p:cNvSpPr/>
            <p:nvPr/>
          </p:nvSpPr>
          <p:spPr>
            <a:xfrm>
              <a:off x="12334589" y="5279582"/>
              <a:ext cx="697643" cy="7561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1" h="608">
                  <a:moveTo>
                    <a:pt x="549" y="44"/>
                  </a:moveTo>
                  <a:cubicBezTo>
                    <a:pt x="567" y="83"/>
                    <a:pt x="571" y="130"/>
                    <a:pt x="512" y="195"/>
                  </a:cubicBezTo>
                  <a:cubicBezTo>
                    <a:pt x="454" y="260"/>
                    <a:pt x="143" y="608"/>
                    <a:pt x="143" y="608"/>
                  </a:cubicBezTo>
                  <a:lnTo>
                    <a:pt x="0" y="492"/>
                  </a:lnTo>
                  <a:cubicBezTo>
                    <a:pt x="0" y="492"/>
                    <a:pt x="394" y="37"/>
                    <a:pt x="435" y="13"/>
                  </a:cubicBezTo>
                  <a:cubicBezTo>
                    <a:pt x="491" y="-19"/>
                    <a:pt x="535" y="17"/>
                    <a:pt x="549" y="44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B181CB4-2B52-4A4A-BB98-3FC03A345179}"/>
                </a:ext>
              </a:extLst>
            </p:cNvPr>
            <p:cNvSpPr/>
            <p:nvPr/>
          </p:nvSpPr>
          <p:spPr>
            <a:xfrm>
              <a:off x="12454181" y="5356821"/>
              <a:ext cx="576802" cy="6789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4" h="546">
                  <a:moveTo>
                    <a:pt x="0" y="508"/>
                  </a:moveTo>
                  <a:lnTo>
                    <a:pt x="459" y="0"/>
                  </a:lnTo>
                  <a:cubicBezTo>
                    <a:pt x="471" y="35"/>
                    <a:pt x="466" y="78"/>
                    <a:pt x="416" y="133"/>
                  </a:cubicBezTo>
                  <a:cubicBezTo>
                    <a:pt x="358" y="198"/>
                    <a:pt x="47" y="546"/>
                    <a:pt x="47" y="546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D7680ED-C02F-4B8A-B2FC-A7001305AC47}"/>
                </a:ext>
              </a:extLst>
            </p:cNvPr>
            <p:cNvSpPr/>
            <p:nvPr/>
          </p:nvSpPr>
          <p:spPr>
            <a:xfrm>
              <a:off x="12637316" y="5415373"/>
              <a:ext cx="123333" cy="36501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94">
                  <a:moveTo>
                    <a:pt x="7" y="127"/>
                  </a:moveTo>
                  <a:cubicBezTo>
                    <a:pt x="19" y="114"/>
                    <a:pt x="57" y="70"/>
                    <a:pt x="74" y="46"/>
                  </a:cubicBezTo>
                  <a:cubicBezTo>
                    <a:pt x="83" y="33"/>
                    <a:pt x="85" y="22"/>
                    <a:pt x="84" y="14"/>
                  </a:cubicBezTo>
                  <a:cubicBezTo>
                    <a:pt x="88" y="9"/>
                    <a:pt x="93" y="4"/>
                    <a:pt x="97" y="0"/>
                  </a:cubicBezTo>
                  <a:cubicBezTo>
                    <a:pt x="101" y="11"/>
                    <a:pt x="103" y="31"/>
                    <a:pt x="87" y="54"/>
                  </a:cubicBezTo>
                  <a:cubicBezTo>
                    <a:pt x="70" y="80"/>
                    <a:pt x="33" y="121"/>
                    <a:pt x="19" y="137"/>
                  </a:cubicBezTo>
                  <a:cubicBezTo>
                    <a:pt x="16" y="140"/>
                    <a:pt x="15" y="143"/>
                    <a:pt x="15" y="146"/>
                  </a:cubicBezTo>
                  <a:cubicBezTo>
                    <a:pt x="16" y="151"/>
                    <a:pt x="18" y="156"/>
                    <a:pt x="19" y="162"/>
                  </a:cubicBezTo>
                  <a:cubicBezTo>
                    <a:pt x="20" y="165"/>
                    <a:pt x="23" y="169"/>
                    <a:pt x="25" y="174"/>
                  </a:cubicBezTo>
                  <a:cubicBezTo>
                    <a:pt x="37" y="199"/>
                    <a:pt x="60" y="246"/>
                    <a:pt x="41" y="290"/>
                  </a:cubicBezTo>
                  <a:cubicBezTo>
                    <a:pt x="39" y="294"/>
                    <a:pt x="35" y="295"/>
                    <a:pt x="31" y="294"/>
                  </a:cubicBezTo>
                  <a:cubicBezTo>
                    <a:pt x="27" y="293"/>
                    <a:pt x="25" y="288"/>
                    <a:pt x="26" y="284"/>
                  </a:cubicBezTo>
                  <a:cubicBezTo>
                    <a:pt x="42" y="247"/>
                    <a:pt x="23" y="206"/>
                    <a:pt x="11" y="180"/>
                  </a:cubicBezTo>
                  <a:cubicBezTo>
                    <a:pt x="9" y="176"/>
                    <a:pt x="7" y="171"/>
                    <a:pt x="5" y="168"/>
                  </a:cubicBezTo>
                  <a:cubicBezTo>
                    <a:pt x="3" y="161"/>
                    <a:pt x="1" y="154"/>
                    <a:pt x="0" y="148"/>
                  </a:cubicBezTo>
                  <a:cubicBezTo>
                    <a:pt x="-1" y="140"/>
                    <a:pt x="2" y="132"/>
                    <a:pt x="7" y="127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7BC5AE3-0F03-4939-9886-0F676F0413AB}"/>
                </a:ext>
              </a:extLst>
            </p:cNvPr>
            <p:cNvSpPr/>
            <p:nvPr/>
          </p:nvSpPr>
          <p:spPr>
            <a:xfrm>
              <a:off x="12233680" y="5860121"/>
              <a:ext cx="296498" cy="2964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9" h="239">
                  <a:moveTo>
                    <a:pt x="5" y="85"/>
                  </a:moveTo>
                  <a:cubicBezTo>
                    <a:pt x="24" y="22"/>
                    <a:pt x="91" y="-14"/>
                    <a:pt x="154" y="5"/>
                  </a:cubicBezTo>
                  <a:cubicBezTo>
                    <a:pt x="217" y="24"/>
                    <a:pt x="253" y="91"/>
                    <a:pt x="234" y="154"/>
                  </a:cubicBezTo>
                  <a:cubicBezTo>
                    <a:pt x="214" y="218"/>
                    <a:pt x="148" y="253"/>
                    <a:pt x="85" y="234"/>
                  </a:cubicBezTo>
                  <a:cubicBezTo>
                    <a:pt x="22" y="214"/>
                    <a:pt x="-14" y="148"/>
                    <a:pt x="5" y="85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A1E5A4F-1550-4695-92C1-4BB875D95E93}"/>
                </a:ext>
              </a:extLst>
            </p:cNvPr>
            <p:cNvSpPr/>
            <p:nvPr/>
          </p:nvSpPr>
          <p:spPr>
            <a:xfrm>
              <a:off x="12287249" y="5913690"/>
              <a:ext cx="189360" cy="18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153">
                  <a:moveTo>
                    <a:pt x="3" y="54"/>
                  </a:moveTo>
                  <a:cubicBezTo>
                    <a:pt x="15" y="14"/>
                    <a:pt x="58" y="-9"/>
                    <a:pt x="99" y="3"/>
                  </a:cubicBezTo>
                  <a:cubicBezTo>
                    <a:pt x="139" y="15"/>
                    <a:pt x="162" y="59"/>
                    <a:pt x="149" y="99"/>
                  </a:cubicBezTo>
                  <a:cubicBezTo>
                    <a:pt x="137" y="139"/>
                    <a:pt x="94" y="162"/>
                    <a:pt x="54" y="150"/>
                  </a:cubicBezTo>
                  <a:cubicBezTo>
                    <a:pt x="13" y="137"/>
                    <a:pt x="-9" y="95"/>
                    <a:pt x="3" y="54"/>
                  </a:cubicBez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97AF79F-0F62-4521-A9BD-E1A2D67A7A54}"/>
                </a:ext>
              </a:extLst>
            </p:cNvPr>
            <p:cNvSpPr/>
            <p:nvPr/>
          </p:nvSpPr>
          <p:spPr>
            <a:xfrm>
              <a:off x="12399370" y="6276215"/>
              <a:ext cx="423569" cy="3164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1" h="255">
                  <a:moveTo>
                    <a:pt x="117" y="8"/>
                  </a:moveTo>
                  <a:cubicBezTo>
                    <a:pt x="140" y="11"/>
                    <a:pt x="175" y="61"/>
                    <a:pt x="226" y="136"/>
                  </a:cubicBezTo>
                  <a:cubicBezTo>
                    <a:pt x="245" y="165"/>
                    <a:pt x="263" y="191"/>
                    <a:pt x="276" y="208"/>
                  </a:cubicBezTo>
                  <a:cubicBezTo>
                    <a:pt x="293" y="228"/>
                    <a:pt x="313" y="236"/>
                    <a:pt x="331" y="239"/>
                  </a:cubicBezTo>
                  <a:cubicBezTo>
                    <a:pt x="335" y="245"/>
                    <a:pt x="337" y="250"/>
                    <a:pt x="341" y="255"/>
                  </a:cubicBezTo>
                  <a:cubicBezTo>
                    <a:pt x="332" y="255"/>
                    <a:pt x="323" y="254"/>
                    <a:pt x="313" y="251"/>
                  </a:cubicBezTo>
                  <a:cubicBezTo>
                    <a:pt x="296" y="246"/>
                    <a:pt x="279" y="236"/>
                    <a:pt x="264" y="218"/>
                  </a:cubicBezTo>
                  <a:cubicBezTo>
                    <a:pt x="251" y="201"/>
                    <a:pt x="232" y="173"/>
                    <a:pt x="213" y="144"/>
                  </a:cubicBezTo>
                  <a:cubicBezTo>
                    <a:pt x="181" y="97"/>
                    <a:pt x="133" y="26"/>
                    <a:pt x="115" y="23"/>
                  </a:cubicBezTo>
                  <a:cubicBezTo>
                    <a:pt x="97" y="20"/>
                    <a:pt x="48" y="18"/>
                    <a:pt x="10" y="16"/>
                  </a:cubicBezTo>
                  <a:cubicBezTo>
                    <a:pt x="7" y="11"/>
                    <a:pt x="4" y="6"/>
                    <a:pt x="0" y="0"/>
                  </a:cubicBezTo>
                  <a:cubicBezTo>
                    <a:pt x="39" y="2"/>
                    <a:pt x="97" y="5"/>
                    <a:pt x="117" y="8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54E1CC-FCD8-4488-A358-587CE4EA90DB}"/>
                </a:ext>
              </a:extLst>
            </p:cNvPr>
            <p:cNvSpPr/>
            <p:nvPr/>
          </p:nvSpPr>
          <p:spPr>
            <a:xfrm>
              <a:off x="12738222" y="6666148"/>
              <a:ext cx="361280" cy="2167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1" h="175">
                  <a:moveTo>
                    <a:pt x="106" y="0"/>
                  </a:moveTo>
                  <a:cubicBezTo>
                    <a:pt x="106" y="0"/>
                    <a:pt x="94" y="83"/>
                    <a:pt x="0" y="90"/>
                  </a:cubicBezTo>
                  <a:cubicBezTo>
                    <a:pt x="0" y="90"/>
                    <a:pt x="19" y="132"/>
                    <a:pt x="82" y="157"/>
                  </a:cubicBezTo>
                  <a:cubicBezTo>
                    <a:pt x="144" y="182"/>
                    <a:pt x="165" y="173"/>
                    <a:pt x="165" y="173"/>
                  </a:cubicBezTo>
                  <a:cubicBezTo>
                    <a:pt x="165" y="173"/>
                    <a:pt x="277" y="106"/>
                    <a:pt x="291" y="66"/>
                  </a:cubicBezTo>
                  <a:cubicBezTo>
                    <a:pt x="291" y="66"/>
                    <a:pt x="222" y="27"/>
                    <a:pt x="106" y="0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63805D4-1790-4344-A154-445537E7767C}"/>
                </a:ext>
              </a:extLst>
            </p:cNvPr>
            <p:cNvSpPr/>
            <p:nvPr/>
          </p:nvSpPr>
          <p:spPr>
            <a:xfrm>
              <a:off x="12812973" y="6699784"/>
              <a:ext cx="208047" cy="1594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29">
                  <a:moveTo>
                    <a:pt x="0" y="120"/>
                  </a:moveTo>
                  <a:cubicBezTo>
                    <a:pt x="26" y="107"/>
                    <a:pt x="39" y="107"/>
                    <a:pt x="50" y="106"/>
                  </a:cubicBezTo>
                  <a:cubicBezTo>
                    <a:pt x="52" y="106"/>
                    <a:pt x="53" y="106"/>
                    <a:pt x="55" y="106"/>
                  </a:cubicBezTo>
                  <a:cubicBezTo>
                    <a:pt x="60" y="105"/>
                    <a:pt x="72" y="80"/>
                    <a:pt x="81" y="63"/>
                  </a:cubicBezTo>
                  <a:cubicBezTo>
                    <a:pt x="85" y="55"/>
                    <a:pt x="90" y="44"/>
                    <a:pt x="95" y="34"/>
                  </a:cubicBezTo>
                  <a:cubicBezTo>
                    <a:pt x="106" y="15"/>
                    <a:pt x="123" y="5"/>
                    <a:pt x="140" y="0"/>
                  </a:cubicBezTo>
                  <a:cubicBezTo>
                    <a:pt x="150" y="3"/>
                    <a:pt x="160" y="7"/>
                    <a:pt x="168" y="11"/>
                  </a:cubicBezTo>
                  <a:cubicBezTo>
                    <a:pt x="152" y="12"/>
                    <a:pt x="122" y="17"/>
                    <a:pt x="109" y="41"/>
                  </a:cubicBezTo>
                  <a:cubicBezTo>
                    <a:pt x="103" y="51"/>
                    <a:pt x="99" y="61"/>
                    <a:pt x="94" y="70"/>
                  </a:cubicBezTo>
                  <a:cubicBezTo>
                    <a:pt x="79" y="101"/>
                    <a:pt x="70" y="120"/>
                    <a:pt x="56" y="121"/>
                  </a:cubicBezTo>
                  <a:cubicBezTo>
                    <a:pt x="54" y="121"/>
                    <a:pt x="52" y="121"/>
                    <a:pt x="51" y="121"/>
                  </a:cubicBezTo>
                  <a:cubicBezTo>
                    <a:pt x="44" y="122"/>
                    <a:pt x="34" y="123"/>
                    <a:pt x="19" y="129"/>
                  </a:cubicBezTo>
                  <a:cubicBezTo>
                    <a:pt x="12" y="126"/>
                    <a:pt x="6" y="123"/>
                    <a:pt x="0" y="120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7AC360A-6210-4BD9-B170-DA151C310AFF}"/>
                </a:ext>
              </a:extLst>
            </p:cNvPr>
            <p:cNvSpPr/>
            <p:nvPr/>
          </p:nvSpPr>
          <p:spPr>
            <a:xfrm>
              <a:off x="12935060" y="6743387"/>
              <a:ext cx="251650" cy="3301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3" h="266">
                  <a:moveTo>
                    <a:pt x="0" y="116"/>
                  </a:moveTo>
                  <a:lnTo>
                    <a:pt x="0" y="115"/>
                  </a:lnTo>
                  <a:cubicBezTo>
                    <a:pt x="-1" y="85"/>
                    <a:pt x="25" y="75"/>
                    <a:pt x="25" y="75"/>
                  </a:cubicBezTo>
                  <a:cubicBezTo>
                    <a:pt x="25" y="75"/>
                    <a:pt x="24" y="67"/>
                    <a:pt x="35" y="59"/>
                  </a:cubicBezTo>
                  <a:cubicBezTo>
                    <a:pt x="46" y="51"/>
                    <a:pt x="59" y="52"/>
                    <a:pt x="59" y="52"/>
                  </a:cubicBezTo>
                  <a:cubicBezTo>
                    <a:pt x="59" y="52"/>
                    <a:pt x="58" y="44"/>
                    <a:pt x="68" y="34"/>
                  </a:cubicBezTo>
                  <a:cubicBezTo>
                    <a:pt x="78" y="24"/>
                    <a:pt x="97" y="24"/>
                    <a:pt x="97" y="24"/>
                  </a:cubicBezTo>
                  <a:cubicBezTo>
                    <a:pt x="97" y="24"/>
                    <a:pt x="100" y="10"/>
                    <a:pt x="111" y="3"/>
                  </a:cubicBezTo>
                  <a:cubicBezTo>
                    <a:pt x="120" y="-2"/>
                    <a:pt x="128" y="0"/>
                    <a:pt x="131" y="2"/>
                  </a:cubicBezTo>
                  <a:cubicBezTo>
                    <a:pt x="132" y="2"/>
                    <a:pt x="133" y="3"/>
                    <a:pt x="133" y="3"/>
                  </a:cubicBezTo>
                  <a:cubicBezTo>
                    <a:pt x="133" y="3"/>
                    <a:pt x="169" y="50"/>
                    <a:pt x="184" y="82"/>
                  </a:cubicBezTo>
                  <a:cubicBezTo>
                    <a:pt x="199" y="114"/>
                    <a:pt x="209" y="217"/>
                    <a:pt x="198" y="223"/>
                  </a:cubicBezTo>
                  <a:cubicBezTo>
                    <a:pt x="187" y="228"/>
                    <a:pt x="180" y="221"/>
                    <a:pt x="180" y="221"/>
                  </a:cubicBezTo>
                  <a:cubicBezTo>
                    <a:pt x="180" y="221"/>
                    <a:pt x="170" y="260"/>
                    <a:pt x="154" y="254"/>
                  </a:cubicBezTo>
                  <a:cubicBezTo>
                    <a:pt x="142" y="249"/>
                    <a:pt x="142" y="232"/>
                    <a:pt x="142" y="226"/>
                  </a:cubicBezTo>
                  <a:cubicBezTo>
                    <a:pt x="141" y="232"/>
                    <a:pt x="138" y="246"/>
                    <a:pt x="124" y="244"/>
                  </a:cubicBezTo>
                  <a:cubicBezTo>
                    <a:pt x="106" y="243"/>
                    <a:pt x="101" y="180"/>
                    <a:pt x="101" y="180"/>
                  </a:cubicBezTo>
                  <a:lnTo>
                    <a:pt x="41" y="103"/>
                  </a:lnTo>
                  <a:cubicBezTo>
                    <a:pt x="41" y="103"/>
                    <a:pt x="81" y="164"/>
                    <a:pt x="85" y="204"/>
                  </a:cubicBezTo>
                  <a:cubicBezTo>
                    <a:pt x="88" y="224"/>
                    <a:pt x="74" y="267"/>
                    <a:pt x="69" y="266"/>
                  </a:cubicBezTo>
                  <a:cubicBezTo>
                    <a:pt x="63" y="264"/>
                    <a:pt x="44" y="251"/>
                    <a:pt x="56" y="216"/>
                  </a:cubicBezTo>
                  <a:cubicBezTo>
                    <a:pt x="56" y="216"/>
                    <a:pt x="5" y="154"/>
                    <a:pt x="1" y="119"/>
                  </a:cubicBezTo>
                  <a:cubicBezTo>
                    <a:pt x="1" y="118"/>
                    <a:pt x="1" y="118"/>
                    <a:pt x="0" y="118"/>
                  </a:cubicBezTo>
                  <a:cubicBezTo>
                    <a:pt x="0" y="117"/>
                    <a:pt x="0" y="117"/>
                    <a:pt x="0" y="116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B19548-6CD4-49D7-A91E-7CCC6519DEEF}"/>
                </a:ext>
              </a:extLst>
            </p:cNvPr>
            <p:cNvSpPr/>
            <p:nvPr/>
          </p:nvSpPr>
          <p:spPr>
            <a:xfrm>
              <a:off x="12996104" y="6765811"/>
              <a:ext cx="180640" cy="2803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226">
                  <a:moveTo>
                    <a:pt x="0" y="36"/>
                  </a:moveTo>
                  <a:cubicBezTo>
                    <a:pt x="5" y="35"/>
                    <a:pt x="8" y="35"/>
                    <a:pt x="9" y="35"/>
                  </a:cubicBezTo>
                  <a:cubicBezTo>
                    <a:pt x="26" y="56"/>
                    <a:pt x="69" y="111"/>
                    <a:pt x="83" y="140"/>
                  </a:cubicBezTo>
                  <a:cubicBezTo>
                    <a:pt x="102" y="139"/>
                    <a:pt x="117" y="123"/>
                    <a:pt x="121" y="117"/>
                  </a:cubicBezTo>
                  <a:cubicBezTo>
                    <a:pt x="112" y="98"/>
                    <a:pt x="66" y="27"/>
                    <a:pt x="46" y="7"/>
                  </a:cubicBezTo>
                  <a:cubicBezTo>
                    <a:pt x="47" y="7"/>
                    <a:pt x="48" y="7"/>
                    <a:pt x="48" y="7"/>
                  </a:cubicBezTo>
                  <a:cubicBezTo>
                    <a:pt x="48" y="7"/>
                    <a:pt x="49" y="4"/>
                    <a:pt x="50" y="0"/>
                  </a:cubicBezTo>
                  <a:cubicBezTo>
                    <a:pt x="70" y="20"/>
                    <a:pt x="117" y="91"/>
                    <a:pt x="128" y="113"/>
                  </a:cubicBezTo>
                  <a:cubicBezTo>
                    <a:pt x="134" y="111"/>
                    <a:pt x="140" y="105"/>
                    <a:pt x="145" y="100"/>
                  </a:cubicBezTo>
                  <a:cubicBezTo>
                    <a:pt x="145" y="102"/>
                    <a:pt x="146" y="106"/>
                    <a:pt x="146" y="109"/>
                  </a:cubicBezTo>
                  <a:cubicBezTo>
                    <a:pt x="142" y="113"/>
                    <a:pt x="136" y="118"/>
                    <a:pt x="130" y="120"/>
                  </a:cubicBezTo>
                  <a:cubicBezTo>
                    <a:pt x="135" y="138"/>
                    <a:pt x="136" y="184"/>
                    <a:pt x="137" y="206"/>
                  </a:cubicBezTo>
                  <a:cubicBezTo>
                    <a:pt x="133" y="205"/>
                    <a:pt x="131" y="204"/>
                    <a:pt x="131" y="204"/>
                  </a:cubicBezTo>
                  <a:cubicBezTo>
                    <a:pt x="131" y="204"/>
                    <a:pt x="127" y="144"/>
                    <a:pt x="124" y="126"/>
                  </a:cubicBezTo>
                  <a:cubicBezTo>
                    <a:pt x="117" y="133"/>
                    <a:pt x="103" y="145"/>
                    <a:pt x="87" y="147"/>
                  </a:cubicBezTo>
                  <a:cubicBezTo>
                    <a:pt x="94" y="166"/>
                    <a:pt x="94" y="193"/>
                    <a:pt x="92" y="211"/>
                  </a:cubicBezTo>
                  <a:cubicBezTo>
                    <a:pt x="92" y="216"/>
                    <a:pt x="89" y="223"/>
                    <a:pt x="83" y="226"/>
                  </a:cubicBezTo>
                  <a:cubicBezTo>
                    <a:pt x="85" y="211"/>
                    <a:pt x="88" y="176"/>
                    <a:pt x="81" y="153"/>
                  </a:cubicBezTo>
                  <a:cubicBezTo>
                    <a:pt x="76" y="159"/>
                    <a:pt x="67" y="167"/>
                    <a:pt x="53" y="168"/>
                  </a:cubicBezTo>
                  <a:cubicBezTo>
                    <a:pt x="52" y="165"/>
                    <a:pt x="52" y="164"/>
                    <a:pt x="52" y="164"/>
                  </a:cubicBezTo>
                  <a:lnTo>
                    <a:pt x="50" y="161"/>
                  </a:lnTo>
                  <a:cubicBezTo>
                    <a:pt x="68" y="160"/>
                    <a:pt x="74" y="148"/>
                    <a:pt x="77" y="143"/>
                  </a:cubicBezTo>
                  <a:cubicBezTo>
                    <a:pt x="62" y="115"/>
                    <a:pt x="14" y="53"/>
                    <a:pt x="0" y="36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7F28B7-7FE9-49CB-99E0-FB9DF06985D6}"/>
                </a:ext>
              </a:extLst>
            </p:cNvPr>
            <p:cNvSpPr/>
            <p:nvPr/>
          </p:nvSpPr>
          <p:spPr>
            <a:xfrm>
              <a:off x="13002330" y="6990054"/>
              <a:ext cx="37374" cy="274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23">
                  <a:moveTo>
                    <a:pt x="1" y="23"/>
                  </a:moveTo>
                  <a:cubicBezTo>
                    <a:pt x="2" y="21"/>
                    <a:pt x="2" y="19"/>
                    <a:pt x="2" y="18"/>
                  </a:cubicBezTo>
                  <a:cubicBezTo>
                    <a:pt x="2" y="18"/>
                    <a:pt x="2" y="16"/>
                    <a:pt x="0" y="15"/>
                  </a:cubicBezTo>
                  <a:cubicBezTo>
                    <a:pt x="18" y="13"/>
                    <a:pt x="26" y="6"/>
                    <a:pt x="31" y="0"/>
                  </a:cubicBezTo>
                  <a:cubicBezTo>
                    <a:pt x="31" y="2"/>
                    <a:pt x="31" y="4"/>
                    <a:pt x="31" y="6"/>
                  </a:cubicBezTo>
                  <a:cubicBezTo>
                    <a:pt x="31" y="7"/>
                    <a:pt x="31" y="9"/>
                    <a:pt x="31" y="11"/>
                  </a:cubicBezTo>
                  <a:cubicBezTo>
                    <a:pt x="25" y="16"/>
                    <a:pt x="15" y="21"/>
                    <a:pt x="1" y="23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CE7DEA1-BF42-4394-92CF-309FF6F55141}"/>
                </a:ext>
              </a:extLst>
            </p:cNvPr>
            <p:cNvSpPr/>
            <p:nvPr/>
          </p:nvSpPr>
          <p:spPr>
            <a:xfrm>
              <a:off x="12953747" y="6840559"/>
              <a:ext cx="69764" cy="9966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" h="81">
                  <a:moveTo>
                    <a:pt x="6" y="0"/>
                  </a:moveTo>
                  <a:cubicBezTo>
                    <a:pt x="12" y="7"/>
                    <a:pt x="20" y="17"/>
                    <a:pt x="27" y="27"/>
                  </a:cubicBezTo>
                  <a:cubicBezTo>
                    <a:pt x="31" y="33"/>
                    <a:pt x="45" y="55"/>
                    <a:pt x="57" y="81"/>
                  </a:cubicBezTo>
                  <a:cubicBezTo>
                    <a:pt x="56" y="81"/>
                    <a:pt x="18" y="25"/>
                    <a:pt x="0" y="4"/>
                  </a:cubicBezTo>
                  <a:cubicBezTo>
                    <a:pt x="2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F60983-188C-4E80-B8EE-2F2E2F2DA1C4}"/>
                </a:ext>
              </a:extLst>
            </p:cNvPr>
            <p:cNvSpPr/>
            <p:nvPr/>
          </p:nvSpPr>
          <p:spPr>
            <a:xfrm>
              <a:off x="13910515" y="4994296"/>
              <a:ext cx="275320" cy="3724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" h="300">
                  <a:moveTo>
                    <a:pt x="164" y="97"/>
                  </a:moveTo>
                  <a:cubicBezTo>
                    <a:pt x="192" y="106"/>
                    <a:pt x="216" y="126"/>
                    <a:pt x="214" y="178"/>
                  </a:cubicBezTo>
                  <a:cubicBezTo>
                    <a:pt x="214" y="194"/>
                    <a:pt x="210" y="206"/>
                    <a:pt x="202" y="217"/>
                  </a:cubicBezTo>
                  <a:cubicBezTo>
                    <a:pt x="195" y="195"/>
                    <a:pt x="182" y="177"/>
                    <a:pt x="175" y="169"/>
                  </a:cubicBezTo>
                  <a:cubicBezTo>
                    <a:pt x="161" y="153"/>
                    <a:pt x="161" y="123"/>
                    <a:pt x="164" y="97"/>
                  </a:cubicBezTo>
                  <a:close/>
                  <a:moveTo>
                    <a:pt x="222" y="179"/>
                  </a:moveTo>
                  <a:cubicBezTo>
                    <a:pt x="224" y="120"/>
                    <a:pt x="195" y="99"/>
                    <a:pt x="165" y="90"/>
                  </a:cubicBezTo>
                  <a:cubicBezTo>
                    <a:pt x="166" y="84"/>
                    <a:pt x="167" y="79"/>
                    <a:pt x="168" y="74"/>
                  </a:cubicBezTo>
                  <a:cubicBezTo>
                    <a:pt x="172" y="51"/>
                    <a:pt x="168" y="31"/>
                    <a:pt x="156" y="18"/>
                  </a:cubicBezTo>
                  <a:cubicBezTo>
                    <a:pt x="143" y="5"/>
                    <a:pt x="124" y="-2"/>
                    <a:pt x="98" y="0"/>
                  </a:cubicBezTo>
                  <a:cubicBezTo>
                    <a:pt x="38" y="5"/>
                    <a:pt x="2" y="68"/>
                    <a:pt x="0" y="71"/>
                  </a:cubicBezTo>
                  <a:lnTo>
                    <a:pt x="7" y="75"/>
                  </a:lnTo>
                  <a:cubicBezTo>
                    <a:pt x="8" y="74"/>
                    <a:pt x="43" y="12"/>
                    <a:pt x="98" y="8"/>
                  </a:cubicBezTo>
                  <a:cubicBezTo>
                    <a:pt x="122" y="6"/>
                    <a:pt x="139" y="11"/>
                    <a:pt x="150" y="23"/>
                  </a:cubicBezTo>
                  <a:cubicBezTo>
                    <a:pt x="160" y="34"/>
                    <a:pt x="163" y="52"/>
                    <a:pt x="160" y="72"/>
                  </a:cubicBezTo>
                  <a:cubicBezTo>
                    <a:pt x="159" y="77"/>
                    <a:pt x="159" y="82"/>
                    <a:pt x="157" y="87"/>
                  </a:cubicBezTo>
                  <a:cubicBezTo>
                    <a:pt x="154" y="86"/>
                    <a:pt x="150" y="85"/>
                    <a:pt x="146" y="85"/>
                  </a:cubicBezTo>
                  <a:cubicBezTo>
                    <a:pt x="126" y="81"/>
                    <a:pt x="118" y="68"/>
                    <a:pt x="110" y="55"/>
                  </a:cubicBezTo>
                  <a:cubicBezTo>
                    <a:pt x="102" y="43"/>
                    <a:pt x="94" y="30"/>
                    <a:pt x="77" y="29"/>
                  </a:cubicBezTo>
                  <a:cubicBezTo>
                    <a:pt x="43" y="27"/>
                    <a:pt x="20" y="75"/>
                    <a:pt x="19" y="78"/>
                  </a:cubicBezTo>
                  <a:lnTo>
                    <a:pt x="26" y="81"/>
                  </a:lnTo>
                  <a:cubicBezTo>
                    <a:pt x="26" y="80"/>
                    <a:pt x="47" y="35"/>
                    <a:pt x="77" y="37"/>
                  </a:cubicBezTo>
                  <a:cubicBezTo>
                    <a:pt x="90" y="38"/>
                    <a:pt x="96" y="47"/>
                    <a:pt x="103" y="59"/>
                  </a:cubicBezTo>
                  <a:cubicBezTo>
                    <a:pt x="112" y="73"/>
                    <a:pt x="121" y="88"/>
                    <a:pt x="145" y="92"/>
                  </a:cubicBezTo>
                  <a:cubicBezTo>
                    <a:pt x="148" y="93"/>
                    <a:pt x="152" y="94"/>
                    <a:pt x="157" y="95"/>
                  </a:cubicBezTo>
                  <a:cubicBezTo>
                    <a:pt x="152" y="124"/>
                    <a:pt x="153" y="155"/>
                    <a:pt x="170" y="174"/>
                  </a:cubicBezTo>
                  <a:cubicBezTo>
                    <a:pt x="176" y="182"/>
                    <a:pt x="190" y="202"/>
                    <a:pt x="197" y="224"/>
                  </a:cubicBezTo>
                  <a:cubicBezTo>
                    <a:pt x="182" y="239"/>
                    <a:pt x="160" y="248"/>
                    <a:pt x="129" y="253"/>
                  </a:cubicBezTo>
                  <a:lnTo>
                    <a:pt x="130" y="261"/>
                  </a:lnTo>
                  <a:cubicBezTo>
                    <a:pt x="161" y="257"/>
                    <a:pt x="184" y="247"/>
                    <a:pt x="199" y="233"/>
                  </a:cubicBezTo>
                  <a:cubicBezTo>
                    <a:pt x="200" y="241"/>
                    <a:pt x="201" y="250"/>
                    <a:pt x="199" y="259"/>
                  </a:cubicBezTo>
                  <a:cubicBezTo>
                    <a:pt x="196" y="274"/>
                    <a:pt x="187" y="285"/>
                    <a:pt x="171" y="293"/>
                  </a:cubicBezTo>
                  <a:lnTo>
                    <a:pt x="174" y="300"/>
                  </a:lnTo>
                  <a:cubicBezTo>
                    <a:pt x="192" y="291"/>
                    <a:pt x="203" y="278"/>
                    <a:pt x="207" y="260"/>
                  </a:cubicBezTo>
                  <a:cubicBezTo>
                    <a:pt x="209" y="249"/>
                    <a:pt x="208" y="237"/>
                    <a:pt x="205" y="226"/>
                  </a:cubicBezTo>
                  <a:cubicBezTo>
                    <a:pt x="215" y="213"/>
                    <a:pt x="222" y="198"/>
                    <a:pt x="222" y="179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CB8B1E-5EA3-4FA0-9CEB-7119E2E1B10E}"/>
                </a:ext>
              </a:extLst>
            </p:cNvPr>
            <p:cNvSpPr/>
            <p:nvPr/>
          </p:nvSpPr>
          <p:spPr>
            <a:xfrm>
              <a:off x="12860313" y="5074023"/>
              <a:ext cx="1204681" cy="13778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68" h="1107">
                  <a:moveTo>
                    <a:pt x="144" y="0"/>
                  </a:moveTo>
                  <a:cubicBezTo>
                    <a:pt x="128" y="0"/>
                    <a:pt x="114" y="4"/>
                    <a:pt x="102" y="13"/>
                  </a:cubicBezTo>
                  <a:cubicBezTo>
                    <a:pt x="57" y="45"/>
                    <a:pt x="1" y="126"/>
                    <a:pt x="0" y="208"/>
                  </a:cubicBezTo>
                  <a:cubicBezTo>
                    <a:pt x="-1" y="308"/>
                    <a:pt x="35" y="632"/>
                    <a:pt x="150" y="845"/>
                  </a:cubicBezTo>
                  <a:cubicBezTo>
                    <a:pt x="264" y="1057"/>
                    <a:pt x="356" y="1105"/>
                    <a:pt x="456" y="1107"/>
                  </a:cubicBezTo>
                  <a:cubicBezTo>
                    <a:pt x="557" y="1109"/>
                    <a:pt x="736" y="994"/>
                    <a:pt x="846" y="695"/>
                  </a:cubicBezTo>
                  <a:cubicBezTo>
                    <a:pt x="956" y="397"/>
                    <a:pt x="984" y="234"/>
                    <a:pt x="960" y="118"/>
                  </a:cubicBezTo>
                  <a:cubicBezTo>
                    <a:pt x="936" y="1"/>
                    <a:pt x="882" y="0"/>
                    <a:pt x="822" y="0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C39CFB9-F4D9-4930-A679-4644F94F6624}"/>
                </a:ext>
              </a:extLst>
            </p:cNvPr>
            <p:cNvSpPr/>
            <p:nvPr/>
          </p:nvSpPr>
          <p:spPr>
            <a:xfrm>
              <a:off x="12860313" y="5306989"/>
              <a:ext cx="956768" cy="11448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9" h="920">
                  <a:moveTo>
                    <a:pt x="733" y="730"/>
                  </a:moveTo>
                  <a:cubicBezTo>
                    <a:pt x="786" y="537"/>
                    <a:pt x="768" y="319"/>
                    <a:pt x="755" y="211"/>
                  </a:cubicBezTo>
                  <a:cubicBezTo>
                    <a:pt x="741" y="87"/>
                    <a:pt x="763" y="0"/>
                    <a:pt x="763" y="0"/>
                  </a:cubicBezTo>
                  <a:lnTo>
                    <a:pt x="1" y="0"/>
                  </a:lnTo>
                  <a:cubicBezTo>
                    <a:pt x="1" y="7"/>
                    <a:pt x="0" y="14"/>
                    <a:pt x="0" y="21"/>
                  </a:cubicBezTo>
                  <a:cubicBezTo>
                    <a:pt x="-1" y="121"/>
                    <a:pt x="35" y="445"/>
                    <a:pt x="150" y="658"/>
                  </a:cubicBezTo>
                  <a:cubicBezTo>
                    <a:pt x="264" y="870"/>
                    <a:pt x="356" y="918"/>
                    <a:pt x="456" y="920"/>
                  </a:cubicBezTo>
                  <a:cubicBezTo>
                    <a:pt x="526" y="921"/>
                    <a:pt x="635" y="866"/>
                    <a:pt x="733" y="730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CBEF8C2-98AB-47BF-9FCB-E9D93203EE9D}"/>
                </a:ext>
              </a:extLst>
            </p:cNvPr>
            <p:cNvSpPr/>
            <p:nvPr/>
          </p:nvSpPr>
          <p:spPr>
            <a:xfrm>
              <a:off x="12867788" y="5074023"/>
              <a:ext cx="1118721" cy="2043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9" h="165">
                  <a:moveTo>
                    <a:pt x="763" y="165"/>
                  </a:moveTo>
                  <a:cubicBezTo>
                    <a:pt x="763" y="165"/>
                    <a:pt x="831" y="50"/>
                    <a:pt x="899" y="16"/>
                  </a:cubicBezTo>
                  <a:cubicBezTo>
                    <a:pt x="875" y="0"/>
                    <a:pt x="847" y="0"/>
                    <a:pt x="816" y="0"/>
                  </a:cubicBezTo>
                  <a:lnTo>
                    <a:pt x="138" y="0"/>
                  </a:lnTo>
                  <a:cubicBezTo>
                    <a:pt x="122" y="0"/>
                    <a:pt x="108" y="4"/>
                    <a:pt x="96" y="13"/>
                  </a:cubicBezTo>
                  <a:cubicBezTo>
                    <a:pt x="59" y="39"/>
                    <a:pt x="14" y="99"/>
                    <a:pt x="0" y="165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E520DD0-4751-4311-976C-58CDD9E69183}"/>
                </a:ext>
              </a:extLst>
            </p:cNvPr>
            <p:cNvSpPr/>
            <p:nvPr/>
          </p:nvSpPr>
          <p:spPr>
            <a:xfrm>
              <a:off x="14097384" y="5959784"/>
              <a:ext cx="214276" cy="33511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3" h="270">
                  <a:moveTo>
                    <a:pt x="34" y="246"/>
                  </a:moveTo>
                  <a:cubicBezTo>
                    <a:pt x="14" y="232"/>
                    <a:pt x="6" y="209"/>
                    <a:pt x="9" y="178"/>
                  </a:cubicBezTo>
                  <a:cubicBezTo>
                    <a:pt x="10" y="169"/>
                    <a:pt x="12" y="160"/>
                    <a:pt x="14" y="151"/>
                  </a:cubicBezTo>
                  <a:cubicBezTo>
                    <a:pt x="31" y="211"/>
                    <a:pt x="105" y="246"/>
                    <a:pt x="134" y="259"/>
                  </a:cubicBezTo>
                  <a:cubicBezTo>
                    <a:pt x="99" y="266"/>
                    <a:pt x="60" y="265"/>
                    <a:pt x="34" y="246"/>
                  </a:cubicBezTo>
                  <a:close/>
                  <a:moveTo>
                    <a:pt x="170" y="247"/>
                  </a:moveTo>
                  <a:cubicBezTo>
                    <a:pt x="163" y="250"/>
                    <a:pt x="155" y="252"/>
                    <a:pt x="147" y="255"/>
                  </a:cubicBezTo>
                  <a:cubicBezTo>
                    <a:pt x="134" y="250"/>
                    <a:pt x="29" y="211"/>
                    <a:pt x="19" y="138"/>
                  </a:cubicBezTo>
                  <a:lnTo>
                    <a:pt x="19" y="137"/>
                  </a:lnTo>
                  <a:cubicBezTo>
                    <a:pt x="42" y="77"/>
                    <a:pt x="94" y="61"/>
                    <a:pt x="96" y="60"/>
                  </a:cubicBezTo>
                  <a:lnTo>
                    <a:pt x="95" y="53"/>
                  </a:lnTo>
                  <a:cubicBezTo>
                    <a:pt x="94" y="53"/>
                    <a:pt x="44" y="68"/>
                    <a:pt x="18" y="121"/>
                  </a:cubicBezTo>
                  <a:cubicBezTo>
                    <a:pt x="16" y="53"/>
                    <a:pt x="65" y="6"/>
                    <a:pt x="65" y="6"/>
                  </a:cubicBezTo>
                  <a:lnTo>
                    <a:pt x="60" y="0"/>
                  </a:lnTo>
                  <a:cubicBezTo>
                    <a:pt x="59" y="0"/>
                    <a:pt x="2" y="57"/>
                    <a:pt x="11" y="135"/>
                  </a:cubicBezTo>
                  <a:cubicBezTo>
                    <a:pt x="6" y="148"/>
                    <a:pt x="3" y="162"/>
                    <a:pt x="1" y="177"/>
                  </a:cubicBezTo>
                  <a:cubicBezTo>
                    <a:pt x="-2" y="211"/>
                    <a:pt x="8" y="237"/>
                    <a:pt x="30" y="252"/>
                  </a:cubicBezTo>
                  <a:cubicBezTo>
                    <a:pt x="47" y="265"/>
                    <a:pt x="70" y="270"/>
                    <a:pt x="94" y="270"/>
                  </a:cubicBezTo>
                  <a:cubicBezTo>
                    <a:pt x="122" y="270"/>
                    <a:pt x="150" y="263"/>
                    <a:pt x="173" y="254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2548264-5AAC-4741-8009-7F6907584F7D}"/>
                </a:ext>
              </a:extLst>
            </p:cNvPr>
            <p:cNvSpPr/>
            <p:nvPr/>
          </p:nvSpPr>
          <p:spPr>
            <a:xfrm>
              <a:off x="13769741" y="6262512"/>
              <a:ext cx="708856" cy="57181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0" h="460">
                  <a:moveTo>
                    <a:pt x="423" y="0"/>
                  </a:moveTo>
                  <a:cubicBezTo>
                    <a:pt x="423" y="0"/>
                    <a:pt x="16" y="326"/>
                    <a:pt x="4" y="354"/>
                  </a:cubicBezTo>
                  <a:cubicBezTo>
                    <a:pt x="-8" y="382"/>
                    <a:pt x="6" y="415"/>
                    <a:pt x="35" y="443"/>
                  </a:cubicBezTo>
                  <a:cubicBezTo>
                    <a:pt x="63" y="471"/>
                    <a:pt x="97" y="461"/>
                    <a:pt x="117" y="443"/>
                  </a:cubicBezTo>
                  <a:cubicBezTo>
                    <a:pt x="138" y="425"/>
                    <a:pt x="570" y="63"/>
                    <a:pt x="570" y="63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9598D69-0F74-4ABA-8E0C-0A11866B1606}"/>
                </a:ext>
              </a:extLst>
            </p:cNvPr>
            <p:cNvSpPr/>
            <p:nvPr/>
          </p:nvSpPr>
          <p:spPr>
            <a:xfrm>
              <a:off x="13869401" y="5253420"/>
              <a:ext cx="259125" cy="28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9" h="229">
                  <a:moveTo>
                    <a:pt x="209" y="115"/>
                  </a:moveTo>
                  <a:cubicBezTo>
                    <a:pt x="209" y="52"/>
                    <a:pt x="162" y="0"/>
                    <a:pt x="105" y="0"/>
                  </a:cubicBezTo>
                  <a:cubicBezTo>
                    <a:pt x="47" y="0"/>
                    <a:pt x="0" y="52"/>
                    <a:pt x="0" y="115"/>
                  </a:cubicBezTo>
                  <a:cubicBezTo>
                    <a:pt x="0" y="178"/>
                    <a:pt x="47" y="229"/>
                    <a:pt x="105" y="229"/>
                  </a:cubicBezTo>
                  <a:cubicBezTo>
                    <a:pt x="162" y="229"/>
                    <a:pt x="209" y="178"/>
                    <a:pt x="209" y="115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2EB6725-4DB9-4C98-B79F-48F4FBE42442}"/>
                </a:ext>
              </a:extLst>
            </p:cNvPr>
            <p:cNvSpPr/>
            <p:nvPr/>
          </p:nvSpPr>
          <p:spPr>
            <a:xfrm>
              <a:off x="13906778" y="5287057"/>
              <a:ext cx="244175" cy="2404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7" h="194">
                  <a:moveTo>
                    <a:pt x="197" y="97"/>
                  </a:moveTo>
                  <a:cubicBezTo>
                    <a:pt x="197" y="43"/>
                    <a:pt x="153" y="0"/>
                    <a:pt x="98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1"/>
                    <a:pt x="44" y="194"/>
                    <a:pt x="98" y="194"/>
                  </a:cubicBezTo>
                  <a:cubicBezTo>
                    <a:pt x="153" y="194"/>
                    <a:pt x="197" y="151"/>
                    <a:pt x="197" y="97"/>
                  </a:cubicBez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844B3BC-D89D-4C61-9D38-9513F8BF33D9}"/>
                </a:ext>
              </a:extLst>
            </p:cNvPr>
            <p:cNvSpPr/>
            <p:nvPr/>
          </p:nvSpPr>
          <p:spPr>
            <a:xfrm>
              <a:off x="13962839" y="5364296"/>
              <a:ext cx="528216" cy="8483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5" h="682">
                  <a:moveTo>
                    <a:pt x="31" y="25"/>
                  </a:moveTo>
                  <a:cubicBezTo>
                    <a:pt x="2" y="56"/>
                    <a:pt x="-16" y="100"/>
                    <a:pt x="21" y="180"/>
                  </a:cubicBezTo>
                  <a:cubicBezTo>
                    <a:pt x="58" y="259"/>
                    <a:pt x="255" y="682"/>
                    <a:pt x="255" y="682"/>
                  </a:cubicBezTo>
                  <a:lnTo>
                    <a:pt x="425" y="612"/>
                  </a:lnTo>
                  <a:cubicBezTo>
                    <a:pt x="425" y="612"/>
                    <a:pt x="180" y="63"/>
                    <a:pt x="148" y="28"/>
                  </a:cubicBezTo>
                  <a:cubicBezTo>
                    <a:pt x="105" y="-19"/>
                    <a:pt x="52" y="2"/>
                    <a:pt x="31" y="25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E85A0CD-9381-4B6F-805D-FEF24287596D}"/>
                </a:ext>
              </a:extLst>
            </p:cNvPr>
            <p:cNvSpPr/>
            <p:nvPr/>
          </p:nvSpPr>
          <p:spPr>
            <a:xfrm>
              <a:off x="13962839" y="5415373"/>
              <a:ext cx="384950" cy="7985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" h="642">
                  <a:moveTo>
                    <a:pt x="310" y="619"/>
                  </a:moveTo>
                  <a:lnTo>
                    <a:pt x="19" y="0"/>
                  </a:lnTo>
                  <a:cubicBezTo>
                    <a:pt x="-2" y="30"/>
                    <a:pt x="-10" y="72"/>
                    <a:pt x="21" y="140"/>
                  </a:cubicBezTo>
                  <a:cubicBezTo>
                    <a:pt x="58" y="219"/>
                    <a:pt x="255" y="642"/>
                    <a:pt x="255" y="642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59E6590-59D9-4AFD-B627-D6B173C1D13B}"/>
                </a:ext>
              </a:extLst>
            </p:cNvPr>
            <p:cNvSpPr/>
            <p:nvPr/>
          </p:nvSpPr>
          <p:spPr>
            <a:xfrm>
              <a:off x="14187081" y="5548673"/>
              <a:ext cx="102155" cy="37373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" h="301">
                  <a:moveTo>
                    <a:pt x="79" y="148"/>
                  </a:moveTo>
                  <a:cubicBezTo>
                    <a:pt x="72" y="132"/>
                    <a:pt x="48" y="80"/>
                    <a:pt x="39" y="51"/>
                  </a:cubicBezTo>
                  <a:cubicBezTo>
                    <a:pt x="34" y="36"/>
                    <a:pt x="36" y="25"/>
                    <a:pt x="38" y="18"/>
                  </a:cubicBezTo>
                  <a:cubicBezTo>
                    <a:pt x="36" y="12"/>
                    <a:pt x="33" y="6"/>
                    <a:pt x="30" y="0"/>
                  </a:cubicBezTo>
                  <a:cubicBezTo>
                    <a:pt x="24" y="9"/>
                    <a:pt x="16" y="28"/>
                    <a:pt x="24" y="55"/>
                  </a:cubicBezTo>
                  <a:cubicBezTo>
                    <a:pt x="33" y="85"/>
                    <a:pt x="56" y="134"/>
                    <a:pt x="66" y="154"/>
                  </a:cubicBezTo>
                  <a:cubicBezTo>
                    <a:pt x="67" y="157"/>
                    <a:pt x="67" y="161"/>
                    <a:pt x="66" y="164"/>
                  </a:cubicBezTo>
                  <a:cubicBezTo>
                    <a:pt x="64" y="168"/>
                    <a:pt x="61" y="173"/>
                    <a:pt x="57" y="177"/>
                  </a:cubicBezTo>
                  <a:cubicBezTo>
                    <a:pt x="55" y="181"/>
                    <a:pt x="52" y="183"/>
                    <a:pt x="49" y="188"/>
                  </a:cubicBezTo>
                  <a:cubicBezTo>
                    <a:pt x="30" y="208"/>
                    <a:pt x="-5" y="246"/>
                    <a:pt x="0" y="294"/>
                  </a:cubicBezTo>
                  <a:cubicBezTo>
                    <a:pt x="0" y="298"/>
                    <a:pt x="3" y="301"/>
                    <a:pt x="7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12" y="301"/>
                    <a:pt x="15" y="297"/>
                    <a:pt x="15" y="292"/>
                  </a:cubicBezTo>
                  <a:cubicBezTo>
                    <a:pt x="11" y="252"/>
                    <a:pt x="41" y="218"/>
                    <a:pt x="60" y="198"/>
                  </a:cubicBezTo>
                  <a:cubicBezTo>
                    <a:pt x="64" y="194"/>
                    <a:pt x="67" y="190"/>
                    <a:pt x="69" y="187"/>
                  </a:cubicBezTo>
                  <a:cubicBezTo>
                    <a:pt x="74" y="182"/>
                    <a:pt x="77" y="176"/>
                    <a:pt x="80" y="170"/>
                  </a:cubicBezTo>
                  <a:cubicBezTo>
                    <a:pt x="83" y="163"/>
                    <a:pt x="83" y="155"/>
                    <a:pt x="79" y="148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D6041FC-04D3-4A78-BEA5-B36E3556B90A}"/>
                </a:ext>
              </a:extLst>
            </p:cNvPr>
            <p:cNvSpPr/>
            <p:nvPr/>
          </p:nvSpPr>
          <p:spPr>
            <a:xfrm>
              <a:off x="14261829" y="6078134"/>
              <a:ext cx="296498" cy="2964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9" h="239">
                  <a:moveTo>
                    <a:pt x="239" y="120"/>
                  </a:moveTo>
                  <a:cubicBezTo>
                    <a:pt x="239" y="54"/>
                    <a:pt x="186" y="0"/>
                    <a:pt x="120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39"/>
                    <a:pt x="120" y="239"/>
                  </a:cubicBezTo>
                  <a:cubicBezTo>
                    <a:pt x="186" y="239"/>
                    <a:pt x="239" y="186"/>
                    <a:pt x="239" y="12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C43AA1-9944-4034-A8CF-AABDC07CFB26}"/>
                </a:ext>
              </a:extLst>
            </p:cNvPr>
            <p:cNvSpPr/>
            <p:nvPr/>
          </p:nvSpPr>
          <p:spPr>
            <a:xfrm>
              <a:off x="14316644" y="6132949"/>
              <a:ext cx="188115" cy="18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2" h="153">
                  <a:moveTo>
                    <a:pt x="152" y="76"/>
                  </a:move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3"/>
                    <a:pt x="76" y="153"/>
                  </a:cubicBezTo>
                  <a:cubicBezTo>
                    <a:pt x="118" y="153"/>
                    <a:pt x="152" y="118"/>
                    <a:pt x="152" y="76"/>
                  </a:cubicBez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611973E-5618-42A5-94F1-EFD5439111E6}"/>
                </a:ext>
              </a:extLst>
            </p:cNvPr>
            <p:cNvSpPr/>
            <p:nvPr/>
          </p:nvSpPr>
          <p:spPr>
            <a:xfrm>
              <a:off x="13818327" y="6443148"/>
              <a:ext cx="497071" cy="2167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0" h="175">
                  <a:moveTo>
                    <a:pt x="286" y="0"/>
                  </a:moveTo>
                  <a:cubicBezTo>
                    <a:pt x="264" y="-4"/>
                    <a:pt x="215" y="33"/>
                    <a:pt x="146" y="91"/>
                  </a:cubicBezTo>
                  <a:cubicBezTo>
                    <a:pt x="119" y="112"/>
                    <a:pt x="94" y="133"/>
                    <a:pt x="76" y="145"/>
                  </a:cubicBezTo>
                  <a:cubicBezTo>
                    <a:pt x="54" y="159"/>
                    <a:pt x="32" y="161"/>
                    <a:pt x="14" y="159"/>
                  </a:cubicBezTo>
                  <a:cubicBezTo>
                    <a:pt x="9" y="163"/>
                    <a:pt x="5" y="167"/>
                    <a:pt x="0" y="171"/>
                  </a:cubicBezTo>
                  <a:cubicBezTo>
                    <a:pt x="9" y="174"/>
                    <a:pt x="18" y="175"/>
                    <a:pt x="29" y="175"/>
                  </a:cubicBezTo>
                  <a:cubicBezTo>
                    <a:pt x="46" y="175"/>
                    <a:pt x="65" y="171"/>
                    <a:pt x="85" y="158"/>
                  </a:cubicBezTo>
                  <a:cubicBezTo>
                    <a:pt x="103" y="145"/>
                    <a:pt x="128" y="124"/>
                    <a:pt x="155" y="102"/>
                  </a:cubicBezTo>
                  <a:cubicBezTo>
                    <a:pt x="200" y="66"/>
                    <a:pt x="266" y="12"/>
                    <a:pt x="284" y="15"/>
                  </a:cubicBezTo>
                  <a:cubicBezTo>
                    <a:pt x="302" y="17"/>
                    <a:pt x="349" y="29"/>
                    <a:pt x="386" y="38"/>
                  </a:cubicBezTo>
                  <a:cubicBezTo>
                    <a:pt x="391" y="35"/>
                    <a:pt x="396" y="30"/>
                    <a:pt x="400" y="27"/>
                  </a:cubicBezTo>
                  <a:cubicBezTo>
                    <a:pt x="362" y="17"/>
                    <a:pt x="307" y="3"/>
                    <a:pt x="286" y="0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2C3285D-EF0F-44AF-BB6F-FF5D340A9904}"/>
                </a:ext>
              </a:extLst>
            </p:cNvPr>
            <p:cNvSpPr/>
            <p:nvPr/>
          </p:nvSpPr>
          <p:spPr>
            <a:xfrm>
              <a:off x="13508125" y="6709751"/>
              <a:ext cx="337610" cy="1993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2" h="161">
                  <a:moveTo>
                    <a:pt x="197" y="2"/>
                  </a:moveTo>
                  <a:cubicBezTo>
                    <a:pt x="197" y="2"/>
                    <a:pt x="184" y="86"/>
                    <a:pt x="272" y="119"/>
                  </a:cubicBezTo>
                  <a:cubicBezTo>
                    <a:pt x="272" y="119"/>
                    <a:pt x="241" y="155"/>
                    <a:pt x="175" y="160"/>
                  </a:cubicBezTo>
                  <a:cubicBezTo>
                    <a:pt x="107" y="165"/>
                    <a:pt x="91" y="151"/>
                    <a:pt x="91" y="151"/>
                  </a:cubicBezTo>
                  <a:cubicBezTo>
                    <a:pt x="91" y="151"/>
                    <a:pt x="3" y="54"/>
                    <a:pt x="0" y="12"/>
                  </a:cubicBezTo>
                  <a:cubicBezTo>
                    <a:pt x="0" y="12"/>
                    <a:pt x="78" y="-5"/>
                    <a:pt x="197" y="2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C8CF6B0-DF91-4D22-BF8F-47B90DDE15E3}"/>
                </a:ext>
              </a:extLst>
            </p:cNvPr>
            <p:cNvSpPr/>
            <p:nvPr/>
          </p:nvSpPr>
          <p:spPr>
            <a:xfrm>
              <a:off x="13594084" y="6712242"/>
              <a:ext cx="158216" cy="1955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8" h="158">
                  <a:moveTo>
                    <a:pt x="128" y="155"/>
                  </a:moveTo>
                  <a:cubicBezTo>
                    <a:pt x="108" y="135"/>
                    <a:pt x="95" y="130"/>
                    <a:pt x="85" y="127"/>
                  </a:cubicBezTo>
                  <a:cubicBezTo>
                    <a:pt x="84" y="127"/>
                    <a:pt x="83" y="126"/>
                    <a:pt x="81" y="126"/>
                  </a:cubicBezTo>
                  <a:cubicBezTo>
                    <a:pt x="76" y="123"/>
                    <a:pt x="71" y="95"/>
                    <a:pt x="68" y="77"/>
                  </a:cubicBezTo>
                  <a:cubicBezTo>
                    <a:pt x="67" y="67"/>
                    <a:pt x="65" y="56"/>
                    <a:pt x="63" y="45"/>
                  </a:cubicBezTo>
                  <a:cubicBezTo>
                    <a:pt x="59" y="23"/>
                    <a:pt x="45" y="8"/>
                    <a:pt x="31" y="0"/>
                  </a:cubicBezTo>
                  <a:cubicBezTo>
                    <a:pt x="20" y="0"/>
                    <a:pt x="10" y="0"/>
                    <a:pt x="0" y="1"/>
                  </a:cubicBezTo>
                  <a:cubicBezTo>
                    <a:pt x="15" y="7"/>
                    <a:pt x="43" y="21"/>
                    <a:pt x="48" y="47"/>
                  </a:cubicBezTo>
                  <a:cubicBezTo>
                    <a:pt x="50" y="59"/>
                    <a:pt x="52" y="69"/>
                    <a:pt x="54" y="80"/>
                  </a:cubicBezTo>
                  <a:cubicBezTo>
                    <a:pt x="59" y="113"/>
                    <a:pt x="62" y="134"/>
                    <a:pt x="76" y="140"/>
                  </a:cubicBezTo>
                  <a:cubicBezTo>
                    <a:pt x="77" y="140"/>
                    <a:pt x="79" y="141"/>
                    <a:pt x="80" y="141"/>
                  </a:cubicBezTo>
                  <a:cubicBezTo>
                    <a:pt x="87" y="144"/>
                    <a:pt x="96" y="147"/>
                    <a:pt x="109" y="158"/>
                  </a:cubicBezTo>
                  <a:cubicBezTo>
                    <a:pt x="115" y="157"/>
                    <a:pt x="122" y="156"/>
                    <a:pt x="128" y="155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6936BC1-BFA7-4480-938A-44A8075D935B}"/>
                </a:ext>
              </a:extLst>
            </p:cNvPr>
            <p:cNvSpPr/>
            <p:nvPr/>
          </p:nvSpPr>
          <p:spPr>
            <a:xfrm>
              <a:off x="13349909" y="6723455"/>
              <a:ext cx="279057" cy="3363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5" h="271">
                  <a:moveTo>
                    <a:pt x="222" y="147"/>
                  </a:moveTo>
                  <a:cubicBezTo>
                    <a:pt x="232" y="118"/>
                    <a:pt x="210" y="101"/>
                    <a:pt x="210" y="101"/>
                  </a:cubicBezTo>
                  <a:cubicBezTo>
                    <a:pt x="210" y="101"/>
                    <a:pt x="214" y="94"/>
                    <a:pt x="205" y="83"/>
                  </a:cubicBezTo>
                  <a:cubicBezTo>
                    <a:pt x="196" y="72"/>
                    <a:pt x="185" y="69"/>
                    <a:pt x="185" y="69"/>
                  </a:cubicBezTo>
                  <a:cubicBezTo>
                    <a:pt x="185" y="69"/>
                    <a:pt x="188" y="62"/>
                    <a:pt x="181" y="49"/>
                  </a:cubicBezTo>
                  <a:cubicBezTo>
                    <a:pt x="175" y="37"/>
                    <a:pt x="156" y="32"/>
                    <a:pt x="156" y="32"/>
                  </a:cubicBezTo>
                  <a:cubicBezTo>
                    <a:pt x="156" y="32"/>
                    <a:pt x="158" y="17"/>
                    <a:pt x="149" y="8"/>
                  </a:cubicBezTo>
                  <a:cubicBezTo>
                    <a:pt x="142" y="0"/>
                    <a:pt x="133" y="0"/>
                    <a:pt x="130" y="0"/>
                  </a:cubicBezTo>
                  <a:cubicBezTo>
                    <a:pt x="129" y="0"/>
                    <a:pt x="127" y="1"/>
                    <a:pt x="127" y="1"/>
                  </a:cubicBezTo>
                  <a:cubicBezTo>
                    <a:pt x="127" y="1"/>
                    <a:pt x="80" y="35"/>
                    <a:pt x="56" y="61"/>
                  </a:cubicBezTo>
                  <a:cubicBezTo>
                    <a:pt x="33" y="88"/>
                    <a:pt x="-7" y="184"/>
                    <a:pt x="1" y="192"/>
                  </a:cubicBezTo>
                  <a:cubicBezTo>
                    <a:pt x="10" y="201"/>
                    <a:pt x="20" y="195"/>
                    <a:pt x="20" y="195"/>
                  </a:cubicBezTo>
                  <a:cubicBezTo>
                    <a:pt x="20" y="195"/>
                    <a:pt x="17" y="236"/>
                    <a:pt x="34" y="235"/>
                  </a:cubicBezTo>
                  <a:cubicBezTo>
                    <a:pt x="48" y="234"/>
                    <a:pt x="53" y="217"/>
                    <a:pt x="55" y="211"/>
                  </a:cubicBezTo>
                  <a:cubicBezTo>
                    <a:pt x="53" y="217"/>
                    <a:pt x="52" y="232"/>
                    <a:pt x="66" y="235"/>
                  </a:cubicBezTo>
                  <a:cubicBezTo>
                    <a:pt x="84" y="238"/>
                    <a:pt x="107" y="180"/>
                    <a:pt x="107" y="180"/>
                  </a:cubicBezTo>
                  <a:lnTo>
                    <a:pt x="186" y="123"/>
                  </a:lnTo>
                  <a:cubicBezTo>
                    <a:pt x="186" y="123"/>
                    <a:pt x="130" y="170"/>
                    <a:pt x="114" y="207"/>
                  </a:cubicBezTo>
                  <a:cubicBezTo>
                    <a:pt x="107" y="226"/>
                    <a:pt x="107" y="271"/>
                    <a:pt x="113" y="271"/>
                  </a:cubicBezTo>
                  <a:cubicBezTo>
                    <a:pt x="119" y="272"/>
                    <a:pt x="141" y="264"/>
                    <a:pt x="140" y="227"/>
                  </a:cubicBezTo>
                  <a:cubicBezTo>
                    <a:pt x="140" y="227"/>
                    <a:pt x="206" y="182"/>
                    <a:pt x="220" y="150"/>
                  </a:cubicBezTo>
                  <a:cubicBezTo>
                    <a:pt x="221" y="150"/>
                    <a:pt x="221" y="149"/>
                    <a:pt x="221" y="149"/>
                  </a:cubicBezTo>
                  <a:cubicBezTo>
                    <a:pt x="221" y="149"/>
                    <a:pt x="222" y="148"/>
                    <a:pt x="222" y="147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C430064-F8D8-4B69-8536-D941FE7F7D4F}"/>
                </a:ext>
              </a:extLst>
            </p:cNvPr>
            <p:cNvSpPr/>
            <p:nvPr/>
          </p:nvSpPr>
          <p:spPr>
            <a:xfrm>
              <a:off x="13366101" y="6754599"/>
              <a:ext cx="222997" cy="2553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0" h="206">
                  <a:moveTo>
                    <a:pt x="180" y="48"/>
                  </a:moveTo>
                  <a:cubicBezTo>
                    <a:pt x="177" y="46"/>
                    <a:pt x="173" y="45"/>
                    <a:pt x="172" y="44"/>
                  </a:cubicBezTo>
                  <a:cubicBezTo>
                    <a:pt x="150" y="59"/>
                    <a:pt x="93" y="100"/>
                    <a:pt x="71" y="123"/>
                  </a:cubicBezTo>
                  <a:cubicBezTo>
                    <a:pt x="53" y="117"/>
                    <a:pt x="44" y="97"/>
                    <a:pt x="41" y="91"/>
                  </a:cubicBezTo>
                  <a:cubicBezTo>
                    <a:pt x="55" y="75"/>
                    <a:pt x="120" y="20"/>
                    <a:pt x="145" y="8"/>
                  </a:cubicBezTo>
                  <a:cubicBezTo>
                    <a:pt x="144" y="7"/>
                    <a:pt x="143" y="7"/>
                    <a:pt x="143" y="7"/>
                  </a:cubicBezTo>
                  <a:cubicBezTo>
                    <a:pt x="143" y="7"/>
                    <a:pt x="144" y="4"/>
                    <a:pt x="143" y="0"/>
                  </a:cubicBezTo>
                  <a:cubicBezTo>
                    <a:pt x="119" y="12"/>
                    <a:pt x="53" y="66"/>
                    <a:pt x="36" y="85"/>
                  </a:cubicBezTo>
                  <a:cubicBezTo>
                    <a:pt x="31" y="81"/>
                    <a:pt x="27" y="74"/>
                    <a:pt x="23" y="67"/>
                  </a:cubicBezTo>
                  <a:cubicBezTo>
                    <a:pt x="22" y="69"/>
                    <a:pt x="21" y="72"/>
                    <a:pt x="19" y="75"/>
                  </a:cubicBezTo>
                  <a:cubicBezTo>
                    <a:pt x="22" y="81"/>
                    <a:pt x="26" y="87"/>
                    <a:pt x="31" y="91"/>
                  </a:cubicBezTo>
                  <a:cubicBezTo>
                    <a:pt x="22" y="107"/>
                    <a:pt x="7" y="150"/>
                    <a:pt x="0" y="172"/>
                  </a:cubicBezTo>
                  <a:cubicBezTo>
                    <a:pt x="4" y="172"/>
                    <a:pt x="7" y="170"/>
                    <a:pt x="7" y="170"/>
                  </a:cubicBezTo>
                  <a:cubicBezTo>
                    <a:pt x="7" y="170"/>
                    <a:pt x="27" y="115"/>
                    <a:pt x="36" y="98"/>
                  </a:cubicBezTo>
                  <a:cubicBezTo>
                    <a:pt x="40" y="107"/>
                    <a:pt x="50" y="122"/>
                    <a:pt x="65" y="129"/>
                  </a:cubicBezTo>
                  <a:cubicBezTo>
                    <a:pt x="53" y="146"/>
                    <a:pt x="45" y="171"/>
                    <a:pt x="41" y="189"/>
                  </a:cubicBezTo>
                  <a:cubicBezTo>
                    <a:pt x="40" y="194"/>
                    <a:pt x="41" y="202"/>
                    <a:pt x="46" y="206"/>
                  </a:cubicBezTo>
                  <a:cubicBezTo>
                    <a:pt x="48" y="190"/>
                    <a:pt x="56" y="157"/>
                    <a:pt x="70" y="136"/>
                  </a:cubicBezTo>
                  <a:cubicBezTo>
                    <a:pt x="72" y="143"/>
                    <a:pt x="78" y="154"/>
                    <a:pt x="92" y="159"/>
                  </a:cubicBezTo>
                  <a:cubicBezTo>
                    <a:pt x="93" y="157"/>
                    <a:pt x="94" y="155"/>
                    <a:pt x="94" y="155"/>
                  </a:cubicBezTo>
                  <a:lnTo>
                    <a:pt x="97" y="152"/>
                  </a:lnTo>
                  <a:cubicBezTo>
                    <a:pt x="80" y="147"/>
                    <a:pt x="76" y="134"/>
                    <a:pt x="76" y="129"/>
                  </a:cubicBezTo>
                  <a:cubicBezTo>
                    <a:pt x="98" y="105"/>
                    <a:pt x="163" y="61"/>
                    <a:pt x="180" y="48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092B105-E239-4849-BADA-7B185ADE15D2}"/>
                </a:ext>
              </a:extLst>
            </p:cNvPr>
            <p:cNvSpPr/>
            <p:nvPr/>
          </p:nvSpPr>
          <p:spPr>
            <a:xfrm>
              <a:off x="13490684" y="6973859"/>
              <a:ext cx="34882" cy="361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" h="30">
                  <a:moveTo>
                    <a:pt x="27" y="30"/>
                  </a:moveTo>
                  <a:cubicBezTo>
                    <a:pt x="27" y="28"/>
                    <a:pt x="27" y="26"/>
                    <a:pt x="27" y="25"/>
                  </a:cubicBezTo>
                  <a:cubicBezTo>
                    <a:pt x="27" y="25"/>
                    <a:pt x="27" y="24"/>
                    <a:pt x="29" y="23"/>
                  </a:cubicBezTo>
                  <a:cubicBezTo>
                    <a:pt x="12" y="17"/>
                    <a:pt x="6" y="7"/>
                    <a:pt x="4" y="0"/>
                  </a:cubicBezTo>
                  <a:cubicBezTo>
                    <a:pt x="3" y="2"/>
                    <a:pt x="3" y="3"/>
                    <a:pt x="1" y="5"/>
                  </a:cubicBezTo>
                  <a:cubicBezTo>
                    <a:pt x="1" y="6"/>
                    <a:pt x="1" y="8"/>
                    <a:pt x="0" y="10"/>
                  </a:cubicBezTo>
                  <a:cubicBezTo>
                    <a:pt x="5" y="17"/>
                    <a:pt x="12" y="25"/>
                    <a:pt x="27" y="30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B4EF5CB-4DAF-4542-AE13-EEBB138C41C9}"/>
                </a:ext>
              </a:extLst>
            </p:cNvPr>
            <p:cNvSpPr/>
            <p:nvPr/>
          </p:nvSpPr>
          <p:spPr>
            <a:xfrm>
              <a:off x="13525566" y="6853017"/>
              <a:ext cx="94680" cy="772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7" h="63">
                  <a:moveTo>
                    <a:pt x="72" y="0"/>
                  </a:moveTo>
                  <a:cubicBezTo>
                    <a:pt x="64" y="5"/>
                    <a:pt x="54" y="13"/>
                    <a:pt x="44" y="20"/>
                  </a:cubicBezTo>
                  <a:cubicBezTo>
                    <a:pt x="39" y="25"/>
                    <a:pt x="19" y="42"/>
                    <a:pt x="0" y="63"/>
                  </a:cubicBezTo>
                  <a:cubicBezTo>
                    <a:pt x="1" y="63"/>
                    <a:pt x="53" y="21"/>
                    <a:pt x="77" y="6"/>
                  </a:cubicBezTo>
                  <a:cubicBezTo>
                    <a:pt x="75" y="3"/>
                    <a:pt x="73" y="1"/>
                    <a:pt x="72" y="0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DCEBAAE-BCDF-4F76-BC92-9B151D66A841}"/>
                </a:ext>
              </a:extLst>
            </p:cNvPr>
            <p:cNvSpPr/>
            <p:nvPr/>
          </p:nvSpPr>
          <p:spPr>
            <a:xfrm>
              <a:off x="12922603" y="5363050"/>
              <a:ext cx="336364" cy="127071"/>
            </a:xfrm>
            <a:custGeom>
              <a:avLst/>
              <a:gdLst>
                <a:gd name="connsiteX0" fmla="*/ 23627 w 336364"/>
                <a:gd name="connsiteY0" fmla="*/ 119596 h 127071"/>
                <a:gd name="connsiteX1" fmla="*/ 159503 w 336364"/>
                <a:gd name="connsiteY1" fmla="*/ 119596 h 127071"/>
                <a:gd name="connsiteX2" fmla="*/ 164444 w 336364"/>
                <a:gd name="connsiteY2" fmla="*/ 123868 h 127071"/>
                <a:gd name="connsiteX3" fmla="*/ 159503 w 336364"/>
                <a:gd name="connsiteY3" fmla="*/ 127071 h 127071"/>
                <a:gd name="connsiteX4" fmla="*/ 23627 w 336364"/>
                <a:gd name="connsiteY4" fmla="*/ 127071 h 127071"/>
                <a:gd name="connsiteX5" fmla="*/ 18686 w 336364"/>
                <a:gd name="connsiteY5" fmla="*/ 123868 h 127071"/>
                <a:gd name="connsiteX6" fmla="*/ 23627 w 336364"/>
                <a:gd name="connsiteY6" fmla="*/ 119596 h 127071"/>
                <a:gd name="connsiteX7" fmla="*/ 23649 w 336364"/>
                <a:gd name="connsiteY7" fmla="*/ 89697 h 127071"/>
                <a:gd name="connsiteX8" fmla="*/ 317691 w 336364"/>
                <a:gd name="connsiteY8" fmla="*/ 89697 h 127071"/>
                <a:gd name="connsiteX9" fmla="*/ 321413 w 336364"/>
                <a:gd name="connsiteY9" fmla="*/ 95148 h 127071"/>
                <a:gd name="connsiteX10" fmla="*/ 317691 w 336364"/>
                <a:gd name="connsiteY10" fmla="*/ 98418 h 127071"/>
                <a:gd name="connsiteX11" fmla="*/ 23649 w 336364"/>
                <a:gd name="connsiteY11" fmla="*/ 98418 h 127071"/>
                <a:gd name="connsiteX12" fmla="*/ 18686 w 336364"/>
                <a:gd name="connsiteY12" fmla="*/ 95148 h 127071"/>
                <a:gd name="connsiteX13" fmla="*/ 23649 w 336364"/>
                <a:gd name="connsiteY13" fmla="*/ 89697 h 127071"/>
                <a:gd name="connsiteX14" fmla="*/ 32271 w 336364"/>
                <a:gd name="connsiteY14" fmla="*/ 0 h 127071"/>
                <a:gd name="connsiteX15" fmla="*/ 304093 w 336364"/>
                <a:gd name="connsiteY15" fmla="*/ 0 h 127071"/>
                <a:gd name="connsiteX16" fmla="*/ 336364 w 336364"/>
                <a:gd name="connsiteY16" fmla="*/ 31780 h 127071"/>
                <a:gd name="connsiteX17" fmla="*/ 304093 w 336364"/>
                <a:gd name="connsiteY17" fmla="*/ 64781 h 127071"/>
                <a:gd name="connsiteX18" fmla="*/ 32271 w 336364"/>
                <a:gd name="connsiteY18" fmla="*/ 64781 h 127071"/>
                <a:gd name="connsiteX19" fmla="*/ 0 w 336364"/>
                <a:gd name="connsiteY19" fmla="*/ 31780 h 127071"/>
                <a:gd name="connsiteX20" fmla="*/ 32271 w 336364"/>
                <a:gd name="connsiteY20" fmla="*/ 0 h 12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6364" h="127071">
                  <a:moveTo>
                    <a:pt x="23627" y="119596"/>
                  </a:moveTo>
                  <a:lnTo>
                    <a:pt x="159503" y="119596"/>
                  </a:lnTo>
                  <a:cubicBezTo>
                    <a:pt x="161974" y="119596"/>
                    <a:pt x="164444" y="121732"/>
                    <a:pt x="164444" y="123868"/>
                  </a:cubicBezTo>
                  <a:cubicBezTo>
                    <a:pt x="164444" y="126003"/>
                    <a:pt x="161974" y="127071"/>
                    <a:pt x="159503" y="127071"/>
                  </a:cubicBezTo>
                  <a:lnTo>
                    <a:pt x="23627" y="127071"/>
                  </a:lnTo>
                  <a:cubicBezTo>
                    <a:pt x="21156" y="127071"/>
                    <a:pt x="18686" y="126003"/>
                    <a:pt x="18686" y="123868"/>
                  </a:cubicBezTo>
                  <a:cubicBezTo>
                    <a:pt x="18686" y="121732"/>
                    <a:pt x="21156" y="119596"/>
                    <a:pt x="23627" y="119596"/>
                  </a:cubicBezTo>
                  <a:close/>
                  <a:moveTo>
                    <a:pt x="23649" y="89697"/>
                  </a:moveTo>
                  <a:lnTo>
                    <a:pt x="317691" y="89697"/>
                  </a:lnTo>
                  <a:cubicBezTo>
                    <a:pt x="318932" y="89697"/>
                    <a:pt x="321413" y="91877"/>
                    <a:pt x="321413" y="95148"/>
                  </a:cubicBezTo>
                  <a:cubicBezTo>
                    <a:pt x="321413" y="96238"/>
                    <a:pt x="318932" y="98418"/>
                    <a:pt x="317691" y="98418"/>
                  </a:cubicBezTo>
                  <a:lnTo>
                    <a:pt x="23649" y="98418"/>
                  </a:lnTo>
                  <a:cubicBezTo>
                    <a:pt x="21167" y="98418"/>
                    <a:pt x="18686" y="96238"/>
                    <a:pt x="18686" y="95148"/>
                  </a:cubicBezTo>
                  <a:cubicBezTo>
                    <a:pt x="18686" y="91877"/>
                    <a:pt x="21167" y="89697"/>
                    <a:pt x="23649" y="89697"/>
                  </a:cubicBezTo>
                  <a:close/>
                  <a:moveTo>
                    <a:pt x="32271" y="0"/>
                  </a:moveTo>
                  <a:lnTo>
                    <a:pt x="304093" y="0"/>
                  </a:lnTo>
                  <a:cubicBezTo>
                    <a:pt x="321470" y="0"/>
                    <a:pt x="336364" y="14668"/>
                    <a:pt x="336364" y="31780"/>
                  </a:cubicBezTo>
                  <a:cubicBezTo>
                    <a:pt x="336364" y="50114"/>
                    <a:pt x="321470" y="64781"/>
                    <a:pt x="304093" y="64781"/>
                  </a:cubicBezTo>
                  <a:lnTo>
                    <a:pt x="32271" y="64781"/>
                  </a:lnTo>
                  <a:cubicBezTo>
                    <a:pt x="14894" y="64781"/>
                    <a:pt x="0" y="50114"/>
                    <a:pt x="0" y="31780"/>
                  </a:cubicBezTo>
                  <a:cubicBezTo>
                    <a:pt x="0" y="14668"/>
                    <a:pt x="14894" y="0"/>
                    <a:pt x="32271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384A310-959C-4848-B59A-0A0C7C66E14C}"/>
                </a:ext>
              </a:extLst>
            </p:cNvPr>
            <p:cNvSpPr/>
            <p:nvPr/>
          </p:nvSpPr>
          <p:spPr>
            <a:xfrm>
              <a:off x="12916374" y="5752983"/>
              <a:ext cx="140774" cy="2117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" h="171">
                  <a:moveTo>
                    <a:pt x="93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0" y="2"/>
                    <a:pt x="0" y="5"/>
                    <a:pt x="1" y="7"/>
                  </a:cubicBezTo>
                  <a:lnTo>
                    <a:pt x="93" y="7"/>
                  </a:lnTo>
                  <a:cubicBezTo>
                    <a:pt x="100" y="7"/>
                    <a:pt x="106" y="13"/>
                    <a:pt x="106" y="20"/>
                  </a:cubicBezTo>
                  <a:lnTo>
                    <a:pt x="106" y="150"/>
                  </a:lnTo>
                  <a:cubicBezTo>
                    <a:pt x="106" y="157"/>
                    <a:pt x="100" y="163"/>
                    <a:pt x="93" y="163"/>
                  </a:cubicBezTo>
                  <a:lnTo>
                    <a:pt x="45" y="163"/>
                  </a:lnTo>
                  <a:cubicBezTo>
                    <a:pt x="47" y="165"/>
                    <a:pt x="47" y="168"/>
                    <a:pt x="48" y="171"/>
                  </a:cubicBezTo>
                  <a:lnTo>
                    <a:pt x="93" y="171"/>
                  </a:lnTo>
                  <a:cubicBezTo>
                    <a:pt x="105" y="171"/>
                    <a:pt x="114" y="162"/>
                    <a:pt x="114" y="150"/>
                  </a:cubicBezTo>
                  <a:lnTo>
                    <a:pt x="114" y="20"/>
                  </a:lnTo>
                  <a:cubicBezTo>
                    <a:pt x="114" y="9"/>
                    <a:pt x="105" y="0"/>
                    <a:pt x="93" y="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F612836-E303-441D-81E2-E3B9BEC737A6}"/>
                </a:ext>
              </a:extLst>
            </p:cNvPr>
            <p:cNvSpPr/>
            <p:nvPr/>
          </p:nvSpPr>
          <p:spPr>
            <a:xfrm>
              <a:off x="13413444" y="5446518"/>
              <a:ext cx="311448" cy="247913"/>
            </a:xfrm>
            <a:custGeom>
              <a:avLst/>
              <a:gdLst>
                <a:gd name="connsiteX0" fmla="*/ 44797 w 311448"/>
                <a:gd name="connsiteY0" fmla="*/ 180884 h 247913"/>
                <a:gd name="connsiteX1" fmla="*/ 44797 w 311448"/>
                <a:gd name="connsiteY1" fmla="*/ 193260 h 247913"/>
                <a:gd name="connsiteX2" fmla="*/ 59671 w 311448"/>
                <a:gd name="connsiteY2" fmla="*/ 208112 h 247913"/>
                <a:gd name="connsiteX3" fmla="*/ 253022 w 311448"/>
                <a:gd name="connsiteY3" fmla="*/ 208112 h 247913"/>
                <a:gd name="connsiteX4" fmla="*/ 267896 w 311448"/>
                <a:gd name="connsiteY4" fmla="*/ 193260 h 247913"/>
                <a:gd name="connsiteX5" fmla="*/ 267896 w 311448"/>
                <a:gd name="connsiteY5" fmla="*/ 180884 h 247913"/>
                <a:gd name="connsiteX6" fmla="*/ 223635 w 311448"/>
                <a:gd name="connsiteY6" fmla="*/ 120618 h 247913"/>
                <a:gd name="connsiteX7" fmla="*/ 210283 w 311448"/>
                <a:gd name="connsiteY7" fmla="*/ 136398 h 247913"/>
                <a:gd name="connsiteX8" fmla="*/ 223635 w 311448"/>
                <a:gd name="connsiteY8" fmla="*/ 149750 h 247913"/>
                <a:gd name="connsiteX9" fmla="*/ 239415 w 311448"/>
                <a:gd name="connsiteY9" fmla="*/ 136398 h 247913"/>
                <a:gd name="connsiteX10" fmla="*/ 223635 w 311448"/>
                <a:gd name="connsiteY10" fmla="*/ 120618 h 247913"/>
                <a:gd name="connsiteX11" fmla="*/ 223635 w 311448"/>
                <a:gd name="connsiteY11" fmla="*/ 112121 h 247913"/>
                <a:gd name="connsiteX12" fmla="*/ 247912 w 311448"/>
                <a:gd name="connsiteY12" fmla="*/ 136398 h 247913"/>
                <a:gd name="connsiteX13" fmla="*/ 223635 w 311448"/>
                <a:gd name="connsiteY13" fmla="*/ 159461 h 247913"/>
                <a:gd name="connsiteX14" fmla="*/ 200572 w 311448"/>
                <a:gd name="connsiteY14" fmla="*/ 136398 h 247913"/>
                <a:gd name="connsiteX15" fmla="*/ 223635 w 311448"/>
                <a:gd name="connsiteY15" fmla="*/ 112121 h 247913"/>
                <a:gd name="connsiteX16" fmla="*/ 166468 w 311448"/>
                <a:gd name="connsiteY16" fmla="*/ 75993 h 247913"/>
                <a:gd name="connsiteX17" fmla="*/ 171919 w 311448"/>
                <a:gd name="connsiteY17" fmla="*/ 80903 h 247913"/>
                <a:gd name="connsiteX18" fmla="*/ 171919 w 311448"/>
                <a:gd name="connsiteY18" fmla="*/ 154551 h 247913"/>
                <a:gd name="connsiteX19" fmla="*/ 166468 w 311448"/>
                <a:gd name="connsiteY19" fmla="*/ 159461 h 247913"/>
                <a:gd name="connsiteX20" fmla="*/ 163198 w 311448"/>
                <a:gd name="connsiteY20" fmla="*/ 154551 h 247913"/>
                <a:gd name="connsiteX21" fmla="*/ 163198 w 311448"/>
                <a:gd name="connsiteY21" fmla="*/ 80903 h 247913"/>
                <a:gd name="connsiteX22" fmla="*/ 166468 w 311448"/>
                <a:gd name="connsiteY22" fmla="*/ 75993 h 247913"/>
                <a:gd name="connsiteX23" fmla="*/ 69141 w 311448"/>
                <a:gd name="connsiteY23" fmla="*/ 75993 h 247913"/>
                <a:gd name="connsiteX24" fmla="*/ 73502 w 311448"/>
                <a:gd name="connsiteY24" fmla="*/ 80903 h 247913"/>
                <a:gd name="connsiteX25" fmla="*/ 73502 w 311448"/>
                <a:gd name="connsiteY25" fmla="*/ 154551 h 247913"/>
                <a:gd name="connsiteX26" fmla="*/ 69141 w 311448"/>
                <a:gd name="connsiteY26" fmla="*/ 159461 h 247913"/>
                <a:gd name="connsiteX27" fmla="*/ 64781 w 311448"/>
                <a:gd name="connsiteY27" fmla="*/ 154551 h 247913"/>
                <a:gd name="connsiteX28" fmla="*/ 64781 w 311448"/>
                <a:gd name="connsiteY28" fmla="*/ 80903 h 247913"/>
                <a:gd name="connsiteX29" fmla="*/ 69141 w 311448"/>
                <a:gd name="connsiteY29" fmla="*/ 75993 h 247913"/>
                <a:gd name="connsiteX30" fmla="*/ 142643 w 311448"/>
                <a:gd name="connsiteY30" fmla="*/ 61044 h 247913"/>
                <a:gd name="connsiteX31" fmla="*/ 147003 w 311448"/>
                <a:gd name="connsiteY31" fmla="*/ 64734 h 247913"/>
                <a:gd name="connsiteX32" fmla="*/ 147003 w 311448"/>
                <a:gd name="connsiteY32" fmla="*/ 154541 h 247913"/>
                <a:gd name="connsiteX33" fmla="*/ 142643 w 311448"/>
                <a:gd name="connsiteY33" fmla="*/ 159462 h 247913"/>
                <a:gd name="connsiteX34" fmla="*/ 138282 w 311448"/>
                <a:gd name="connsiteY34" fmla="*/ 154541 h 247913"/>
                <a:gd name="connsiteX35" fmla="*/ 138282 w 311448"/>
                <a:gd name="connsiteY35" fmla="*/ 64734 h 247913"/>
                <a:gd name="connsiteX36" fmla="*/ 142643 w 311448"/>
                <a:gd name="connsiteY36" fmla="*/ 61044 h 247913"/>
                <a:gd name="connsiteX37" fmla="*/ 93968 w 311448"/>
                <a:gd name="connsiteY37" fmla="*/ 61044 h 247913"/>
                <a:gd name="connsiteX38" fmla="*/ 97172 w 311448"/>
                <a:gd name="connsiteY38" fmla="*/ 64734 h 247913"/>
                <a:gd name="connsiteX39" fmla="*/ 97172 w 311448"/>
                <a:gd name="connsiteY39" fmla="*/ 154541 h 247913"/>
                <a:gd name="connsiteX40" fmla="*/ 93968 w 311448"/>
                <a:gd name="connsiteY40" fmla="*/ 159462 h 247913"/>
                <a:gd name="connsiteX41" fmla="*/ 89697 w 311448"/>
                <a:gd name="connsiteY41" fmla="*/ 154541 h 247913"/>
                <a:gd name="connsiteX42" fmla="*/ 89697 w 311448"/>
                <a:gd name="connsiteY42" fmla="*/ 64734 h 247913"/>
                <a:gd name="connsiteX43" fmla="*/ 93968 w 311448"/>
                <a:gd name="connsiteY43" fmla="*/ 61044 h 247913"/>
                <a:gd name="connsiteX44" fmla="*/ 223635 w 311448"/>
                <a:gd name="connsiteY44" fmla="*/ 58303 h 247913"/>
                <a:gd name="connsiteX45" fmla="*/ 210283 w 311448"/>
                <a:gd name="connsiteY45" fmla="*/ 72879 h 247913"/>
                <a:gd name="connsiteX46" fmla="*/ 223635 w 311448"/>
                <a:gd name="connsiteY46" fmla="*/ 86240 h 247913"/>
                <a:gd name="connsiteX47" fmla="*/ 239415 w 311448"/>
                <a:gd name="connsiteY47" fmla="*/ 72879 h 247913"/>
                <a:gd name="connsiteX48" fmla="*/ 223635 w 311448"/>
                <a:gd name="connsiteY48" fmla="*/ 58303 h 247913"/>
                <a:gd name="connsiteX49" fmla="*/ 223635 w 311448"/>
                <a:gd name="connsiteY49" fmla="*/ 48586 h 247913"/>
                <a:gd name="connsiteX50" fmla="*/ 247912 w 311448"/>
                <a:gd name="connsiteY50" fmla="*/ 72879 h 247913"/>
                <a:gd name="connsiteX51" fmla="*/ 223635 w 311448"/>
                <a:gd name="connsiteY51" fmla="*/ 97172 h 247913"/>
                <a:gd name="connsiteX52" fmla="*/ 200572 w 311448"/>
                <a:gd name="connsiteY52" fmla="*/ 72879 h 247913"/>
                <a:gd name="connsiteX53" fmla="*/ 223635 w 311448"/>
                <a:gd name="connsiteY53" fmla="*/ 48586 h 247913"/>
                <a:gd name="connsiteX54" fmla="*/ 117816 w 311448"/>
                <a:gd name="connsiteY54" fmla="*/ 48586 h 247913"/>
                <a:gd name="connsiteX55" fmla="*/ 122087 w 311448"/>
                <a:gd name="connsiteY55" fmla="*/ 53514 h 247913"/>
                <a:gd name="connsiteX56" fmla="*/ 122087 w 311448"/>
                <a:gd name="connsiteY56" fmla="*/ 154533 h 247913"/>
                <a:gd name="connsiteX57" fmla="*/ 117816 w 311448"/>
                <a:gd name="connsiteY57" fmla="*/ 159461 h 247913"/>
                <a:gd name="connsiteX58" fmla="*/ 114612 w 311448"/>
                <a:gd name="connsiteY58" fmla="*/ 154533 h 247913"/>
                <a:gd name="connsiteX59" fmla="*/ 114612 w 311448"/>
                <a:gd name="connsiteY59" fmla="*/ 53514 h 247913"/>
                <a:gd name="connsiteX60" fmla="*/ 117816 w 311448"/>
                <a:gd name="connsiteY60" fmla="*/ 48586 h 247913"/>
                <a:gd name="connsiteX61" fmla="*/ 59671 w 311448"/>
                <a:gd name="connsiteY61" fmla="*/ 38554 h 247913"/>
                <a:gd name="connsiteX62" fmla="*/ 44797 w 311448"/>
                <a:gd name="connsiteY62" fmla="*/ 53406 h 247913"/>
                <a:gd name="connsiteX63" fmla="*/ 44797 w 311448"/>
                <a:gd name="connsiteY63" fmla="*/ 170983 h 247913"/>
                <a:gd name="connsiteX64" fmla="*/ 267896 w 311448"/>
                <a:gd name="connsiteY64" fmla="*/ 170983 h 247913"/>
                <a:gd name="connsiteX65" fmla="*/ 267896 w 311448"/>
                <a:gd name="connsiteY65" fmla="*/ 53406 h 247913"/>
                <a:gd name="connsiteX66" fmla="*/ 253022 w 311448"/>
                <a:gd name="connsiteY66" fmla="*/ 38554 h 247913"/>
                <a:gd name="connsiteX67" fmla="*/ 59671 w 311448"/>
                <a:gd name="connsiteY67" fmla="*/ 28653 h 247913"/>
                <a:gd name="connsiteX68" fmla="*/ 253022 w 311448"/>
                <a:gd name="connsiteY68" fmla="*/ 28653 h 247913"/>
                <a:gd name="connsiteX69" fmla="*/ 277811 w 311448"/>
                <a:gd name="connsiteY69" fmla="*/ 53406 h 247913"/>
                <a:gd name="connsiteX70" fmla="*/ 277811 w 311448"/>
                <a:gd name="connsiteY70" fmla="*/ 193260 h 247913"/>
                <a:gd name="connsiteX71" fmla="*/ 253022 w 311448"/>
                <a:gd name="connsiteY71" fmla="*/ 218013 h 247913"/>
                <a:gd name="connsiteX72" fmla="*/ 59671 w 311448"/>
                <a:gd name="connsiteY72" fmla="*/ 218013 h 247913"/>
                <a:gd name="connsiteX73" fmla="*/ 34882 w 311448"/>
                <a:gd name="connsiteY73" fmla="*/ 193260 h 247913"/>
                <a:gd name="connsiteX74" fmla="*/ 34882 w 311448"/>
                <a:gd name="connsiteY74" fmla="*/ 53406 h 247913"/>
                <a:gd name="connsiteX75" fmla="*/ 59671 w 311448"/>
                <a:gd name="connsiteY75" fmla="*/ 28653 h 247913"/>
                <a:gd name="connsiteX76" fmla="*/ 24817 w 311448"/>
                <a:gd name="connsiteY76" fmla="*/ 8677 h 247913"/>
                <a:gd name="connsiteX77" fmla="*/ 11167 w 311448"/>
                <a:gd name="connsiteY77" fmla="*/ 23551 h 247913"/>
                <a:gd name="connsiteX78" fmla="*/ 11167 w 311448"/>
                <a:gd name="connsiteY78" fmla="*/ 223122 h 247913"/>
                <a:gd name="connsiteX79" fmla="*/ 24817 w 311448"/>
                <a:gd name="connsiteY79" fmla="*/ 237997 h 247913"/>
                <a:gd name="connsiteX80" fmla="*/ 287872 w 311448"/>
                <a:gd name="connsiteY80" fmla="*/ 237997 h 247913"/>
                <a:gd name="connsiteX81" fmla="*/ 302762 w 311448"/>
                <a:gd name="connsiteY81" fmla="*/ 223122 h 247913"/>
                <a:gd name="connsiteX82" fmla="*/ 302762 w 311448"/>
                <a:gd name="connsiteY82" fmla="*/ 23551 h 247913"/>
                <a:gd name="connsiteX83" fmla="*/ 287872 w 311448"/>
                <a:gd name="connsiteY83" fmla="*/ 8677 h 247913"/>
                <a:gd name="connsiteX84" fmla="*/ 24817 w 311448"/>
                <a:gd name="connsiteY84" fmla="*/ 0 h 247913"/>
                <a:gd name="connsiteX85" fmla="*/ 287872 w 311448"/>
                <a:gd name="connsiteY85" fmla="*/ 0 h 247913"/>
                <a:gd name="connsiteX86" fmla="*/ 311448 w 311448"/>
                <a:gd name="connsiteY86" fmla="*/ 23551 h 247913"/>
                <a:gd name="connsiteX87" fmla="*/ 311448 w 311448"/>
                <a:gd name="connsiteY87" fmla="*/ 223122 h 247913"/>
                <a:gd name="connsiteX88" fmla="*/ 287872 w 311448"/>
                <a:gd name="connsiteY88" fmla="*/ 247913 h 247913"/>
                <a:gd name="connsiteX89" fmla="*/ 24817 w 311448"/>
                <a:gd name="connsiteY89" fmla="*/ 247913 h 247913"/>
                <a:gd name="connsiteX90" fmla="*/ 0 w 311448"/>
                <a:gd name="connsiteY90" fmla="*/ 223122 h 247913"/>
                <a:gd name="connsiteX91" fmla="*/ 0 w 311448"/>
                <a:gd name="connsiteY91" fmla="*/ 23551 h 247913"/>
                <a:gd name="connsiteX92" fmla="*/ 24817 w 311448"/>
                <a:gd name="connsiteY92" fmla="*/ 0 h 2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11448" h="247913">
                  <a:moveTo>
                    <a:pt x="44797" y="180884"/>
                  </a:moveTo>
                  <a:lnTo>
                    <a:pt x="44797" y="193260"/>
                  </a:lnTo>
                  <a:cubicBezTo>
                    <a:pt x="44797" y="201924"/>
                    <a:pt x="50995" y="208112"/>
                    <a:pt x="59671" y="208112"/>
                  </a:cubicBezTo>
                  <a:lnTo>
                    <a:pt x="253022" y="208112"/>
                  </a:lnTo>
                  <a:cubicBezTo>
                    <a:pt x="261698" y="208112"/>
                    <a:pt x="267896" y="201924"/>
                    <a:pt x="267896" y="193260"/>
                  </a:cubicBezTo>
                  <a:lnTo>
                    <a:pt x="267896" y="180884"/>
                  </a:lnTo>
                  <a:close/>
                  <a:moveTo>
                    <a:pt x="223635" y="120618"/>
                  </a:moveTo>
                  <a:cubicBezTo>
                    <a:pt x="216352" y="120618"/>
                    <a:pt x="210283" y="127901"/>
                    <a:pt x="210283" y="136398"/>
                  </a:cubicBezTo>
                  <a:cubicBezTo>
                    <a:pt x="210283" y="143681"/>
                    <a:pt x="216352" y="149750"/>
                    <a:pt x="223635" y="149750"/>
                  </a:cubicBezTo>
                  <a:cubicBezTo>
                    <a:pt x="232132" y="149750"/>
                    <a:pt x="239415" y="143681"/>
                    <a:pt x="239415" y="136398"/>
                  </a:cubicBezTo>
                  <a:cubicBezTo>
                    <a:pt x="239415" y="127901"/>
                    <a:pt x="232132" y="120618"/>
                    <a:pt x="223635" y="120618"/>
                  </a:cubicBezTo>
                  <a:close/>
                  <a:moveTo>
                    <a:pt x="223635" y="112121"/>
                  </a:moveTo>
                  <a:cubicBezTo>
                    <a:pt x="236987" y="112121"/>
                    <a:pt x="247912" y="123046"/>
                    <a:pt x="247912" y="136398"/>
                  </a:cubicBezTo>
                  <a:cubicBezTo>
                    <a:pt x="247912" y="148537"/>
                    <a:pt x="236987" y="159461"/>
                    <a:pt x="223635" y="159461"/>
                  </a:cubicBezTo>
                  <a:cubicBezTo>
                    <a:pt x="211497" y="159461"/>
                    <a:pt x="200572" y="148537"/>
                    <a:pt x="200572" y="136398"/>
                  </a:cubicBezTo>
                  <a:cubicBezTo>
                    <a:pt x="200572" y="123046"/>
                    <a:pt x="211497" y="112121"/>
                    <a:pt x="223635" y="112121"/>
                  </a:cubicBezTo>
                  <a:close/>
                  <a:moveTo>
                    <a:pt x="166468" y="75993"/>
                  </a:moveTo>
                  <a:cubicBezTo>
                    <a:pt x="169739" y="75993"/>
                    <a:pt x="171919" y="78448"/>
                    <a:pt x="171919" y="80903"/>
                  </a:cubicBezTo>
                  <a:lnTo>
                    <a:pt x="171919" y="154551"/>
                  </a:lnTo>
                  <a:cubicBezTo>
                    <a:pt x="171919" y="157006"/>
                    <a:pt x="169739" y="159461"/>
                    <a:pt x="166468" y="159461"/>
                  </a:cubicBezTo>
                  <a:cubicBezTo>
                    <a:pt x="164288" y="159461"/>
                    <a:pt x="163198" y="157006"/>
                    <a:pt x="163198" y="154551"/>
                  </a:cubicBezTo>
                  <a:lnTo>
                    <a:pt x="163198" y="80903"/>
                  </a:lnTo>
                  <a:cubicBezTo>
                    <a:pt x="163198" y="78448"/>
                    <a:pt x="164288" y="75993"/>
                    <a:pt x="166468" y="75993"/>
                  </a:cubicBezTo>
                  <a:close/>
                  <a:moveTo>
                    <a:pt x="69141" y="75993"/>
                  </a:moveTo>
                  <a:cubicBezTo>
                    <a:pt x="71322" y="75993"/>
                    <a:pt x="73502" y="78448"/>
                    <a:pt x="73502" y="80903"/>
                  </a:cubicBezTo>
                  <a:lnTo>
                    <a:pt x="73502" y="154551"/>
                  </a:lnTo>
                  <a:cubicBezTo>
                    <a:pt x="73502" y="157006"/>
                    <a:pt x="71322" y="159461"/>
                    <a:pt x="69141" y="159461"/>
                  </a:cubicBezTo>
                  <a:cubicBezTo>
                    <a:pt x="66961" y="159461"/>
                    <a:pt x="64781" y="157006"/>
                    <a:pt x="64781" y="154551"/>
                  </a:cubicBezTo>
                  <a:lnTo>
                    <a:pt x="64781" y="80903"/>
                  </a:lnTo>
                  <a:cubicBezTo>
                    <a:pt x="64781" y="78448"/>
                    <a:pt x="66961" y="75993"/>
                    <a:pt x="69141" y="75993"/>
                  </a:cubicBezTo>
                  <a:close/>
                  <a:moveTo>
                    <a:pt x="142643" y="61044"/>
                  </a:moveTo>
                  <a:cubicBezTo>
                    <a:pt x="144823" y="61044"/>
                    <a:pt x="147003" y="62274"/>
                    <a:pt x="147003" y="64734"/>
                  </a:cubicBezTo>
                  <a:lnTo>
                    <a:pt x="147003" y="154541"/>
                  </a:lnTo>
                  <a:cubicBezTo>
                    <a:pt x="147003" y="157002"/>
                    <a:pt x="144823" y="159462"/>
                    <a:pt x="142643" y="159462"/>
                  </a:cubicBezTo>
                  <a:cubicBezTo>
                    <a:pt x="140462" y="159462"/>
                    <a:pt x="138282" y="157002"/>
                    <a:pt x="138282" y="154541"/>
                  </a:cubicBezTo>
                  <a:lnTo>
                    <a:pt x="138282" y="64734"/>
                  </a:lnTo>
                  <a:cubicBezTo>
                    <a:pt x="138282" y="62274"/>
                    <a:pt x="140462" y="61044"/>
                    <a:pt x="142643" y="61044"/>
                  </a:cubicBezTo>
                  <a:close/>
                  <a:moveTo>
                    <a:pt x="93968" y="61044"/>
                  </a:moveTo>
                  <a:cubicBezTo>
                    <a:pt x="96104" y="61044"/>
                    <a:pt x="97172" y="62274"/>
                    <a:pt x="97172" y="64734"/>
                  </a:cubicBezTo>
                  <a:lnTo>
                    <a:pt x="97172" y="154541"/>
                  </a:lnTo>
                  <a:cubicBezTo>
                    <a:pt x="97172" y="157002"/>
                    <a:pt x="96104" y="159462"/>
                    <a:pt x="93968" y="159462"/>
                  </a:cubicBezTo>
                  <a:cubicBezTo>
                    <a:pt x="90765" y="159462"/>
                    <a:pt x="89697" y="157002"/>
                    <a:pt x="89697" y="154541"/>
                  </a:cubicBezTo>
                  <a:lnTo>
                    <a:pt x="89697" y="64734"/>
                  </a:lnTo>
                  <a:cubicBezTo>
                    <a:pt x="89697" y="62274"/>
                    <a:pt x="90765" y="61044"/>
                    <a:pt x="93968" y="61044"/>
                  </a:cubicBezTo>
                  <a:close/>
                  <a:moveTo>
                    <a:pt x="223635" y="58303"/>
                  </a:moveTo>
                  <a:cubicBezTo>
                    <a:pt x="216352" y="58303"/>
                    <a:pt x="210283" y="64376"/>
                    <a:pt x="210283" y="72879"/>
                  </a:cubicBezTo>
                  <a:cubicBezTo>
                    <a:pt x="210283" y="80167"/>
                    <a:pt x="216352" y="86240"/>
                    <a:pt x="223635" y="86240"/>
                  </a:cubicBezTo>
                  <a:cubicBezTo>
                    <a:pt x="232132" y="86240"/>
                    <a:pt x="239415" y="80167"/>
                    <a:pt x="239415" y="72879"/>
                  </a:cubicBezTo>
                  <a:cubicBezTo>
                    <a:pt x="239415" y="64376"/>
                    <a:pt x="232132" y="58303"/>
                    <a:pt x="223635" y="58303"/>
                  </a:cubicBezTo>
                  <a:close/>
                  <a:moveTo>
                    <a:pt x="223635" y="48586"/>
                  </a:moveTo>
                  <a:cubicBezTo>
                    <a:pt x="236987" y="48586"/>
                    <a:pt x="247912" y="59518"/>
                    <a:pt x="247912" y="72879"/>
                  </a:cubicBezTo>
                  <a:cubicBezTo>
                    <a:pt x="247912" y="85026"/>
                    <a:pt x="236987" y="97172"/>
                    <a:pt x="223635" y="97172"/>
                  </a:cubicBezTo>
                  <a:cubicBezTo>
                    <a:pt x="211497" y="97172"/>
                    <a:pt x="200572" y="85026"/>
                    <a:pt x="200572" y="72879"/>
                  </a:cubicBezTo>
                  <a:cubicBezTo>
                    <a:pt x="200572" y="59518"/>
                    <a:pt x="211497" y="48586"/>
                    <a:pt x="223635" y="48586"/>
                  </a:cubicBezTo>
                  <a:close/>
                  <a:moveTo>
                    <a:pt x="117816" y="48586"/>
                  </a:moveTo>
                  <a:cubicBezTo>
                    <a:pt x="119951" y="48586"/>
                    <a:pt x="122087" y="51050"/>
                    <a:pt x="122087" y="53514"/>
                  </a:cubicBezTo>
                  <a:lnTo>
                    <a:pt x="122087" y="154533"/>
                  </a:lnTo>
                  <a:cubicBezTo>
                    <a:pt x="122087" y="156997"/>
                    <a:pt x="119951" y="159461"/>
                    <a:pt x="117816" y="159461"/>
                  </a:cubicBezTo>
                  <a:cubicBezTo>
                    <a:pt x="115680" y="159461"/>
                    <a:pt x="114612" y="156997"/>
                    <a:pt x="114612" y="154533"/>
                  </a:cubicBezTo>
                  <a:lnTo>
                    <a:pt x="114612" y="53514"/>
                  </a:lnTo>
                  <a:cubicBezTo>
                    <a:pt x="114612" y="51050"/>
                    <a:pt x="115680" y="48586"/>
                    <a:pt x="117816" y="48586"/>
                  </a:cubicBezTo>
                  <a:close/>
                  <a:moveTo>
                    <a:pt x="59671" y="38554"/>
                  </a:moveTo>
                  <a:cubicBezTo>
                    <a:pt x="50995" y="38554"/>
                    <a:pt x="44797" y="45980"/>
                    <a:pt x="44797" y="53406"/>
                  </a:cubicBezTo>
                  <a:lnTo>
                    <a:pt x="44797" y="170983"/>
                  </a:lnTo>
                  <a:lnTo>
                    <a:pt x="267896" y="170983"/>
                  </a:lnTo>
                  <a:lnTo>
                    <a:pt x="267896" y="53406"/>
                  </a:lnTo>
                  <a:cubicBezTo>
                    <a:pt x="267896" y="45980"/>
                    <a:pt x="261698" y="38554"/>
                    <a:pt x="253022" y="38554"/>
                  </a:cubicBezTo>
                  <a:close/>
                  <a:moveTo>
                    <a:pt x="59671" y="28653"/>
                  </a:moveTo>
                  <a:lnTo>
                    <a:pt x="253022" y="28653"/>
                  </a:lnTo>
                  <a:cubicBezTo>
                    <a:pt x="266656" y="28653"/>
                    <a:pt x="277811" y="41029"/>
                    <a:pt x="277811" y="53406"/>
                  </a:cubicBezTo>
                  <a:lnTo>
                    <a:pt x="277811" y="193260"/>
                  </a:lnTo>
                  <a:cubicBezTo>
                    <a:pt x="277811" y="206874"/>
                    <a:pt x="266656" y="218013"/>
                    <a:pt x="253022" y="218013"/>
                  </a:cubicBezTo>
                  <a:lnTo>
                    <a:pt x="59671" y="218013"/>
                  </a:lnTo>
                  <a:cubicBezTo>
                    <a:pt x="46037" y="218013"/>
                    <a:pt x="34882" y="206874"/>
                    <a:pt x="34882" y="193260"/>
                  </a:cubicBezTo>
                  <a:lnTo>
                    <a:pt x="34882" y="53406"/>
                  </a:lnTo>
                  <a:cubicBezTo>
                    <a:pt x="34882" y="41029"/>
                    <a:pt x="46037" y="28653"/>
                    <a:pt x="59671" y="28653"/>
                  </a:cubicBezTo>
                  <a:close/>
                  <a:moveTo>
                    <a:pt x="24817" y="8677"/>
                  </a:moveTo>
                  <a:cubicBezTo>
                    <a:pt x="17372" y="8677"/>
                    <a:pt x="11167" y="14875"/>
                    <a:pt x="11167" y="23551"/>
                  </a:cubicBezTo>
                  <a:lnTo>
                    <a:pt x="11167" y="223122"/>
                  </a:lnTo>
                  <a:cubicBezTo>
                    <a:pt x="11167" y="231799"/>
                    <a:pt x="17372" y="237997"/>
                    <a:pt x="24817" y="237997"/>
                  </a:cubicBezTo>
                  <a:lnTo>
                    <a:pt x="287872" y="237997"/>
                  </a:lnTo>
                  <a:cubicBezTo>
                    <a:pt x="296558" y="237997"/>
                    <a:pt x="302762" y="231799"/>
                    <a:pt x="302762" y="223122"/>
                  </a:cubicBezTo>
                  <a:lnTo>
                    <a:pt x="302762" y="23551"/>
                  </a:lnTo>
                  <a:cubicBezTo>
                    <a:pt x="302762" y="14875"/>
                    <a:pt x="296558" y="8677"/>
                    <a:pt x="287872" y="8677"/>
                  </a:cubicBezTo>
                  <a:close/>
                  <a:moveTo>
                    <a:pt x="24817" y="0"/>
                  </a:moveTo>
                  <a:lnTo>
                    <a:pt x="287872" y="0"/>
                  </a:lnTo>
                  <a:cubicBezTo>
                    <a:pt x="301521" y="0"/>
                    <a:pt x="311448" y="9916"/>
                    <a:pt x="311448" y="23551"/>
                  </a:cubicBezTo>
                  <a:lnTo>
                    <a:pt x="311448" y="223122"/>
                  </a:lnTo>
                  <a:cubicBezTo>
                    <a:pt x="311448" y="236757"/>
                    <a:pt x="301521" y="247913"/>
                    <a:pt x="287872" y="247913"/>
                  </a:cubicBezTo>
                  <a:lnTo>
                    <a:pt x="24817" y="247913"/>
                  </a:lnTo>
                  <a:cubicBezTo>
                    <a:pt x="12408" y="247913"/>
                    <a:pt x="0" y="236757"/>
                    <a:pt x="0" y="223122"/>
                  </a:cubicBezTo>
                  <a:lnTo>
                    <a:pt x="0" y="23551"/>
                  </a:lnTo>
                  <a:cubicBezTo>
                    <a:pt x="0" y="9916"/>
                    <a:pt x="12408" y="0"/>
                    <a:pt x="24817" y="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CEC48C2-EB09-49E9-BDC8-1107E7CF02AD}"/>
                </a:ext>
              </a:extLst>
            </p:cNvPr>
            <p:cNvSpPr/>
            <p:nvPr/>
          </p:nvSpPr>
          <p:spPr>
            <a:xfrm>
              <a:off x="13298832" y="5306989"/>
              <a:ext cx="56061" cy="11361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" h="913">
                  <a:moveTo>
                    <a:pt x="16" y="0"/>
                  </a:moveTo>
                  <a:lnTo>
                    <a:pt x="0" y="0"/>
                  </a:lnTo>
                  <a:cubicBezTo>
                    <a:pt x="0" y="113"/>
                    <a:pt x="-2" y="739"/>
                    <a:pt x="29" y="908"/>
                  </a:cubicBezTo>
                  <a:cubicBezTo>
                    <a:pt x="35" y="910"/>
                    <a:pt x="40" y="911"/>
                    <a:pt x="46" y="913"/>
                  </a:cubicBezTo>
                  <a:cubicBezTo>
                    <a:pt x="14" y="761"/>
                    <a:pt x="15" y="112"/>
                    <a:pt x="16" y="0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DF31379-95A8-4FB1-8C80-05E7974C32F7}"/>
                </a:ext>
              </a:extLst>
            </p:cNvPr>
            <p:cNvSpPr/>
            <p:nvPr/>
          </p:nvSpPr>
          <p:spPr>
            <a:xfrm>
              <a:off x="13306306" y="4821130"/>
              <a:ext cx="297745" cy="348822"/>
            </a:xfrm>
            <a:custGeom>
              <a:avLst/>
              <a:gdLst>
                <a:gd name="connsiteX0" fmla="*/ 68516 w 297745"/>
                <a:gd name="connsiteY0" fmla="*/ 78485 h 348822"/>
                <a:gd name="connsiteX1" fmla="*/ 145755 w 297745"/>
                <a:gd name="connsiteY1" fmla="*/ 78485 h 348822"/>
                <a:gd name="connsiteX2" fmla="*/ 145755 w 297745"/>
                <a:gd name="connsiteY2" fmla="*/ 348822 h 348822"/>
                <a:gd name="connsiteX3" fmla="*/ 68516 w 297745"/>
                <a:gd name="connsiteY3" fmla="*/ 333941 h 348822"/>
                <a:gd name="connsiteX4" fmla="*/ 11960 w 297745"/>
                <a:gd name="connsiteY4" fmla="*/ 64781 h 348822"/>
                <a:gd name="connsiteX5" fmla="*/ 29899 w 297745"/>
                <a:gd name="connsiteY5" fmla="*/ 64781 h 348822"/>
                <a:gd name="connsiteX6" fmla="*/ 29899 w 297745"/>
                <a:gd name="connsiteY6" fmla="*/ 177587 h 348822"/>
                <a:gd name="connsiteX7" fmla="*/ 29899 w 297745"/>
                <a:gd name="connsiteY7" fmla="*/ 273038 h 348822"/>
                <a:gd name="connsiteX8" fmla="*/ 29899 w 297745"/>
                <a:gd name="connsiteY8" fmla="*/ 315185 h 348822"/>
                <a:gd name="connsiteX9" fmla="*/ 11960 w 297745"/>
                <a:gd name="connsiteY9" fmla="*/ 301549 h 348822"/>
                <a:gd name="connsiteX10" fmla="*/ 11960 w 297745"/>
                <a:gd name="connsiteY10" fmla="*/ 273038 h 348822"/>
                <a:gd name="connsiteX11" fmla="*/ 0 w 297745"/>
                <a:gd name="connsiteY11" fmla="*/ 260642 h 348822"/>
                <a:gd name="connsiteX12" fmla="*/ 0 w 297745"/>
                <a:gd name="connsiteY12" fmla="*/ 189983 h 348822"/>
                <a:gd name="connsiteX13" fmla="*/ 11960 w 297745"/>
                <a:gd name="connsiteY13" fmla="*/ 178827 h 348822"/>
                <a:gd name="connsiteX14" fmla="*/ 170674 w 297745"/>
                <a:gd name="connsiteY14" fmla="*/ 38619 h 348822"/>
                <a:gd name="connsiteX15" fmla="*/ 189361 w 297745"/>
                <a:gd name="connsiteY15" fmla="*/ 38619 h 348822"/>
                <a:gd name="connsiteX16" fmla="*/ 189361 w 297745"/>
                <a:gd name="connsiteY16" fmla="*/ 345094 h 348822"/>
                <a:gd name="connsiteX17" fmla="*/ 170674 w 297745"/>
                <a:gd name="connsiteY17" fmla="*/ 347575 h 348822"/>
                <a:gd name="connsiteX18" fmla="*/ 242197 w 297745"/>
                <a:gd name="connsiteY18" fmla="*/ 26161 h 348822"/>
                <a:gd name="connsiteX19" fmla="*/ 267846 w 297745"/>
                <a:gd name="connsiteY19" fmla="*/ 26161 h 348822"/>
                <a:gd name="connsiteX20" fmla="*/ 267846 w 297745"/>
                <a:gd name="connsiteY20" fmla="*/ 192440 h 348822"/>
                <a:gd name="connsiteX21" fmla="*/ 236090 w 297745"/>
                <a:gd name="connsiteY21" fmla="*/ 234630 h 348822"/>
                <a:gd name="connsiteX22" fmla="*/ 236090 w 297745"/>
                <a:gd name="connsiteY22" fmla="*/ 333901 h 348822"/>
                <a:gd name="connsiteX23" fmla="*/ 205556 w 297745"/>
                <a:gd name="connsiteY23" fmla="*/ 341346 h 348822"/>
                <a:gd name="connsiteX24" fmla="*/ 205556 w 297745"/>
                <a:gd name="connsiteY24" fmla="*/ 234630 h 348822"/>
                <a:gd name="connsiteX25" fmla="*/ 242197 w 297745"/>
                <a:gd name="connsiteY25" fmla="*/ 188717 h 348822"/>
                <a:gd name="connsiteX26" fmla="*/ 280304 w 297745"/>
                <a:gd name="connsiteY26" fmla="*/ 0 h 348822"/>
                <a:gd name="connsiteX27" fmla="*/ 297745 w 297745"/>
                <a:gd name="connsiteY27" fmla="*/ 0 h 348822"/>
                <a:gd name="connsiteX28" fmla="*/ 297745 w 297745"/>
                <a:gd name="connsiteY28" fmla="*/ 306504 h 348822"/>
                <a:gd name="connsiteX29" fmla="*/ 280304 w 297745"/>
                <a:gd name="connsiteY29" fmla="*/ 316431 h 34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7745" h="348822">
                  <a:moveTo>
                    <a:pt x="68516" y="78485"/>
                  </a:moveTo>
                  <a:lnTo>
                    <a:pt x="145755" y="78485"/>
                  </a:lnTo>
                  <a:lnTo>
                    <a:pt x="145755" y="348822"/>
                  </a:lnTo>
                  <a:cubicBezTo>
                    <a:pt x="116331" y="348822"/>
                    <a:pt x="90584" y="341382"/>
                    <a:pt x="68516" y="333941"/>
                  </a:cubicBezTo>
                  <a:close/>
                  <a:moveTo>
                    <a:pt x="11960" y="64781"/>
                  </a:moveTo>
                  <a:lnTo>
                    <a:pt x="29899" y="64781"/>
                  </a:lnTo>
                  <a:lnTo>
                    <a:pt x="29899" y="177587"/>
                  </a:lnTo>
                  <a:lnTo>
                    <a:pt x="29899" y="273038"/>
                  </a:lnTo>
                  <a:lnTo>
                    <a:pt x="29899" y="315185"/>
                  </a:lnTo>
                  <a:cubicBezTo>
                    <a:pt x="22723" y="310227"/>
                    <a:pt x="16743" y="306508"/>
                    <a:pt x="11960" y="301549"/>
                  </a:cubicBezTo>
                  <a:lnTo>
                    <a:pt x="11960" y="273038"/>
                  </a:lnTo>
                  <a:cubicBezTo>
                    <a:pt x="5980" y="273038"/>
                    <a:pt x="0" y="266840"/>
                    <a:pt x="0" y="260642"/>
                  </a:cubicBezTo>
                  <a:lnTo>
                    <a:pt x="0" y="189983"/>
                  </a:lnTo>
                  <a:cubicBezTo>
                    <a:pt x="0" y="183785"/>
                    <a:pt x="5980" y="178827"/>
                    <a:pt x="11960" y="178827"/>
                  </a:cubicBezTo>
                  <a:close/>
                  <a:moveTo>
                    <a:pt x="170674" y="38619"/>
                  </a:moveTo>
                  <a:lnTo>
                    <a:pt x="189361" y="38619"/>
                  </a:lnTo>
                  <a:lnTo>
                    <a:pt x="189361" y="345094"/>
                  </a:lnTo>
                  <a:cubicBezTo>
                    <a:pt x="183521" y="345094"/>
                    <a:pt x="176514" y="346334"/>
                    <a:pt x="170674" y="347575"/>
                  </a:cubicBezTo>
                  <a:close/>
                  <a:moveTo>
                    <a:pt x="242197" y="26161"/>
                  </a:moveTo>
                  <a:lnTo>
                    <a:pt x="267846" y="26161"/>
                  </a:lnTo>
                  <a:lnTo>
                    <a:pt x="267846" y="192440"/>
                  </a:lnTo>
                  <a:lnTo>
                    <a:pt x="236090" y="234630"/>
                  </a:lnTo>
                  <a:lnTo>
                    <a:pt x="236090" y="333901"/>
                  </a:lnTo>
                  <a:cubicBezTo>
                    <a:pt x="227541" y="336383"/>
                    <a:pt x="217770" y="338864"/>
                    <a:pt x="205556" y="341346"/>
                  </a:cubicBezTo>
                  <a:lnTo>
                    <a:pt x="205556" y="234630"/>
                  </a:lnTo>
                  <a:lnTo>
                    <a:pt x="242197" y="188717"/>
                  </a:lnTo>
                  <a:close/>
                  <a:moveTo>
                    <a:pt x="280304" y="0"/>
                  </a:moveTo>
                  <a:lnTo>
                    <a:pt x="297745" y="0"/>
                  </a:lnTo>
                  <a:lnTo>
                    <a:pt x="297745" y="306504"/>
                  </a:lnTo>
                  <a:cubicBezTo>
                    <a:pt x="293094" y="308986"/>
                    <a:pt x="287280" y="311468"/>
                    <a:pt x="280304" y="316431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D4B9D6C-B874-4E9A-8C49-9C8F0C62E092}"/>
                </a:ext>
              </a:extLst>
            </p:cNvPr>
            <p:cNvSpPr/>
            <p:nvPr/>
          </p:nvSpPr>
          <p:spPr>
            <a:xfrm>
              <a:off x="13054656" y="4164599"/>
              <a:ext cx="718822" cy="8135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654">
                  <a:moveTo>
                    <a:pt x="88" y="64"/>
                  </a:moveTo>
                  <a:cubicBezTo>
                    <a:pt x="15" y="119"/>
                    <a:pt x="-1" y="250"/>
                    <a:pt x="0" y="394"/>
                  </a:cubicBezTo>
                  <a:cubicBezTo>
                    <a:pt x="0" y="538"/>
                    <a:pt x="43" y="647"/>
                    <a:pt x="194" y="654"/>
                  </a:cubicBezTo>
                  <a:cubicBezTo>
                    <a:pt x="344" y="662"/>
                    <a:pt x="504" y="506"/>
                    <a:pt x="554" y="359"/>
                  </a:cubicBezTo>
                  <a:cubicBezTo>
                    <a:pt x="604" y="212"/>
                    <a:pt x="577" y="63"/>
                    <a:pt x="453" y="21"/>
                  </a:cubicBezTo>
                  <a:cubicBezTo>
                    <a:pt x="328" y="-21"/>
                    <a:pt x="167" y="4"/>
                    <a:pt x="88" y="64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9B21C0C-8B84-4F47-9335-EDB08538149D}"/>
                </a:ext>
              </a:extLst>
            </p:cNvPr>
            <p:cNvSpPr/>
            <p:nvPr/>
          </p:nvSpPr>
          <p:spPr>
            <a:xfrm>
              <a:off x="13534286" y="4451127"/>
              <a:ext cx="250404" cy="2927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" h="236">
                  <a:moveTo>
                    <a:pt x="200" y="134"/>
                  </a:moveTo>
                  <a:cubicBezTo>
                    <a:pt x="211" y="70"/>
                    <a:pt x="175" y="10"/>
                    <a:pt x="120" y="1"/>
                  </a:cubicBezTo>
                  <a:cubicBezTo>
                    <a:pt x="66" y="-7"/>
                    <a:pt x="12" y="37"/>
                    <a:pt x="2" y="102"/>
                  </a:cubicBezTo>
                  <a:cubicBezTo>
                    <a:pt x="-9" y="166"/>
                    <a:pt x="27" y="226"/>
                    <a:pt x="81" y="235"/>
                  </a:cubicBezTo>
                  <a:cubicBezTo>
                    <a:pt x="137" y="244"/>
                    <a:pt x="189" y="199"/>
                    <a:pt x="200" y="134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50B0B9D-90F0-45A2-B2C1-101AD2D9CDAC}"/>
                </a:ext>
              </a:extLst>
            </p:cNvPr>
            <p:cNvSpPr/>
            <p:nvPr/>
          </p:nvSpPr>
          <p:spPr>
            <a:xfrm>
              <a:off x="13570414" y="4495979"/>
              <a:ext cx="178148" cy="2043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4" h="165">
                  <a:moveTo>
                    <a:pt x="75" y="23"/>
                  </a:moveTo>
                  <a:cubicBezTo>
                    <a:pt x="65" y="23"/>
                    <a:pt x="54" y="27"/>
                    <a:pt x="45" y="34"/>
                  </a:cubicBezTo>
                  <a:cubicBezTo>
                    <a:pt x="34" y="44"/>
                    <a:pt x="26" y="58"/>
                    <a:pt x="24" y="74"/>
                  </a:cubicBezTo>
                  <a:cubicBezTo>
                    <a:pt x="18" y="106"/>
                    <a:pt x="35" y="136"/>
                    <a:pt x="62" y="141"/>
                  </a:cubicBezTo>
                  <a:cubicBezTo>
                    <a:pt x="89" y="146"/>
                    <a:pt x="115" y="122"/>
                    <a:pt x="120" y="90"/>
                  </a:cubicBezTo>
                  <a:cubicBezTo>
                    <a:pt x="125" y="57"/>
                    <a:pt x="108" y="27"/>
                    <a:pt x="82" y="23"/>
                  </a:cubicBezTo>
                  <a:cubicBezTo>
                    <a:pt x="79" y="23"/>
                    <a:pt x="77" y="23"/>
                    <a:pt x="75" y="23"/>
                  </a:cubicBezTo>
                  <a:close/>
                  <a:moveTo>
                    <a:pt x="69" y="165"/>
                  </a:moveTo>
                  <a:cubicBezTo>
                    <a:pt x="65" y="165"/>
                    <a:pt x="62" y="165"/>
                    <a:pt x="58" y="164"/>
                  </a:cubicBezTo>
                  <a:cubicBezTo>
                    <a:pt x="19" y="157"/>
                    <a:pt x="-6" y="115"/>
                    <a:pt x="1" y="70"/>
                  </a:cubicBezTo>
                  <a:cubicBezTo>
                    <a:pt x="5" y="49"/>
                    <a:pt x="15" y="30"/>
                    <a:pt x="30" y="17"/>
                  </a:cubicBezTo>
                  <a:cubicBezTo>
                    <a:pt x="46" y="3"/>
                    <a:pt x="66" y="-2"/>
                    <a:pt x="85" y="1"/>
                  </a:cubicBezTo>
                  <a:cubicBezTo>
                    <a:pt x="125" y="7"/>
                    <a:pt x="150" y="49"/>
                    <a:pt x="143" y="94"/>
                  </a:cubicBezTo>
                  <a:cubicBezTo>
                    <a:pt x="136" y="135"/>
                    <a:pt x="104" y="165"/>
                    <a:pt x="69" y="165"/>
                  </a:cubicBez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5D555CE-CD18-41AF-918F-CDCCD2CDD847}"/>
                </a:ext>
              </a:extLst>
            </p:cNvPr>
            <p:cNvSpPr/>
            <p:nvPr/>
          </p:nvSpPr>
          <p:spPr>
            <a:xfrm>
              <a:off x="13054656" y="4164599"/>
              <a:ext cx="660270" cy="5668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1" h="456">
                  <a:moveTo>
                    <a:pt x="531" y="75"/>
                  </a:moveTo>
                  <a:cubicBezTo>
                    <a:pt x="511" y="51"/>
                    <a:pt x="485" y="32"/>
                    <a:pt x="453" y="21"/>
                  </a:cubicBezTo>
                  <a:cubicBezTo>
                    <a:pt x="328" y="-21"/>
                    <a:pt x="167" y="4"/>
                    <a:pt x="88" y="64"/>
                  </a:cubicBezTo>
                  <a:cubicBezTo>
                    <a:pt x="15" y="119"/>
                    <a:pt x="-1" y="250"/>
                    <a:pt x="0" y="394"/>
                  </a:cubicBezTo>
                  <a:cubicBezTo>
                    <a:pt x="0" y="411"/>
                    <a:pt x="0" y="427"/>
                    <a:pt x="2" y="442"/>
                  </a:cubicBezTo>
                  <a:cubicBezTo>
                    <a:pt x="39" y="451"/>
                    <a:pt x="121" y="465"/>
                    <a:pt x="216" y="448"/>
                  </a:cubicBezTo>
                  <a:cubicBezTo>
                    <a:pt x="227" y="445"/>
                    <a:pt x="235" y="436"/>
                    <a:pt x="234" y="424"/>
                  </a:cubicBezTo>
                  <a:cubicBezTo>
                    <a:pt x="227" y="356"/>
                    <a:pt x="219" y="121"/>
                    <a:pt x="392" y="82"/>
                  </a:cubicBezTo>
                  <a:cubicBezTo>
                    <a:pt x="447" y="70"/>
                    <a:pt x="493" y="69"/>
                    <a:pt x="531" y="75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AADE794-99B9-4774-B568-A2CF14574E78}"/>
                </a:ext>
              </a:extLst>
            </p:cNvPr>
            <p:cNvSpPr/>
            <p:nvPr/>
          </p:nvSpPr>
          <p:spPr>
            <a:xfrm>
              <a:off x="13058394" y="4265508"/>
              <a:ext cx="676465" cy="4933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4" h="397">
                  <a:moveTo>
                    <a:pt x="544" y="17"/>
                  </a:moveTo>
                  <a:cubicBezTo>
                    <a:pt x="542" y="14"/>
                    <a:pt x="541" y="11"/>
                    <a:pt x="538" y="8"/>
                  </a:cubicBezTo>
                  <a:cubicBezTo>
                    <a:pt x="502" y="-1"/>
                    <a:pt x="461" y="-3"/>
                    <a:pt x="414" y="7"/>
                  </a:cubicBezTo>
                  <a:cubicBezTo>
                    <a:pt x="222" y="50"/>
                    <a:pt x="237" y="309"/>
                    <a:pt x="242" y="361"/>
                  </a:cubicBezTo>
                  <a:cubicBezTo>
                    <a:pt x="242" y="370"/>
                    <a:pt x="236" y="378"/>
                    <a:pt x="226" y="380"/>
                  </a:cubicBezTo>
                  <a:cubicBezTo>
                    <a:pt x="125" y="399"/>
                    <a:pt x="36" y="383"/>
                    <a:pt x="0" y="373"/>
                  </a:cubicBezTo>
                  <a:cubicBezTo>
                    <a:pt x="0" y="376"/>
                    <a:pt x="1" y="379"/>
                    <a:pt x="1" y="382"/>
                  </a:cubicBezTo>
                  <a:cubicBezTo>
                    <a:pt x="26" y="388"/>
                    <a:pt x="72" y="397"/>
                    <a:pt x="130" y="397"/>
                  </a:cubicBezTo>
                  <a:cubicBezTo>
                    <a:pt x="159" y="397"/>
                    <a:pt x="193" y="394"/>
                    <a:pt x="228" y="387"/>
                  </a:cubicBezTo>
                  <a:cubicBezTo>
                    <a:pt x="241" y="385"/>
                    <a:pt x="250" y="373"/>
                    <a:pt x="249" y="360"/>
                  </a:cubicBezTo>
                  <a:cubicBezTo>
                    <a:pt x="244" y="309"/>
                    <a:pt x="230" y="55"/>
                    <a:pt x="416" y="14"/>
                  </a:cubicBezTo>
                  <a:cubicBezTo>
                    <a:pt x="464" y="3"/>
                    <a:pt x="507" y="6"/>
                    <a:pt x="544" y="17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AFF3C3B-EBA9-4263-A5FC-F1FD65BF335D}"/>
                </a:ext>
              </a:extLst>
            </p:cNvPr>
            <p:cNvSpPr/>
            <p:nvPr/>
          </p:nvSpPr>
          <p:spPr>
            <a:xfrm>
              <a:off x="13049673" y="4443656"/>
              <a:ext cx="392424" cy="1121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" h="91">
                  <a:moveTo>
                    <a:pt x="15" y="0"/>
                  </a:moveTo>
                  <a:cubicBezTo>
                    <a:pt x="15" y="0"/>
                    <a:pt x="93" y="31"/>
                    <a:pt x="307" y="4"/>
                  </a:cubicBezTo>
                  <a:cubicBezTo>
                    <a:pt x="312" y="3"/>
                    <a:pt x="317" y="8"/>
                    <a:pt x="316" y="13"/>
                  </a:cubicBezTo>
                  <a:lnTo>
                    <a:pt x="314" y="63"/>
                  </a:lnTo>
                  <a:cubicBezTo>
                    <a:pt x="313" y="73"/>
                    <a:pt x="307" y="81"/>
                    <a:pt x="297" y="82"/>
                  </a:cubicBezTo>
                  <a:cubicBezTo>
                    <a:pt x="264" y="90"/>
                    <a:pt x="173" y="101"/>
                    <a:pt x="9" y="74"/>
                  </a:cubicBezTo>
                  <a:cubicBezTo>
                    <a:pt x="9" y="74"/>
                    <a:pt x="-1" y="73"/>
                    <a:pt x="0" y="62"/>
                  </a:cubicBezTo>
                  <a:cubicBezTo>
                    <a:pt x="1" y="51"/>
                    <a:pt x="8" y="11"/>
                    <a:pt x="8" y="11"/>
                  </a:cubicBezTo>
                  <a:cubicBezTo>
                    <a:pt x="8" y="11"/>
                    <a:pt x="10" y="1"/>
                    <a:pt x="15" y="0"/>
                  </a:cubicBezTo>
                  <a:close/>
                </a:path>
              </a:pathLst>
            </a:custGeom>
            <a:solidFill>
              <a:srgbClr val="1AEBDD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FE0A913-D371-4D14-B8C2-F039C1D8C45E}"/>
                </a:ext>
              </a:extLst>
            </p:cNvPr>
            <p:cNvSpPr/>
            <p:nvPr/>
          </p:nvSpPr>
          <p:spPr>
            <a:xfrm>
              <a:off x="12005696" y="5182410"/>
              <a:ext cx="703872" cy="3301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6" h="266">
                  <a:moveTo>
                    <a:pt x="0" y="179"/>
                  </a:moveTo>
                  <a:cubicBezTo>
                    <a:pt x="0" y="179"/>
                    <a:pt x="46" y="115"/>
                    <a:pt x="114" y="82"/>
                  </a:cubicBezTo>
                  <a:cubicBezTo>
                    <a:pt x="182" y="48"/>
                    <a:pt x="217" y="55"/>
                    <a:pt x="253" y="42"/>
                  </a:cubicBezTo>
                  <a:cubicBezTo>
                    <a:pt x="289" y="29"/>
                    <a:pt x="337" y="-4"/>
                    <a:pt x="350" y="1"/>
                  </a:cubicBezTo>
                  <a:cubicBezTo>
                    <a:pt x="364" y="6"/>
                    <a:pt x="344" y="41"/>
                    <a:pt x="310" y="61"/>
                  </a:cubicBezTo>
                  <a:cubicBezTo>
                    <a:pt x="275" y="81"/>
                    <a:pt x="257" y="100"/>
                    <a:pt x="257" y="100"/>
                  </a:cubicBezTo>
                  <a:cubicBezTo>
                    <a:pt x="257" y="100"/>
                    <a:pt x="294" y="115"/>
                    <a:pt x="374" y="97"/>
                  </a:cubicBezTo>
                  <a:cubicBezTo>
                    <a:pt x="454" y="78"/>
                    <a:pt x="513" y="67"/>
                    <a:pt x="523" y="75"/>
                  </a:cubicBezTo>
                  <a:cubicBezTo>
                    <a:pt x="533" y="82"/>
                    <a:pt x="526" y="96"/>
                    <a:pt x="526" y="96"/>
                  </a:cubicBezTo>
                  <a:cubicBezTo>
                    <a:pt x="526" y="96"/>
                    <a:pt x="550" y="84"/>
                    <a:pt x="562" y="92"/>
                  </a:cubicBezTo>
                  <a:cubicBezTo>
                    <a:pt x="573" y="102"/>
                    <a:pt x="558" y="131"/>
                    <a:pt x="558" y="131"/>
                  </a:cubicBezTo>
                  <a:cubicBezTo>
                    <a:pt x="558" y="131"/>
                    <a:pt x="563" y="150"/>
                    <a:pt x="543" y="165"/>
                  </a:cubicBezTo>
                  <a:cubicBezTo>
                    <a:pt x="523" y="179"/>
                    <a:pt x="513" y="181"/>
                    <a:pt x="513" y="181"/>
                  </a:cubicBezTo>
                  <a:cubicBezTo>
                    <a:pt x="513" y="181"/>
                    <a:pt x="492" y="205"/>
                    <a:pt x="452" y="214"/>
                  </a:cubicBezTo>
                  <a:cubicBezTo>
                    <a:pt x="412" y="224"/>
                    <a:pt x="300" y="263"/>
                    <a:pt x="202" y="263"/>
                  </a:cubicBezTo>
                  <a:cubicBezTo>
                    <a:pt x="105" y="263"/>
                    <a:pt x="100" y="248"/>
                    <a:pt x="80" y="266"/>
                  </a:cubicBezTo>
                  <a:close/>
                </a:path>
              </a:pathLst>
            </a:custGeom>
            <a:solidFill>
              <a:srgbClr val="FFDDB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411AA5-DC25-472C-B774-E83114B6B0C5}"/>
                </a:ext>
              </a:extLst>
            </p:cNvPr>
            <p:cNvSpPr/>
            <p:nvPr/>
          </p:nvSpPr>
          <p:spPr>
            <a:xfrm>
              <a:off x="10317652" y="6714734"/>
              <a:ext cx="594243" cy="5145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8" h="414">
                  <a:moveTo>
                    <a:pt x="0" y="136"/>
                  </a:moveTo>
                  <a:lnTo>
                    <a:pt x="41" y="163"/>
                  </a:lnTo>
                  <a:cubicBezTo>
                    <a:pt x="41" y="163"/>
                    <a:pt x="58" y="209"/>
                    <a:pt x="133" y="229"/>
                  </a:cubicBezTo>
                  <a:cubicBezTo>
                    <a:pt x="208" y="248"/>
                    <a:pt x="236" y="238"/>
                    <a:pt x="236" y="238"/>
                  </a:cubicBezTo>
                  <a:cubicBezTo>
                    <a:pt x="236" y="238"/>
                    <a:pt x="293" y="323"/>
                    <a:pt x="306" y="340"/>
                  </a:cubicBezTo>
                  <a:cubicBezTo>
                    <a:pt x="319" y="358"/>
                    <a:pt x="311" y="400"/>
                    <a:pt x="333" y="413"/>
                  </a:cubicBezTo>
                  <a:cubicBezTo>
                    <a:pt x="355" y="427"/>
                    <a:pt x="350" y="332"/>
                    <a:pt x="349" y="320"/>
                  </a:cubicBezTo>
                  <a:cubicBezTo>
                    <a:pt x="347" y="307"/>
                    <a:pt x="301" y="245"/>
                    <a:pt x="301" y="245"/>
                  </a:cubicBezTo>
                  <a:lnTo>
                    <a:pt x="358" y="307"/>
                  </a:lnTo>
                  <a:cubicBezTo>
                    <a:pt x="358" y="307"/>
                    <a:pt x="371" y="384"/>
                    <a:pt x="386" y="388"/>
                  </a:cubicBezTo>
                  <a:cubicBezTo>
                    <a:pt x="402" y="391"/>
                    <a:pt x="407" y="339"/>
                    <a:pt x="407" y="339"/>
                  </a:cubicBezTo>
                  <a:cubicBezTo>
                    <a:pt x="407" y="339"/>
                    <a:pt x="419" y="382"/>
                    <a:pt x="432" y="382"/>
                  </a:cubicBezTo>
                  <a:cubicBezTo>
                    <a:pt x="445" y="382"/>
                    <a:pt x="452" y="355"/>
                    <a:pt x="451" y="330"/>
                  </a:cubicBezTo>
                  <a:cubicBezTo>
                    <a:pt x="451" y="330"/>
                    <a:pt x="457" y="345"/>
                    <a:pt x="473" y="342"/>
                  </a:cubicBezTo>
                  <a:cubicBezTo>
                    <a:pt x="487" y="339"/>
                    <a:pt x="465" y="245"/>
                    <a:pt x="460" y="213"/>
                  </a:cubicBezTo>
                  <a:cubicBezTo>
                    <a:pt x="454" y="180"/>
                    <a:pt x="363" y="77"/>
                    <a:pt x="344" y="68"/>
                  </a:cubicBezTo>
                  <a:cubicBezTo>
                    <a:pt x="325" y="59"/>
                    <a:pt x="180" y="37"/>
                    <a:pt x="151" y="31"/>
                  </a:cubicBezTo>
                  <a:cubicBezTo>
                    <a:pt x="122" y="25"/>
                    <a:pt x="98" y="0"/>
                    <a:pt x="98" y="0"/>
                  </a:cubicBezTo>
                  <a:cubicBezTo>
                    <a:pt x="98" y="0"/>
                    <a:pt x="24" y="57"/>
                    <a:pt x="0" y="136"/>
                  </a:cubicBezTo>
                  <a:close/>
                </a:path>
              </a:pathLst>
            </a:custGeom>
            <a:solidFill>
              <a:srgbClr val="FFDDB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F46F5C8-2C0F-4DCC-9E21-7908D92C7616}"/>
                </a:ext>
              </a:extLst>
            </p:cNvPr>
            <p:cNvSpPr/>
            <p:nvPr/>
          </p:nvSpPr>
          <p:spPr>
            <a:xfrm>
              <a:off x="10216743" y="4270491"/>
              <a:ext cx="621650" cy="8060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0" h="648">
                  <a:moveTo>
                    <a:pt x="84" y="558"/>
                  </a:moveTo>
                  <a:cubicBezTo>
                    <a:pt x="84" y="558"/>
                    <a:pt x="117" y="477"/>
                    <a:pt x="84" y="396"/>
                  </a:cubicBezTo>
                  <a:cubicBezTo>
                    <a:pt x="84" y="396"/>
                    <a:pt x="23" y="307"/>
                    <a:pt x="5" y="251"/>
                  </a:cubicBezTo>
                  <a:cubicBezTo>
                    <a:pt x="-14" y="194"/>
                    <a:pt x="16" y="42"/>
                    <a:pt x="161" y="14"/>
                  </a:cubicBezTo>
                  <a:cubicBezTo>
                    <a:pt x="307" y="-14"/>
                    <a:pt x="446" y="-7"/>
                    <a:pt x="487" y="117"/>
                  </a:cubicBezTo>
                  <a:cubicBezTo>
                    <a:pt x="527" y="242"/>
                    <a:pt x="468" y="379"/>
                    <a:pt x="353" y="442"/>
                  </a:cubicBezTo>
                  <a:cubicBezTo>
                    <a:pt x="353" y="442"/>
                    <a:pt x="330" y="486"/>
                    <a:pt x="355" y="547"/>
                  </a:cubicBezTo>
                  <a:cubicBezTo>
                    <a:pt x="355" y="547"/>
                    <a:pt x="315" y="648"/>
                    <a:pt x="224" y="648"/>
                  </a:cubicBezTo>
                  <a:cubicBezTo>
                    <a:pt x="131" y="648"/>
                    <a:pt x="84" y="558"/>
                    <a:pt x="84" y="558"/>
                  </a:cubicBezTo>
                  <a:close/>
                </a:path>
              </a:pathLst>
            </a:custGeom>
            <a:solidFill>
              <a:srgbClr val="FFDDB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BABCB43-4FC6-48CB-8892-6D974F916499}"/>
                </a:ext>
              </a:extLst>
            </p:cNvPr>
            <p:cNvSpPr/>
            <p:nvPr/>
          </p:nvSpPr>
          <p:spPr>
            <a:xfrm>
              <a:off x="10221726" y="5040390"/>
              <a:ext cx="561852" cy="116232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" h="934">
                  <a:moveTo>
                    <a:pt x="0" y="37"/>
                  </a:moveTo>
                  <a:lnTo>
                    <a:pt x="73" y="0"/>
                  </a:lnTo>
                  <a:lnTo>
                    <a:pt x="384" y="0"/>
                  </a:lnTo>
                  <a:lnTo>
                    <a:pt x="452" y="19"/>
                  </a:lnTo>
                  <a:cubicBezTo>
                    <a:pt x="452" y="19"/>
                    <a:pt x="294" y="820"/>
                    <a:pt x="237" y="934"/>
                  </a:cubicBezTo>
                  <a:cubicBezTo>
                    <a:pt x="237" y="934"/>
                    <a:pt x="8" y="193"/>
                    <a:pt x="0" y="37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C849269-E565-4764-AFE3-8D2F598DEC55}"/>
                </a:ext>
              </a:extLst>
            </p:cNvPr>
            <p:cNvSpPr/>
            <p:nvPr/>
          </p:nvSpPr>
          <p:spPr>
            <a:xfrm>
              <a:off x="10412332" y="5193619"/>
              <a:ext cx="239192" cy="9679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" h="778">
                  <a:moveTo>
                    <a:pt x="43" y="0"/>
                  </a:moveTo>
                  <a:lnTo>
                    <a:pt x="0" y="492"/>
                  </a:lnTo>
                  <a:cubicBezTo>
                    <a:pt x="0" y="492"/>
                    <a:pt x="42" y="750"/>
                    <a:pt x="83" y="777"/>
                  </a:cubicBezTo>
                  <a:cubicBezTo>
                    <a:pt x="124" y="804"/>
                    <a:pt x="193" y="436"/>
                    <a:pt x="193" y="436"/>
                  </a:cubicBezTo>
                  <a:lnTo>
                    <a:pt x="107" y="3"/>
                  </a:ln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7FB1310-870E-43D3-A433-B7D19E487E19}"/>
                </a:ext>
              </a:extLst>
            </p:cNvPr>
            <p:cNvSpPr/>
            <p:nvPr/>
          </p:nvSpPr>
          <p:spPr>
            <a:xfrm>
              <a:off x="11929707" y="5379245"/>
              <a:ext cx="198081" cy="1906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0" h="154">
                  <a:moveTo>
                    <a:pt x="0" y="48"/>
                  </a:moveTo>
                  <a:cubicBezTo>
                    <a:pt x="0" y="48"/>
                    <a:pt x="44" y="-1"/>
                    <a:pt x="52" y="0"/>
                  </a:cubicBezTo>
                  <a:cubicBezTo>
                    <a:pt x="59" y="1"/>
                    <a:pt x="151" y="83"/>
                    <a:pt x="160" y="107"/>
                  </a:cubicBezTo>
                  <a:lnTo>
                    <a:pt x="133" y="154"/>
                  </a:ln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32A25C1-9B1F-43CD-A713-5C895D35C211}"/>
                </a:ext>
              </a:extLst>
            </p:cNvPr>
            <p:cNvSpPr/>
            <p:nvPr/>
          </p:nvSpPr>
          <p:spPr>
            <a:xfrm>
              <a:off x="9606305" y="5041636"/>
              <a:ext cx="2487846" cy="18587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8" h="1493">
                  <a:moveTo>
                    <a:pt x="533" y="10"/>
                  </a:moveTo>
                  <a:cubicBezTo>
                    <a:pt x="531" y="4"/>
                    <a:pt x="524" y="1"/>
                    <a:pt x="517" y="3"/>
                  </a:cubicBezTo>
                  <a:cubicBezTo>
                    <a:pt x="493" y="14"/>
                    <a:pt x="430" y="37"/>
                    <a:pt x="319" y="69"/>
                  </a:cubicBezTo>
                  <a:cubicBezTo>
                    <a:pt x="170" y="110"/>
                    <a:pt x="145" y="137"/>
                    <a:pt x="121" y="177"/>
                  </a:cubicBezTo>
                  <a:cubicBezTo>
                    <a:pt x="96" y="217"/>
                    <a:pt x="18" y="424"/>
                    <a:pt x="5" y="753"/>
                  </a:cubicBezTo>
                  <a:cubicBezTo>
                    <a:pt x="-8" y="1082"/>
                    <a:pt x="6" y="1078"/>
                    <a:pt x="49" y="1122"/>
                  </a:cubicBezTo>
                  <a:cubicBezTo>
                    <a:pt x="90" y="1164"/>
                    <a:pt x="111" y="1181"/>
                    <a:pt x="111" y="1181"/>
                  </a:cubicBezTo>
                  <a:lnTo>
                    <a:pt x="131" y="1466"/>
                  </a:lnTo>
                  <a:lnTo>
                    <a:pt x="378" y="1392"/>
                  </a:lnTo>
                  <a:cubicBezTo>
                    <a:pt x="378" y="1392"/>
                    <a:pt x="554" y="1506"/>
                    <a:pt x="566" y="1491"/>
                  </a:cubicBezTo>
                  <a:cubicBezTo>
                    <a:pt x="584" y="1471"/>
                    <a:pt x="683" y="1347"/>
                    <a:pt x="681" y="1331"/>
                  </a:cubicBezTo>
                  <a:cubicBezTo>
                    <a:pt x="680" y="1318"/>
                    <a:pt x="670" y="1308"/>
                    <a:pt x="670" y="1308"/>
                  </a:cubicBezTo>
                  <a:cubicBezTo>
                    <a:pt x="670" y="1308"/>
                    <a:pt x="1057" y="1215"/>
                    <a:pt x="1336" y="1193"/>
                  </a:cubicBezTo>
                  <a:lnTo>
                    <a:pt x="1336" y="892"/>
                  </a:lnTo>
                  <a:cubicBezTo>
                    <a:pt x="1336" y="892"/>
                    <a:pt x="1425" y="1070"/>
                    <a:pt x="1518" y="1069"/>
                  </a:cubicBezTo>
                  <a:cubicBezTo>
                    <a:pt x="1610" y="1068"/>
                    <a:pt x="1678" y="945"/>
                    <a:pt x="1793" y="758"/>
                  </a:cubicBezTo>
                  <a:cubicBezTo>
                    <a:pt x="1908" y="570"/>
                    <a:pt x="1998" y="424"/>
                    <a:pt x="1998" y="424"/>
                  </a:cubicBezTo>
                  <a:cubicBezTo>
                    <a:pt x="1998" y="424"/>
                    <a:pt x="1954" y="357"/>
                    <a:pt x="1860" y="315"/>
                  </a:cubicBezTo>
                  <a:cubicBezTo>
                    <a:pt x="1855" y="313"/>
                    <a:pt x="1850" y="314"/>
                    <a:pt x="1846" y="318"/>
                  </a:cubicBezTo>
                  <a:cubicBezTo>
                    <a:pt x="1818" y="348"/>
                    <a:pt x="1692" y="489"/>
                    <a:pt x="1571" y="686"/>
                  </a:cubicBezTo>
                  <a:cubicBezTo>
                    <a:pt x="1571" y="686"/>
                    <a:pt x="1461" y="184"/>
                    <a:pt x="1401" y="134"/>
                  </a:cubicBezTo>
                  <a:cubicBezTo>
                    <a:pt x="1341" y="84"/>
                    <a:pt x="1243" y="59"/>
                    <a:pt x="1110" y="37"/>
                  </a:cubicBezTo>
                  <a:cubicBezTo>
                    <a:pt x="1007" y="20"/>
                    <a:pt x="941" y="6"/>
                    <a:pt x="916" y="0"/>
                  </a:cubicBezTo>
                  <a:cubicBezTo>
                    <a:pt x="910" y="-1"/>
                    <a:pt x="904" y="2"/>
                    <a:pt x="902" y="9"/>
                  </a:cubicBezTo>
                  <a:cubicBezTo>
                    <a:pt x="884" y="89"/>
                    <a:pt x="767" y="589"/>
                    <a:pt x="730" y="898"/>
                  </a:cubicBezTo>
                  <a:cubicBezTo>
                    <a:pt x="730" y="898"/>
                    <a:pt x="699" y="603"/>
                    <a:pt x="641" y="396"/>
                  </a:cubicBezTo>
                  <a:cubicBezTo>
                    <a:pt x="593" y="221"/>
                    <a:pt x="546" y="57"/>
                    <a:pt x="533" y="1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9870253-D4FA-4AC3-872C-C757B1B9B0D2}"/>
                </a:ext>
              </a:extLst>
            </p:cNvPr>
            <p:cNvSpPr/>
            <p:nvPr/>
          </p:nvSpPr>
          <p:spPr>
            <a:xfrm>
              <a:off x="10259096" y="6657428"/>
              <a:ext cx="210539" cy="2491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" h="201">
                  <a:moveTo>
                    <a:pt x="0" y="183"/>
                  </a:moveTo>
                  <a:cubicBezTo>
                    <a:pt x="26" y="196"/>
                    <a:pt x="47" y="205"/>
                    <a:pt x="51" y="200"/>
                  </a:cubicBezTo>
                  <a:cubicBezTo>
                    <a:pt x="68" y="180"/>
                    <a:pt x="172" y="51"/>
                    <a:pt x="170" y="35"/>
                  </a:cubicBezTo>
                  <a:cubicBezTo>
                    <a:pt x="169" y="23"/>
                    <a:pt x="146" y="12"/>
                    <a:pt x="146" y="12"/>
                  </a:cubicBezTo>
                  <a:lnTo>
                    <a:pt x="129" y="0"/>
                  </a:lnTo>
                  <a:cubicBezTo>
                    <a:pt x="129" y="0"/>
                    <a:pt x="31" y="70"/>
                    <a:pt x="0" y="183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97F13D7-062C-498A-A182-21EF1A141E2F}"/>
                </a:ext>
              </a:extLst>
            </p:cNvPr>
            <p:cNvSpPr/>
            <p:nvPr/>
          </p:nvSpPr>
          <p:spPr>
            <a:xfrm>
              <a:off x="9886608" y="5591030"/>
              <a:ext cx="305219" cy="8919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6" h="717">
                  <a:moveTo>
                    <a:pt x="239" y="715"/>
                  </a:moveTo>
                  <a:cubicBezTo>
                    <a:pt x="188" y="670"/>
                    <a:pt x="138" y="624"/>
                    <a:pt x="86" y="581"/>
                  </a:cubicBezTo>
                  <a:cubicBezTo>
                    <a:pt x="73" y="570"/>
                    <a:pt x="59" y="559"/>
                    <a:pt x="46" y="549"/>
                  </a:cubicBezTo>
                  <a:cubicBezTo>
                    <a:pt x="39" y="544"/>
                    <a:pt x="32" y="539"/>
                    <a:pt x="26" y="534"/>
                  </a:cubicBezTo>
                  <a:lnTo>
                    <a:pt x="15" y="527"/>
                  </a:lnTo>
                  <a:lnTo>
                    <a:pt x="13" y="525"/>
                  </a:lnTo>
                  <a:cubicBezTo>
                    <a:pt x="12" y="525"/>
                    <a:pt x="10" y="523"/>
                    <a:pt x="9" y="522"/>
                  </a:cubicBezTo>
                  <a:cubicBezTo>
                    <a:pt x="7" y="520"/>
                    <a:pt x="5" y="518"/>
                    <a:pt x="4" y="516"/>
                  </a:cubicBezTo>
                  <a:cubicBezTo>
                    <a:pt x="0" y="510"/>
                    <a:pt x="-1" y="505"/>
                    <a:pt x="0" y="499"/>
                  </a:cubicBezTo>
                  <a:cubicBezTo>
                    <a:pt x="0" y="496"/>
                    <a:pt x="0" y="494"/>
                    <a:pt x="0" y="492"/>
                  </a:cubicBezTo>
                  <a:lnTo>
                    <a:pt x="2" y="486"/>
                  </a:lnTo>
                  <a:lnTo>
                    <a:pt x="5" y="460"/>
                  </a:lnTo>
                  <a:lnTo>
                    <a:pt x="13" y="410"/>
                  </a:lnTo>
                  <a:cubicBezTo>
                    <a:pt x="21" y="342"/>
                    <a:pt x="29" y="275"/>
                    <a:pt x="36" y="207"/>
                  </a:cubicBezTo>
                  <a:cubicBezTo>
                    <a:pt x="43" y="139"/>
                    <a:pt x="49" y="71"/>
                    <a:pt x="54" y="4"/>
                  </a:cubicBezTo>
                  <a:cubicBezTo>
                    <a:pt x="54" y="1"/>
                    <a:pt x="56" y="0"/>
                    <a:pt x="57" y="0"/>
                  </a:cubicBezTo>
                  <a:cubicBezTo>
                    <a:pt x="60" y="0"/>
                    <a:pt x="61" y="2"/>
                    <a:pt x="61" y="4"/>
                  </a:cubicBezTo>
                  <a:cubicBezTo>
                    <a:pt x="56" y="141"/>
                    <a:pt x="45" y="276"/>
                    <a:pt x="27" y="412"/>
                  </a:cubicBezTo>
                  <a:lnTo>
                    <a:pt x="20" y="463"/>
                  </a:lnTo>
                  <a:lnTo>
                    <a:pt x="17" y="488"/>
                  </a:lnTo>
                  <a:lnTo>
                    <a:pt x="15" y="494"/>
                  </a:lnTo>
                  <a:cubicBezTo>
                    <a:pt x="15" y="496"/>
                    <a:pt x="15" y="499"/>
                    <a:pt x="15" y="500"/>
                  </a:cubicBezTo>
                  <a:cubicBezTo>
                    <a:pt x="15" y="503"/>
                    <a:pt x="15" y="505"/>
                    <a:pt x="17" y="508"/>
                  </a:cubicBezTo>
                  <a:cubicBezTo>
                    <a:pt x="17" y="509"/>
                    <a:pt x="18" y="510"/>
                    <a:pt x="19" y="511"/>
                  </a:cubicBezTo>
                  <a:cubicBezTo>
                    <a:pt x="19" y="512"/>
                    <a:pt x="20" y="512"/>
                    <a:pt x="21" y="512"/>
                  </a:cubicBezTo>
                  <a:lnTo>
                    <a:pt x="24" y="514"/>
                  </a:lnTo>
                  <a:lnTo>
                    <a:pt x="34" y="521"/>
                  </a:lnTo>
                  <a:cubicBezTo>
                    <a:pt x="41" y="527"/>
                    <a:pt x="48" y="532"/>
                    <a:pt x="55" y="537"/>
                  </a:cubicBezTo>
                  <a:cubicBezTo>
                    <a:pt x="68" y="548"/>
                    <a:pt x="82" y="559"/>
                    <a:pt x="95" y="570"/>
                  </a:cubicBezTo>
                  <a:cubicBezTo>
                    <a:pt x="147" y="614"/>
                    <a:pt x="196" y="661"/>
                    <a:pt x="244" y="710"/>
                  </a:cubicBezTo>
                  <a:cubicBezTo>
                    <a:pt x="246" y="712"/>
                    <a:pt x="246" y="714"/>
                    <a:pt x="244" y="715"/>
                  </a:cubicBezTo>
                  <a:cubicBezTo>
                    <a:pt x="243" y="717"/>
                    <a:pt x="240" y="717"/>
                    <a:pt x="239" y="715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19D913-D78F-4EB2-B819-EF8D38D485DB}"/>
                </a:ext>
              </a:extLst>
            </p:cNvPr>
            <p:cNvSpPr/>
            <p:nvPr/>
          </p:nvSpPr>
          <p:spPr>
            <a:xfrm>
              <a:off x="10505763" y="6113017"/>
              <a:ext cx="14950" cy="5469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" h="440">
                  <a:moveTo>
                    <a:pt x="8" y="439"/>
                  </a:moveTo>
                  <a:cubicBezTo>
                    <a:pt x="10" y="376"/>
                    <a:pt x="15" y="218"/>
                    <a:pt x="12" y="39"/>
                  </a:cubicBezTo>
                  <a:cubicBezTo>
                    <a:pt x="12" y="30"/>
                    <a:pt x="12" y="21"/>
                    <a:pt x="12" y="12"/>
                  </a:cubicBezTo>
                  <a:cubicBezTo>
                    <a:pt x="10" y="21"/>
                    <a:pt x="9" y="30"/>
                    <a:pt x="8" y="39"/>
                  </a:cubicBezTo>
                  <a:cubicBezTo>
                    <a:pt x="8" y="39"/>
                    <a:pt x="7" y="25"/>
                    <a:pt x="4" y="0"/>
                  </a:cubicBezTo>
                  <a:cubicBezTo>
                    <a:pt x="4" y="12"/>
                    <a:pt x="4" y="25"/>
                    <a:pt x="4" y="39"/>
                  </a:cubicBezTo>
                  <a:cubicBezTo>
                    <a:pt x="7" y="220"/>
                    <a:pt x="2" y="378"/>
                    <a:pt x="0" y="440"/>
                  </a:cubicBezTo>
                  <a:cubicBezTo>
                    <a:pt x="2" y="440"/>
                    <a:pt x="5" y="440"/>
                    <a:pt x="8" y="439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17A63E2-422D-4D5E-87AA-3552CAA30BD8}"/>
                </a:ext>
              </a:extLst>
            </p:cNvPr>
            <p:cNvSpPr/>
            <p:nvPr/>
          </p:nvSpPr>
          <p:spPr>
            <a:xfrm>
              <a:off x="11213376" y="5531232"/>
              <a:ext cx="66027" cy="639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514">
                  <a:moveTo>
                    <a:pt x="7" y="3"/>
                  </a:moveTo>
                  <a:cubicBezTo>
                    <a:pt x="7" y="0"/>
                    <a:pt x="4" y="-1"/>
                    <a:pt x="3" y="0"/>
                  </a:cubicBezTo>
                  <a:cubicBezTo>
                    <a:pt x="0" y="0"/>
                    <a:pt x="-1" y="2"/>
                    <a:pt x="0" y="5"/>
                  </a:cubicBezTo>
                  <a:cubicBezTo>
                    <a:pt x="27" y="123"/>
                    <a:pt x="39" y="351"/>
                    <a:pt x="45" y="500"/>
                  </a:cubicBezTo>
                  <a:lnTo>
                    <a:pt x="45" y="499"/>
                  </a:lnTo>
                  <a:cubicBezTo>
                    <a:pt x="45" y="499"/>
                    <a:pt x="48" y="504"/>
                    <a:pt x="54" y="514"/>
                  </a:cubicBezTo>
                  <a:cubicBezTo>
                    <a:pt x="48" y="366"/>
                    <a:pt x="36" y="125"/>
                    <a:pt x="7" y="3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FF0A337-50B3-4013-A979-973AA5AE9138}"/>
                </a:ext>
              </a:extLst>
            </p:cNvPr>
            <p:cNvSpPr/>
            <p:nvPr/>
          </p:nvSpPr>
          <p:spPr>
            <a:xfrm>
              <a:off x="11496168" y="5887528"/>
              <a:ext cx="66027" cy="1407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" h="114">
                  <a:moveTo>
                    <a:pt x="53" y="8"/>
                  </a:moveTo>
                  <a:cubicBezTo>
                    <a:pt x="53" y="8"/>
                    <a:pt x="53" y="6"/>
                    <a:pt x="52" y="0"/>
                  </a:cubicBezTo>
                  <a:cubicBezTo>
                    <a:pt x="27" y="47"/>
                    <a:pt x="9" y="88"/>
                    <a:pt x="0" y="109"/>
                  </a:cubicBezTo>
                  <a:cubicBezTo>
                    <a:pt x="-1" y="110"/>
                    <a:pt x="0" y="113"/>
                    <a:pt x="2" y="113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5" y="114"/>
                    <a:pt x="6" y="113"/>
                    <a:pt x="7" y="112"/>
                  </a:cubicBezTo>
                  <a:cubicBezTo>
                    <a:pt x="18" y="85"/>
                    <a:pt x="61" y="-5"/>
                    <a:pt x="53" y="8"/>
                  </a:cubicBezTo>
                  <a:close/>
                </a:path>
              </a:pathLst>
            </a:custGeom>
            <a:solidFill>
              <a:srgbClr val="D2E8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1260B4A-2C63-4AB4-BADC-D0C6C3764CEC}"/>
                </a:ext>
              </a:extLst>
            </p:cNvPr>
            <p:cNvSpPr/>
            <p:nvPr/>
          </p:nvSpPr>
          <p:spPr>
            <a:xfrm>
              <a:off x="10436002" y="5042882"/>
              <a:ext cx="132054" cy="1818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7" h="147">
                  <a:moveTo>
                    <a:pt x="106" y="69"/>
                  </a:moveTo>
                  <a:cubicBezTo>
                    <a:pt x="109" y="110"/>
                    <a:pt x="89" y="145"/>
                    <a:pt x="60" y="147"/>
                  </a:cubicBezTo>
                  <a:cubicBezTo>
                    <a:pt x="30" y="150"/>
                    <a:pt x="4" y="119"/>
                    <a:pt x="0" y="79"/>
                  </a:cubicBezTo>
                  <a:cubicBezTo>
                    <a:pt x="-4" y="39"/>
                    <a:pt x="17" y="3"/>
                    <a:pt x="46" y="0"/>
                  </a:cubicBezTo>
                  <a:cubicBezTo>
                    <a:pt x="75" y="-2"/>
                    <a:pt x="101" y="28"/>
                    <a:pt x="106" y="69"/>
                  </a:cubicBezTo>
                  <a:close/>
                </a:path>
              </a:pathLst>
            </a:custGeom>
            <a:solidFill>
              <a:srgbClr val="F374E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24B812E-0F7C-477B-BD60-30A3BFF71815}"/>
                </a:ext>
              </a:extLst>
            </p:cNvPr>
            <p:cNvSpPr/>
            <p:nvPr/>
          </p:nvSpPr>
          <p:spPr>
            <a:xfrm>
              <a:off x="10269063" y="4959414"/>
              <a:ext cx="226734" cy="2541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3" h="205">
                  <a:moveTo>
                    <a:pt x="183" y="67"/>
                  </a:moveTo>
                  <a:lnTo>
                    <a:pt x="43" y="0"/>
                  </a:lnTo>
                  <a:cubicBezTo>
                    <a:pt x="43" y="0"/>
                    <a:pt x="-12" y="35"/>
                    <a:pt x="3" y="67"/>
                  </a:cubicBezTo>
                  <a:cubicBezTo>
                    <a:pt x="5" y="71"/>
                    <a:pt x="60" y="144"/>
                    <a:pt x="161" y="205"/>
                  </a:cubicBezTo>
                  <a:cubicBezTo>
                    <a:pt x="161" y="205"/>
                    <a:pt x="121" y="116"/>
                    <a:pt x="183" y="67"/>
                  </a:cubicBezTo>
                  <a:close/>
                </a:path>
              </a:pathLst>
            </a:custGeom>
            <a:solidFill>
              <a:srgbClr val="B1D4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3A42777-CFB9-4DE5-B16C-7B3F9AC54FFB}"/>
                </a:ext>
              </a:extLst>
            </p:cNvPr>
            <p:cNvSpPr/>
            <p:nvPr/>
          </p:nvSpPr>
          <p:spPr>
            <a:xfrm>
              <a:off x="10497046" y="4945710"/>
              <a:ext cx="229226" cy="2541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5" h="205">
                  <a:moveTo>
                    <a:pt x="0" y="78"/>
                  </a:moveTo>
                  <a:cubicBezTo>
                    <a:pt x="0" y="78"/>
                    <a:pt x="53" y="110"/>
                    <a:pt x="44" y="205"/>
                  </a:cubicBezTo>
                  <a:cubicBezTo>
                    <a:pt x="44" y="205"/>
                    <a:pt x="189" y="87"/>
                    <a:pt x="185" y="67"/>
                  </a:cubicBezTo>
                  <a:cubicBezTo>
                    <a:pt x="181" y="46"/>
                    <a:pt x="148" y="8"/>
                    <a:pt x="130" y="0"/>
                  </a:cubicBezTo>
                  <a:cubicBezTo>
                    <a:pt x="130" y="0"/>
                    <a:pt x="70" y="49"/>
                    <a:pt x="0" y="78"/>
                  </a:cubicBezTo>
                  <a:close/>
                </a:path>
              </a:pathLst>
            </a:custGeom>
            <a:solidFill>
              <a:srgbClr val="B1D4F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1869F0-FB19-468C-9C66-6C0972A4EA41}"/>
                </a:ext>
              </a:extLst>
            </p:cNvPr>
            <p:cNvSpPr/>
            <p:nvPr/>
          </p:nvSpPr>
          <p:spPr>
            <a:xfrm>
              <a:off x="10137009" y="5041636"/>
              <a:ext cx="737509" cy="114986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3" h="924">
                  <a:moveTo>
                    <a:pt x="496" y="625"/>
                  </a:moveTo>
                  <a:cubicBezTo>
                    <a:pt x="496" y="608"/>
                    <a:pt x="403" y="449"/>
                    <a:pt x="407" y="444"/>
                  </a:cubicBezTo>
                  <a:cubicBezTo>
                    <a:pt x="412" y="439"/>
                    <a:pt x="539" y="357"/>
                    <a:pt x="545" y="339"/>
                  </a:cubicBezTo>
                  <a:cubicBezTo>
                    <a:pt x="550" y="325"/>
                    <a:pt x="580" y="119"/>
                    <a:pt x="593" y="21"/>
                  </a:cubicBezTo>
                  <a:cubicBezTo>
                    <a:pt x="541" y="12"/>
                    <a:pt x="506" y="4"/>
                    <a:pt x="490" y="0"/>
                  </a:cubicBezTo>
                  <a:cubicBezTo>
                    <a:pt x="484" y="-1"/>
                    <a:pt x="478" y="2"/>
                    <a:pt x="476" y="9"/>
                  </a:cubicBezTo>
                  <a:cubicBezTo>
                    <a:pt x="458" y="89"/>
                    <a:pt x="341" y="589"/>
                    <a:pt x="304" y="898"/>
                  </a:cubicBezTo>
                  <a:cubicBezTo>
                    <a:pt x="304" y="898"/>
                    <a:pt x="273" y="603"/>
                    <a:pt x="215" y="396"/>
                  </a:cubicBezTo>
                  <a:cubicBezTo>
                    <a:pt x="167" y="221"/>
                    <a:pt x="120" y="57"/>
                    <a:pt x="107" y="10"/>
                  </a:cubicBezTo>
                  <a:cubicBezTo>
                    <a:pt x="105" y="4"/>
                    <a:pt x="98" y="1"/>
                    <a:pt x="91" y="3"/>
                  </a:cubicBezTo>
                  <a:cubicBezTo>
                    <a:pt x="76" y="9"/>
                    <a:pt x="46" y="21"/>
                    <a:pt x="0" y="36"/>
                  </a:cubicBezTo>
                  <a:cubicBezTo>
                    <a:pt x="12" y="112"/>
                    <a:pt x="46" y="330"/>
                    <a:pt x="60" y="342"/>
                  </a:cubicBezTo>
                  <a:cubicBezTo>
                    <a:pt x="77" y="357"/>
                    <a:pt x="194" y="440"/>
                    <a:pt x="194" y="444"/>
                  </a:cubicBezTo>
                  <a:cubicBezTo>
                    <a:pt x="194" y="448"/>
                    <a:pt x="102" y="612"/>
                    <a:pt x="107" y="627"/>
                  </a:cubicBezTo>
                  <a:cubicBezTo>
                    <a:pt x="111" y="643"/>
                    <a:pt x="303" y="924"/>
                    <a:pt x="303" y="924"/>
                  </a:cubicBezTo>
                  <a:cubicBezTo>
                    <a:pt x="303" y="924"/>
                    <a:pt x="496" y="642"/>
                    <a:pt x="496" y="625"/>
                  </a:cubicBezTo>
                  <a:close/>
                </a:path>
              </a:pathLst>
            </a:custGeom>
            <a:solidFill>
              <a:srgbClr val="0869D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BD5FE42-F864-412C-BF90-9B7D673A6B80}"/>
                </a:ext>
              </a:extLst>
            </p:cNvPr>
            <p:cNvSpPr/>
            <p:nvPr/>
          </p:nvSpPr>
          <p:spPr>
            <a:xfrm>
              <a:off x="10189335" y="4154632"/>
              <a:ext cx="717576" cy="5817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7" h="468">
                  <a:moveTo>
                    <a:pt x="93" y="468"/>
                  </a:moveTo>
                  <a:cubicBezTo>
                    <a:pt x="93" y="468"/>
                    <a:pt x="78" y="409"/>
                    <a:pt x="84" y="372"/>
                  </a:cubicBezTo>
                  <a:cubicBezTo>
                    <a:pt x="84" y="372"/>
                    <a:pt x="30" y="358"/>
                    <a:pt x="29" y="281"/>
                  </a:cubicBezTo>
                  <a:cubicBezTo>
                    <a:pt x="28" y="212"/>
                    <a:pt x="88" y="254"/>
                    <a:pt x="110" y="297"/>
                  </a:cubicBezTo>
                  <a:cubicBezTo>
                    <a:pt x="112" y="300"/>
                    <a:pt x="117" y="299"/>
                    <a:pt x="118" y="295"/>
                  </a:cubicBezTo>
                  <a:cubicBezTo>
                    <a:pt x="121" y="257"/>
                    <a:pt x="133" y="159"/>
                    <a:pt x="184" y="147"/>
                  </a:cubicBezTo>
                  <a:cubicBezTo>
                    <a:pt x="249" y="133"/>
                    <a:pt x="320" y="160"/>
                    <a:pt x="438" y="167"/>
                  </a:cubicBezTo>
                  <a:cubicBezTo>
                    <a:pt x="555" y="174"/>
                    <a:pt x="582" y="100"/>
                    <a:pt x="576" y="88"/>
                  </a:cubicBezTo>
                  <a:cubicBezTo>
                    <a:pt x="570" y="75"/>
                    <a:pt x="519" y="94"/>
                    <a:pt x="469" y="70"/>
                  </a:cubicBezTo>
                  <a:cubicBezTo>
                    <a:pt x="418" y="46"/>
                    <a:pt x="324" y="-8"/>
                    <a:pt x="228" y="1"/>
                  </a:cubicBezTo>
                  <a:cubicBezTo>
                    <a:pt x="132" y="9"/>
                    <a:pt x="121" y="56"/>
                    <a:pt x="109" y="65"/>
                  </a:cubicBezTo>
                  <a:cubicBezTo>
                    <a:pt x="97" y="73"/>
                    <a:pt x="25" y="99"/>
                    <a:pt x="6" y="198"/>
                  </a:cubicBezTo>
                  <a:cubicBezTo>
                    <a:pt x="-13" y="297"/>
                    <a:pt x="12" y="394"/>
                    <a:pt x="93" y="468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CBF562-C649-4083-A6EB-D0A253387F4F}"/>
                </a:ext>
              </a:extLst>
            </p:cNvPr>
            <p:cNvSpPr/>
            <p:nvPr/>
          </p:nvSpPr>
          <p:spPr>
            <a:xfrm>
              <a:off x="10673948" y="4523387"/>
              <a:ext cx="44849" cy="1171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" h="95">
                  <a:moveTo>
                    <a:pt x="6" y="1"/>
                  </a:moveTo>
                  <a:cubicBezTo>
                    <a:pt x="14" y="16"/>
                    <a:pt x="22" y="31"/>
                    <a:pt x="29" y="46"/>
                  </a:cubicBezTo>
                  <a:cubicBezTo>
                    <a:pt x="30" y="50"/>
                    <a:pt x="32" y="54"/>
                    <a:pt x="33" y="58"/>
                  </a:cubicBezTo>
                  <a:cubicBezTo>
                    <a:pt x="34" y="60"/>
                    <a:pt x="35" y="63"/>
                    <a:pt x="36" y="64"/>
                  </a:cubicBezTo>
                  <a:cubicBezTo>
                    <a:pt x="36" y="67"/>
                    <a:pt x="37" y="69"/>
                    <a:pt x="37" y="72"/>
                  </a:cubicBezTo>
                  <a:cubicBezTo>
                    <a:pt x="37" y="74"/>
                    <a:pt x="37" y="75"/>
                    <a:pt x="36" y="75"/>
                  </a:cubicBezTo>
                  <a:cubicBezTo>
                    <a:pt x="36" y="77"/>
                    <a:pt x="36" y="77"/>
                    <a:pt x="35" y="78"/>
                  </a:cubicBezTo>
                  <a:cubicBezTo>
                    <a:pt x="34" y="79"/>
                    <a:pt x="34" y="80"/>
                    <a:pt x="33" y="81"/>
                  </a:cubicBezTo>
                  <a:cubicBezTo>
                    <a:pt x="32" y="83"/>
                    <a:pt x="30" y="85"/>
                    <a:pt x="28" y="86"/>
                  </a:cubicBezTo>
                  <a:cubicBezTo>
                    <a:pt x="25" y="90"/>
                    <a:pt x="21" y="91"/>
                    <a:pt x="17" y="94"/>
                  </a:cubicBezTo>
                  <a:cubicBezTo>
                    <a:pt x="15" y="95"/>
                    <a:pt x="12" y="94"/>
                    <a:pt x="12" y="92"/>
                  </a:cubicBezTo>
                  <a:cubicBezTo>
                    <a:pt x="11" y="90"/>
                    <a:pt x="11" y="88"/>
                    <a:pt x="12" y="87"/>
                  </a:cubicBezTo>
                  <a:cubicBezTo>
                    <a:pt x="16" y="85"/>
                    <a:pt x="19" y="82"/>
                    <a:pt x="21" y="79"/>
                  </a:cubicBezTo>
                  <a:cubicBezTo>
                    <a:pt x="22" y="77"/>
                    <a:pt x="23" y="76"/>
                    <a:pt x="24" y="74"/>
                  </a:cubicBezTo>
                  <a:cubicBezTo>
                    <a:pt x="25" y="74"/>
                    <a:pt x="25" y="73"/>
                    <a:pt x="25" y="72"/>
                  </a:cubicBezTo>
                  <a:cubicBezTo>
                    <a:pt x="25" y="72"/>
                    <a:pt x="26" y="72"/>
                    <a:pt x="25" y="72"/>
                  </a:cubicBezTo>
                  <a:cubicBezTo>
                    <a:pt x="25" y="71"/>
                    <a:pt x="25" y="69"/>
                    <a:pt x="24" y="67"/>
                  </a:cubicBezTo>
                  <a:cubicBezTo>
                    <a:pt x="24" y="66"/>
                    <a:pt x="23" y="64"/>
                    <a:pt x="23" y="62"/>
                  </a:cubicBezTo>
                  <a:cubicBezTo>
                    <a:pt x="22" y="58"/>
                    <a:pt x="20" y="55"/>
                    <a:pt x="19" y="50"/>
                  </a:cubicBezTo>
                  <a:cubicBezTo>
                    <a:pt x="12" y="35"/>
                    <a:pt x="6" y="20"/>
                    <a:pt x="0" y="4"/>
                  </a:cubicBezTo>
                  <a:cubicBezTo>
                    <a:pt x="-1" y="3"/>
                    <a:pt x="0" y="0"/>
                    <a:pt x="1" y="0"/>
                  </a:cubicBezTo>
                  <a:cubicBezTo>
                    <a:pt x="4" y="-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10F4DAA-27D1-4514-AC61-802A0B94BBE4}"/>
                </a:ext>
              </a:extLst>
            </p:cNvPr>
            <p:cNvSpPr/>
            <p:nvPr/>
          </p:nvSpPr>
          <p:spPr>
            <a:xfrm>
              <a:off x="10529437" y="4489750"/>
              <a:ext cx="99663" cy="298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" h="25">
                  <a:moveTo>
                    <a:pt x="1" y="19"/>
                  </a:moveTo>
                  <a:cubicBezTo>
                    <a:pt x="6" y="14"/>
                    <a:pt x="12" y="10"/>
                    <a:pt x="18" y="7"/>
                  </a:cubicBezTo>
                  <a:cubicBezTo>
                    <a:pt x="24" y="4"/>
                    <a:pt x="31" y="2"/>
                    <a:pt x="38" y="1"/>
                  </a:cubicBezTo>
                  <a:cubicBezTo>
                    <a:pt x="45" y="0"/>
                    <a:pt x="53" y="0"/>
                    <a:pt x="59" y="1"/>
                  </a:cubicBezTo>
                  <a:cubicBezTo>
                    <a:pt x="66" y="3"/>
                    <a:pt x="73" y="6"/>
                    <a:pt x="79" y="9"/>
                  </a:cubicBezTo>
                  <a:cubicBezTo>
                    <a:pt x="81" y="9"/>
                    <a:pt x="81" y="12"/>
                    <a:pt x="81" y="14"/>
                  </a:cubicBezTo>
                  <a:cubicBezTo>
                    <a:pt x="79" y="15"/>
                    <a:pt x="77" y="16"/>
                    <a:pt x="76" y="15"/>
                  </a:cubicBezTo>
                  <a:cubicBezTo>
                    <a:pt x="70" y="14"/>
                    <a:pt x="64" y="12"/>
                    <a:pt x="58" y="12"/>
                  </a:cubicBezTo>
                  <a:cubicBezTo>
                    <a:pt x="52" y="12"/>
                    <a:pt x="46" y="12"/>
                    <a:pt x="40" y="12"/>
                  </a:cubicBezTo>
                  <a:cubicBezTo>
                    <a:pt x="34" y="14"/>
                    <a:pt x="29" y="15"/>
                    <a:pt x="23" y="17"/>
                  </a:cubicBezTo>
                  <a:cubicBezTo>
                    <a:pt x="17" y="20"/>
                    <a:pt x="12" y="22"/>
                    <a:pt x="7" y="25"/>
                  </a:cubicBezTo>
                  <a:lnTo>
                    <a:pt x="6" y="25"/>
                  </a:lnTo>
                  <a:cubicBezTo>
                    <a:pt x="4" y="26"/>
                    <a:pt x="2" y="26"/>
                    <a:pt x="1" y="24"/>
                  </a:cubicBezTo>
                  <a:cubicBezTo>
                    <a:pt x="0" y="22"/>
                    <a:pt x="0" y="20"/>
                    <a:pt x="1" y="19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ADA8D7E-5C95-4032-880C-CAF687C305B2}"/>
                </a:ext>
              </a:extLst>
            </p:cNvPr>
            <p:cNvSpPr/>
            <p:nvPr/>
          </p:nvSpPr>
          <p:spPr>
            <a:xfrm>
              <a:off x="10595464" y="4497225"/>
              <a:ext cx="28653" cy="5107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" h="42">
                  <a:moveTo>
                    <a:pt x="2" y="0"/>
                  </a:moveTo>
                  <a:cubicBezTo>
                    <a:pt x="0" y="4"/>
                    <a:pt x="0" y="10"/>
                    <a:pt x="0" y="16"/>
                  </a:cubicBezTo>
                  <a:cubicBezTo>
                    <a:pt x="0" y="31"/>
                    <a:pt x="5" y="42"/>
                    <a:pt x="12" y="42"/>
                  </a:cubicBezTo>
                  <a:cubicBezTo>
                    <a:pt x="18" y="42"/>
                    <a:pt x="24" y="31"/>
                    <a:pt x="24" y="16"/>
                  </a:cubicBezTo>
                  <a:cubicBezTo>
                    <a:pt x="24" y="13"/>
                    <a:pt x="24" y="9"/>
                    <a:pt x="23" y="6"/>
                  </a:cubicBezTo>
                  <a:cubicBezTo>
                    <a:pt x="16" y="3"/>
                    <a:pt x="9" y="1"/>
                    <a:pt x="2" y="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E9BCB2C-B982-4354-A722-9A91333FEE9F}"/>
                </a:ext>
              </a:extLst>
            </p:cNvPr>
            <p:cNvSpPr/>
            <p:nvPr/>
          </p:nvSpPr>
          <p:spPr>
            <a:xfrm>
              <a:off x="10695127" y="4473555"/>
              <a:ext cx="98418" cy="298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" h="25">
                  <a:moveTo>
                    <a:pt x="1" y="19"/>
                  </a:moveTo>
                  <a:cubicBezTo>
                    <a:pt x="6" y="14"/>
                    <a:pt x="12" y="10"/>
                    <a:pt x="18" y="6"/>
                  </a:cubicBezTo>
                  <a:cubicBezTo>
                    <a:pt x="25" y="3"/>
                    <a:pt x="31" y="1"/>
                    <a:pt x="39" y="0"/>
                  </a:cubicBezTo>
                  <a:cubicBezTo>
                    <a:pt x="46" y="0"/>
                    <a:pt x="53" y="0"/>
                    <a:pt x="59" y="1"/>
                  </a:cubicBezTo>
                  <a:cubicBezTo>
                    <a:pt x="67" y="2"/>
                    <a:pt x="73" y="5"/>
                    <a:pt x="79" y="8"/>
                  </a:cubicBezTo>
                  <a:cubicBezTo>
                    <a:pt x="81" y="10"/>
                    <a:pt x="81" y="12"/>
                    <a:pt x="80" y="14"/>
                  </a:cubicBezTo>
                  <a:cubicBezTo>
                    <a:pt x="80" y="15"/>
                    <a:pt x="78" y="16"/>
                    <a:pt x="77" y="16"/>
                  </a:cubicBezTo>
                  <a:lnTo>
                    <a:pt x="76" y="16"/>
                  </a:lnTo>
                  <a:cubicBezTo>
                    <a:pt x="70" y="14"/>
                    <a:pt x="64" y="12"/>
                    <a:pt x="58" y="12"/>
                  </a:cubicBezTo>
                  <a:cubicBezTo>
                    <a:pt x="52" y="12"/>
                    <a:pt x="46" y="12"/>
                    <a:pt x="41" y="13"/>
                  </a:cubicBezTo>
                  <a:cubicBezTo>
                    <a:pt x="34" y="14"/>
                    <a:pt x="29" y="16"/>
                    <a:pt x="23" y="17"/>
                  </a:cubicBezTo>
                  <a:cubicBezTo>
                    <a:pt x="17" y="19"/>
                    <a:pt x="12" y="22"/>
                    <a:pt x="7" y="25"/>
                  </a:cubicBezTo>
                  <a:lnTo>
                    <a:pt x="6" y="25"/>
                  </a:lnTo>
                  <a:cubicBezTo>
                    <a:pt x="5" y="26"/>
                    <a:pt x="2" y="25"/>
                    <a:pt x="1" y="23"/>
                  </a:cubicBezTo>
                  <a:cubicBezTo>
                    <a:pt x="0" y="22"/>
                    <a:pt x="0" y="21"/>
                    <a:pt x="1" y="19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28A7213-AFA7-46A4-BCDF-C640DE796F5C}"/>
                </a:ext>
              </a:extLst>
            </p:cNvPr>
            <p:cNvSpPr/>
            <p:nvPr/>
          </p:nvSpPr>
          <p:spPr>
            <a:xfrm>
              <a:off x="10761150" y="4481030"/>
              <a:ext cx="29899" cy="5107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" h="42">
                  <a:moveTo>
                    <a:pt x="2" y="0"/>
                  </a:moveTo>
                  <a:cubicBezTo>
                    <a:pt x="0" y="5"/>
                    <a:pt x="0" y="10"/>
                    <a:pt x="0" y="16"/>
                  </a:cubicBezTo>
                  <a:cubicBezTo>
                    <a:pt x="0" y="30"/>
                    <a:pt x="5" y="42"/>
                    <a:pt x="12" y="42"/>
                  </a:cubicBezTo>
                  <a:cubicBezTo>
                    <a:pt x="19" y="42"/>
                    <a:pt x="25" y="30"/>
                    <a:pt x="25" y="16"/>
                  </a:cubicBezTo>
                  <a:cubicBezTo>
                    <a:pt x="25" y="12"/>
                    <a:pt x="24" y="9"/>
                    <a:pt x="24" y="5"/>
                  </a:cubicBezTo>
                  <a:cubicBezTo>
                    <a:pt x="16" y="2"/>
                    <a:pt x="9" y="1"/>
                    <a:pt x="2" y="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66FFC1C-5A55-4369-B2E2-722A8037EC14}"/>
                </a:ext>
              </a:extLst>
            </p:cNvPr>
            <p:cNvSpPr/>
            <p:nvPr/>
          </p:nvSpPr>
          <p:spPr>
            <a:xfrm>
              <a:off x="12124474" y="5293282"/>
              <a:ext cx="577623" cy="121113"/>
            </a:xfrm>
            <a:custGeom>
              <a:avLst/>
              <a:gdLst>
                <a:gd name="connsiteX0" fmla="*/ 529055 w 577623"/>
                <a:gd name="connsiteY0" fmla="*/ 73475 h 121113"/>
                <a:gd name="connsiteX1" fmla="*/ 537755 w 577623"/>
                <a:gd name="connsiteY1" fmla="*/ 86836 h 121113"/>
                <a:gd name="connsiteX2" fmla="*/ 526569 w 577623"/>
                <a:gd name="connsiteY2" fmla="*/ 112344 h 121113"/>
                <a:gd name="connsiteX3" fmla="*/ 519111 w 577623"/>
                <a:gd name="connsiteY3" fmla="*/ 114773 h 121113"/>
                <a:gd name="connsiteX4" fmla="*/ 527812 w 577623"/>
                <a:gd name="connsiteY4" fmla="*/ 86836 h 121113"/>
                <a:gd name="connsiteX5" fmla="*/ 524083 w 577623"/>
                <a:gd name="connsiteY5" fmla="*/ 81977 h 121113"/>
                <a:gd name="connsiteX6" fmla="*/ 438322 w 577623"/>
                <a:gd name="connsiteY6" fmla="*/ 96553 h 121113"/>
                <a:gd name="connsiteX7" fmla="*/ 266800 w 577623"/>
                <a:gd name="connsiteY7" fmla="*/ 120846 h 121113"/>
                <a:gd name="connsiteX8" fmla="*/ 215840 w 577623"/>
                <a:gd name="connsiteY8" fmla="*/ 107485 h 121113"/>
                <a:gd name="connsiteX9" fmla="*/ 140022 w 577623"/>
                <a:gd name="connsiteY9" fmla="*/ 85621 h 121113"/>
                <a:gd name="connsiteX10" fmla="*/ 8273 w 577623"/>
                <a:gd name="connsiteY10" fmla="*/ 114773 h 121113"/>
                <a:gd name="connsiteX11" fmla="*/ 816 w 577623"/>
                <a:gd name="connsiteY11" fmla="*/ 114773 h 121113"/>
                <a:gd name="connsiteX12" fmla="*/ 2059 w 577623"/>
                <a:gd name="connsiteY12" fmla="*/ 108700 h 121113"/>
                <a:gd name="connsiteX13" fmla="*/ 141265 w 577623"/>
                <a:gd name="connsiteY13" fmla="*/ 75904 h 121113"/>
                <a:gd name="connsiteX14" fmla="*/ 219569 w 577623"/>
                <a:gd name="connsiteY14" fmla="*/ 100197 h 121113"/>
                <a:gd name="connsiteX15" fmla="*/ 268043 w 577623"/>
                <a:gd name="connsiteY15" fmla="*/ 111129 h 121113"/>
                <a:gd name="connsiteX16" fmla="*/ 437079 w 577623"/>
                <a:gd name="connsiteY16" fmla="*/ 86836 h 121113"/>
                <a:gd name="connsiteX17" fmla="*/ 529055 w 577623"/>
                <a:gd name="connsiteY17" fmla="*/ 73475 h 121113"/>
                <a:gd name="connsiteX18" fmla="*/ 140986 w 577623"/>
                <a:gd name="connsiteY18" fmla="*/ 3684 h 121113"/>
                <a:gd name="connsiteX19" fmla="*/ 203910 w 577623"/>
                <a:gd name="connsiteY19" fmla="*/ 6063 h 121113"/>
                <a:gd name="connsiteX20" fmla="*/ 206378 w 577623"/>
                <a:gd name="connsiteY20" fmla="*/ 6063 h 121113"/>
                <a:gd name="connsiteX21" fmla="*/ 198975 w 577623"/>
                <a:gd name="connsiteY21" fmla="*/ 13198 h 121113"/>
                <a:gd name="connsiteX22" fmla="*/ 142220 w 577623"/>
                <a:gd name="connsiteY22" fmla="*/ 12009 h 121113"/>
                <a:gd name="connsiteX23" fmla="*/ 85464 w 577623"/>
                <a:gd name="connsiteY23" fmla="*/ 28657 h 121113"/>
                <a:gd name="connsiteX24" fmla="*/ 82996 w 577623"/>
                <a:gd name="connsiteY24" fmla="*/ 28657 h 121113"/>
                <a:gd name="connsiteX25" fmla="*/ 78061 w 577623"/>
                <a:gd name="connsiteY25" fmla="*/ 26279 h 121113"/>
                <a:gd name="connsiteX26" fmla="*/ 79295 w 577623"/>
                <a:gd name="connsiteY26" fmla="*/ 21522 h 121113"/>
                <a:gd name="connsiteX27" fmla="*/ 140986 w 577623"/>
                <a:gd name="connsiteY27" fmla="*/ 3684 h 121113"/>
                <a:gd name="connsiteX28" fmla="*/ 536661 w 577623"/>
                <a:gd name="connsiteY28" fmla="*/ 0 h 121113"/>
                <a:gd name="connsiteX29" fmla="*/ 534179 w 577623"/>
                <a:gd name="connsiteY29" fmla="*/ 8614 h 121113"/>
                <a:gd name="connsiteX30" fmla="*/ 436119 w 577623"/>
                <a:gd name="connsiteY30" fmla="*/ 40610 h 121113"/>
                <a:gd name="connsiteX31" fmla="*/ 256136 w 577623"/>
                <a:gd name="connsiteY31" fmla="*/ 60300 h 121113"/>
                <a:gd name="connsiteX32" fmla="*/ 264825 w 577623"/>
                <a:gd name="connsiteY32" fmla="*/ 79989 h 121113"/>
                <a:gd name="connsiteX33" fmla="*/ 418741 w 577623"/>
                <a:gd name="connsiteY33" fmla="*/ 63991 h 121113"/>
                <a:gd name="connsiteX34" fmla="*/ 464668 w 577623"/>
                <a:gd name="connsiteY34" fmla="*/ 50455 h 121113"/>
                <a:gd name="connsiteX35" fmla="*/ 577623 w 577623"/>
                <a:gd name="connsiteY35" fmla="*/ 44302 h 121113"/>
                <a:gd name="connsiteX36" fmla="*/ 573899 w 577623"/>
                <a:gd name="connsiteY36" fmla="*/ 52916 h 121113"/>
                <a:gd name="connsiteX37" fmla="*/ 468392 w 577623"/>
                <a:gd name="connsiteY37" fmla="*/ 60300 h 121113"/>
                <a:gd name="connsiteX38" fmla="*/ 421224 w 577623"/>
                <a:gd name="connsiteY38" fmla="*/ 73836 h 121113"/>
                <a:gd name="connsiteX39" fmla="*/ 267308 w 577623"/>
                <a:gd name="connsiteY39" fmla="*/ 88603 h 121113"/>
                <a:gd name="connsiteX40" fmla="*/ 269790 w 577623"/>
                <a:gd name="connsiteY40" fmla="*/ 94756 h 121113"/>
                <a:gd name="connsiteX41" fmla="*/ 264825 w 577623"/>
                <a:gd name="connsiteY41" fmla="*/ 100909 h 121113"/>
                <a:gd name="connsiteX42" fmla="*/ 259860 w 577623"/>
                <a:gd name="connsiteY42" fmla="*/ 95987 h 121113"/>
                <a:gd name="connsiteX43" fmla="*/ 236276 w 577623"/>
                <a:gd name="connsiteY43" fmla="*/ 38149 h 121113"/>
                <a:gd name="connsiteX44" fmla="*/ 237517 w 577623"/>
                <a:gd name="connsiteY44" fmla="*/ 31996 h 121113"/>
                <a:gd name="connsiteX45" fmla="*/ 243724 w 577623"/>
                <a:gd name="connsiteY45" fmla="*/ 34457 h 121113"/>
                <a:gd name="connsiteX46" fmla="*/ 252412 w 577623"/>
                <a:gd name="connsiteY46" fmla="*/ 50455 h 121113"/>
                <a:gd name="connsiteX47" fmla="*/ 434878 w 577623"/>
                <a:gd name="connsiteY47" fmla="*/ 31996 h 121113"/>
                <a:gd name="connsiteX48" fmla="*/ 536661 w 577623"/>
                <a:gd name="connsiteY48" fmla="*/ 0 h 12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7623" h="121113">
                  <a:moveTo>
                    <a:pt x="529055" y="73475"/>
                  </a:moveTo>
                  <a:cubicBezTo>
                    <a:pt x="532783" y="74690"/>
                    <a:pt x="536512" y="80763"/>
                    <a:pt x="537755" y="86836"/>
                  </a:cubicBezTo>
                  <a:cubicBezTo>
                    <a:pt x="537755" y="89265"/>
                    <a:pt x="536512" y="98983"/>
                    <a:pt x="526569" y="112344"/>
                  </a:cubicBezTo>
                  <a:cubicBezTo>
                    <a:pt x="522840" y="114773"/>
                    <a:pt x="519111" y="114773"/>
                    <a:pt x="519111" y="114773"/>
                  </a:cubicBezTo>
                  <a:cubicBezTo>
                    <a:pt x="519111" y="114773"/>
                    <a:pt x="529055" y="96553"/>
                    <a:pt x="527812" y="86836"/>
                  </a:cubicBezTo>
                  <a:cubicBezTo>
                    <a:pt x="527812" y="85621"/>
                    <a:pt x="526569" y="83192"/>
                    <a:pt x="524083" y="81977"/>
                  </a:cubicBezTo>
                  <a:cubicBezTo>
                    <a:pt x="519111" y="80763"/>
                    <a:pt x="478095" y="88051"/>
                    <a:pt x="438322" y="96553"/>
                  </a:cubicBezTo>
                  <a:cubicBezTo>
                    <a:pt x="374933" y="108700"/>
                    <a:pt x="295387" y="123276"/>
                    <a:pt x="266800" y="120846"/>
                  </a:cubicBezTo>
                  <a:cubicBezTo>
                    <a:pt x="243184" y="118417"/>
                    <a:pt x="230755" y="114773"/>
                    <a:pt x="215840" y="107485"/>
                  </a:cubicBezTo>
                  <a:cubicBezTo>
                    <a:pt x="200925" y="101412"/>
                    <a:pt x="182281" y="92909"/>
                    <a:pt x="140022" y="85621"/>
                  </a:cubicBezTo>
                  <a:cubicBezTo>
                    <a:pt x="62962" y="71046"/>
                    <a:pt x="8273" y="114773"/>
                    <a:pt x="8273" y="114773"/>
                  </a:cubicBezTo>
                  <a:cubicBezTo>
                    <a:pt x="5788" y="115988"/>
                    <a:pt x="2059" y="115988"/>
                    <a:pt x="816" y="114773"/>
                  </a:cubicBezTo>
                  <a:cubicBezTo>
                    <a:pt x="-427" y="112344"/>
                    <a:pt x="-427" y="109914"/>
                    <a:pt x="2059" y="108700"/>
                  </a:cubicBezTo>
                  <a:cubicBezTo>
                    <a:pt x="3302" y="106270"/>
                    <a:pt x="59233" y="61328"/>
                    <a:pt x="141265" y="75904"/>
                  </a:cubicBezTo>
                  <a:cubicBezTo>
                    <a:pt x="184767" y="84407"/>
                    <a:pt x="204654" y="91695"/>
                    <a:pt x="219569" y="100197"/>
                  </a:cubicBezTo>
                  <a:cubicBezTo>
                    <a:pt x="235727" y="105056"/>
                    <a:pt x="245670" y="109914"/>
                    <a:pt x="268043" y="111129"/>
                  </a:cubicBezTo>
                  <a:cubicBezTo>
                    <a:pt x="295387" y="113558"/>
                    <a:pt x="373690" y="98983"/>
                    <a:pt x="437079" y="86836"/>
                  </a:cubicBezTo>
                  <a:cubicBezTo>
                    <a:pt x="499225" y="74690"/>
                    <a:pt x="522840" y="71046"/>
                    <a:pt x="529055" y="73475"/>
                  </a:cubicBezTo>
                  <a:close/>
                  <a:moveTo>
                    <a:pt x="140986" y="3684"/>
                  </a:moveTo>
                  <a:cubicBezTo>
                    <a:pt x="170597" y="1306"/>
                    <a:pt x="187871" y="3684"/>
                    <a:pt x="203910" y="6063"/>
                  </a:cubicBezTo>
                  <a:cubicBezTo>
                    <a:pt x="205144" y="6063"/>
                    <a:pt x="206378" y="6063"/>
                    <a:pt x="206378" y="6063"/>
                  </a:cubicBezTo>
                  <a:cubicBezTo>
                    <a:pt x="201443" y="10820"/>
                    <a:pt x="198975" y="13198"/>
                    <a:pt x="198975" y="13198"/>
                  </a:cubicBezTo>
                  <a:cubicBezTo>
                    <a:pt x="198975" y="13198"/>
                    <a:pt x="170597" y="9630"/>
                    <a:pt x="142220" y="12009"/>
                  </a:cubicBezTo>
                  <a:cubicBezTo>
                    <a:pt x="108906" y="15576"/>
                    <a:pt x="85464" y="28657"/>
                    <a:pt x="85464" y="28657"/>
                  </a:cubicBezTo>
                  <a:cubicBezTo>
                    <a:pt x="84230" y="28657"/>
                    <a:pt x="82996" y="28657"/>
                    <a:pt x="82996" y="28657"/>
                  </a:cubicBezTo>
                  <a:cubicBezTo>
                    <a:pt x="80529" y="28657"/>
                    <a:pt x="79295" y="28657"/>
                    <a:pt x="78061" y="26279"/>
                  </a:cubicBezTo>
                  <a:cubicBezTo>
                    <a:pt x="76827" y="23901"/>
                    <a:pt x="78061" y="21522"/>
                    <a:pt x="79295" y="21522"/>
                  </a:cubicBezTo>
                  <a:cubicBezTo>
                    <a:pt x="80529" y="20333"/>
                    <a:pt x="106439" y="6063"/>
                    <a:pt x="140986" y="3684"/>
                  </a:cubicBezTo>
                  <a:close/>
                  <a:moveTo>
                    <a:pt x="536661" y="0"/>
                  </a:moveTo>
                  <a:cubicBezTo>
                    <a:pt x="536661" y="3692"/>
                    <a:pt x="534179" y="8614"/>
                    <a:pt x="534179" y="8614"/>
                  </a:cubicBezTo>
                  <a:cubicBezTo>
                    <a:pt x="534179" y="8614"/>
                    <a:pt x="490735" y="31996"/>
                    <a:pt x="436119" y="40610"/>
                  </a:cubicBezTo>
                  <a:cubicBezTo>
                    <a:pt x="375297" y="51685"/>
                    <a:pt x="277238" y="59069"/>
                    <a:pt x="256136" y="60300"/>
                  </a:cubicBezTo>
                  <a:cubicBezTo>
                    <a:pt x="259860" y="66453"/>
                    <a:pt x="262342" y="72606"/>
                    <a:pt x="264825" y="79989"/>
                  </a:cubicBezTo>
                  <a:cubicBezTo>
                    <a:pt x="282203" y="78758"/>
                    <a:pt x="365367" y="77528"/>
                    <a:pt x="418741" y="63991"/>
                  </a:cubicBezTo>
                  <a:cubicBezTo>
                    <a:pt x="433637" y="60300"/>
                    <a:pt x="449773" y="56608"/>
                    <a:pt x="464668" y="50455"/>
                  </a:cubicBezTo>
                  <a:cubicBezTo>
                    <a:pt x="511836" y="36918"/>
                    <a:pt x="555280" y="23382"/>
                    <a:pt x="577623" y="44302"/>
                  </a:cubicBezTo>
                  <a:cubicBezTo>
                    <a:pt x="575140" y="50455"/>
                    <a:pt x="573899" y="52916"/>
                    <a:pt x="573899" y="52916"/>
                  </a:cubicBezTo>
                  <a:cubicBezTo>
                    <a:pt x="573899" y="52916"/>
                    <a:pt x="556522" y="28304"/>
                    <a:pt x="468392" y="60300"/>
                  </a:cubicBezTo>
                  <a:cubicBezTo>
                    <a:pt x="452256" y="65222"/>
                    <a:pt x="436119" y="70144"/>
                    <a:pt x="421224" y="73836"/>
                  </a:cubicBezTo>
                  <a:cubicBezTo>
                    <a:pt x="369091" y="86142"/>
                    <a:pt x="290892" y="87373"/>
                    <a:pt x="267308" y="88603"/>
                  </a:cubicBezTo>
                  <a:cubicBezTo>
                    <a:pt x="268549" y="91064"/>
                    <a:pt x="269790" y="93526"/>
                    <a:pt x="269790" y="94756"/>
                  </a:cubicBezTo>
                  <a:cubicBezTo>
                    <a:pt x="269790" y="98448"/>
                    <a:pt x="267308" y="100909"/>
                    <a:pt x="264825" y="100909"/>
                  </a:cubicBezTo>
                  <a:cubicBezTo>
                    <a:pt x="262342" y="100909"/>
                    <a:pt x="259860" y="99679"/>
                    <a:pt x="259860" y="95987"/>
                  </a:cubicBezTo>
                  <a:cubicBezTo>
                    <a:pt x="258619" y="86142"/>
                    <a:pt x="242482" y="50455"/>
                    <a:pt x="236276" y="38149"/>
                  </a:cubicBezTo>
                  <a:cubicBezTo>
                    <a:pt x="235035" y="36918"/>
                    <a:pt x="236276" y="33226"/>
                    <a:pt x="237517" y="31996"/>
                  </a:cubicBezTo>
                  <a:cubicBezTo>
                    <a:pt x="240000" y="30765"/>
                    <a:pt x="243724" y="31996"/>
                    <a:pt x="243724" y="34457"/>
                  </a:cubicBezTo>
                  <a:cubicBezTo>
                    <a:pt x="244965" y="35688"/>
                    <a:pt x="248689" y="43071"/>
                    <a:pt x="252412" y="50455"/>
                  </a:cubicBezTo>
                  <a:cubicBezTo>
                    <a:pt x="256136" y="50455"/>
                    <a:pt x="367850" y="44302"/>
                    <a:pt x="434878" y="31996"/>
                  </a:cubicBezTo>
                  <a:cubicBezTo>
                    <a:pt x="473357" y="24612"/>
                    <a:pt x="511836" y="9845"/>
                    <a:pt x="536661" y="0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EF075C7-A5E2-4F08-B532-538E3FDB021D}"/>
                </a:ext>
              </a:extLst>
            </p:cNvPr>
            <p:cNvSpPr/>
            <p:nvPr/>
          </p:nvSpPr>
          <p:spPr>
            <a:xfrm>
              <a:off x="10639372" y="6878359"/>
              <a:ext cx="250095" cy="316005"/>
            </a:xfrm>
            <a:custGeom>
              <a:avLst/>
              <a:gdLst>
                <a:gd name="connsiteX0" fmla="*/ 925 w 250095"/>
                <a:gd name="connsiteY0" fmla="*/ 80542 h 316005"/>
                <a:gd name="connsiteX1" fmla="*/ 8332 w 250095"/>
                <a:gd name="connsiteY1" fmla="*/ 80542 h 316005"/>
                <a:gd name="connsiteX2" fmla="*/ 125606 w 250095"/>
                <a:gd name="connsiteY2" fmla="*/ 209278 h 316005"/>
                <a:gd name="connsiteX3" fmla="*/ 125606 w 250095"/>
                <a:gd name="connsiteY3" fmla="*/ 211754 h 316005"/>
                <a:gd name="connsiteX4" fmla="*/ 126903 w 250095"/>
                <a:gd name="connsiteY4" fmla="*/ 217285 h 316005"/>
                <a:gd name="connsiteX5" fmla="*/ 127915 w 250095"/>
                <a:gd name="connsiteY5" fmla="*/ 212604 h 316005"/>
                <a:gd name="connsiteX6" fmla="*/ 156664 w 250095"/>
                <a:gd name="connsiteY6" fmla="*/ 316005 h 316005"/>
                <a:gd name="connsiteX7" fmla="*/ 137049 w 250095"/>
                <a:gd name="connsiteY7" fmla="*/ 274922 h 316005"/>
                <a:gd name="connsiteX8" fmla="*/ 133469 w 250095"/>
                <a:gd name="connsiteY8" fmla="*/ 260255 h 316005"/>
                <a:gd name="connsiteX9" fmla="*/ 135482 w 250095"/>
                <a:gd name="connsiteY9" fmla="*/ 273647 h 316005"/>
                <a:gd name="connsiteX10" fmla="*/ 121903 w 250095"/>
                <a:gd name="connsiteY10" fmla="*/ 216706 h 316005"/>
                <a:gd name="connsiteX11" fmla="*/ 51538 w 250095"/>
                <a:gd name="connsiteY11" fmla="*/ 139959 h 316005"/>
                <a:gd name="connsiteX12" fmla="*/ 925 w 250095"/>
                <a:gd name="connsiteY12" fmla="*/ 86731 h 316005"/>
                <a:gd name="connsiteX13" fmla="*/ 925 w 250095"/>
                <a:gd name="connsiteY13" fmla="*/ 80542 h 316005"/>
                <a:gd name="connsiteX14" fmla="*/ 45779 w 250095"/>
                <a:gd name="connsiteY14" fmla="*/ 44415 h 316005"/>
                <a:gd name="connsiteX15" fmla="*/ 53192 w 250095"/>
                <a:gd name="connsiteY15" fmla="*/ 44415 h 316005"/>
                <a:gd name="connsiteX16" fmla="*/ 165630 w 250095"/>
                <a:gd name="connsiteY16" fmla="*/ 165880 h 316005"/>
                <a:gd name="connsiteX17" fmla="*/ 168101 w 250095"/>
                <a:gd name="connsiteY17" fmla="*/ 169598 h 316005"/>
                <a:gd name="connsiteX18" fmla="*/ 195284 w 250095"/>
                <a:gd name="connsiteY18" fmla="*/ 286105 h 316005"/>
                <a:gd name="connsiteX19" fmla="*/ 184164 w 250095"/>
                <a:gd name="connsiteY19" fmla="*/ 258838 h 316005"/>
                <a:gd name="connsiteX20" fmla="*/ 159452 w 250095"/>
                <a:gd name="connsiteY20" fmla="*/ 173316 h 316005"/>
                <a:gd name="connsiteX21" fmla="*/ 156981 w 250095"/>
                <a:gd name="connsiteY21" fmla="*/ 169598 h 316005"/>
                <a:gd name="connsiteX22" fmla="*/ 47014 w 250095"/>
                <a:gd name="connsiteY22" fmla="*/ 51852 h 316005"/>
                <a:gd name="connsiteX23" fmla="*/ 45779 w 250095"/>
                <a:gd name="connsiteY23" fmla="*/ 44415 h 316005"/>
                <a:gd name="connsiteX24" fmla="*/ 101786 w 250095"/>
                <a:gd name="connsiteY24" fmla="*/ 814 h 316005"/>
                <a:gd name="connsiteX25" fmla="*/ 215490 w 250095"/>
                <a:gd name="connsiteY25" fmla="*/ 122320 h 316005"/>
                <a:gd name="connsiteX26" fmla="*/ 250095 w 250095"/>
                <a:gd name="connsiteY26" fmla="*/ 259944 h 316005"/>
                <a:gd name="connsiteX27" fmla="*/ 237736 w 250095"/>
                <a:gd name="connsiteY27" fmla="*/ 246306 h 316005"/>
                <a:gd name="connsiteX28" fmla="*/ 237736 w 250095"/>
                <a:gd name="connsiteY28" fmla="*/ 247546 h 316005"/>
                <a:gd name="connsiteX29" fmla="*/ 205602 w 250095"/>
                <a:gd name="connsiteY29" fmla="*/ 123559 h 316005"/>
                <a:gd name="connsiteX30" fmla="*/ 95607 w 250095"/>
                <a:gd name="connsiteY30" fmla="*/ 9493 h 316005"/>
                <a:gd name="connsiteX31" fmla="*/ 95607 w 250095"/>
                <a:gd name="connsiteY31" fmla="*/ 2053 h 316005"/>
                <a:gd name="connsiteX32" fmla="*/ 101786 w 250095"/>
                <a:gd name="connsiteY32" fmla="*/ 814 h 3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0095" h="316005">
                  <a:moveTo>
                    <a:pt x="925" y="80542"/>
                  </a:moveTo>
                  <a:cubicBezTo>
                    <a:pt x="3394" y="79304"/>
                    <a:pt x="5863" y="79304"/>
                    <a:pt x="8332" y="80542"/>
                  </a:cubicBezTo>
                  <a:lnTo>
                    <a:pt x="125606" y="209278"/>
                  </a:lnTo>
                  <a:lnTo>
                    <a:pt x="125606" y="211754"/>
                  </a:lnTo>
                  <a:lnTo>
                    <a:pt x="126903" y="217285"/>
                  </a:lnTo>
                  <a:lnTo>
                    <a:pt x="127915" y="212604"/>
                  </a:lnTo>
                  <a:cubicBezTo>
                    <a:pt x="127915" y="212604"/>
                    <a:pt x="141092" y="291386"/>
                    <a:pt x="156664" y="316005"/>
                  </a:cubicBezTo>
                  <a:cubicBezTo>
                    <a:pt x="149477" y="312928"/>
                    <a:pt x="142589" y="294771"/>
                    <a:pt x="137049" y="274922"/>
                  </a:cubicBezTo>
                  <a:lnTo>
                    <a:pt x="133469" y="260255"/>
                  </a:lnTo>
                  <a:lnTo>
                    <a:pt x="135482" y="273647"/>
                  </a:lnTo>
                  <a:cubicBezTo>
                    <a:pt x="126841" y="246414"/>
                    <a:pt x="121903" y="216706"/>
                    <a:pt x="121903" y="216706"/>
                  </a:cubicBezTo>
                  <a:lnTo>
                    <a:pt x="51538" y="139959"/>
                  </a:lnTo>
                  <a:lnTo>
                    <a:pt x="925" y="86731"/>
                  </a:lnTo>
                  <a:cubicBezTo>
                    <a:pt x="-309" y="84255"/>
                    <a:pt x="-309" y="81779"/>
                    <a:pt x="925" y="80542"/>
                  </a:cubicBezTo>
                  <a:close/>
                  <a:moveTo>
                    <a:pt x="45779" y="44415"/>
                  </a:moveTo>
                  <a:cubicBezTo>
                    <a:pt x="48250" y="43176"/>
                    <a:pt x="50721" y="43176"/>
                    <a:pt x="53192" y="44415"/>
                  </a:cubicBezTo>
                  <a:cubicBezTo>
                    <a:pt x="56899" y="49373"/>
                    <a:pt x="154510" y="142330"/>
                    <a:pt x="165630" y="165880"/>
                  </a:cubicBezTo>
                  <a:lnTo>
                    <a:pt x="168101" y="169598"/>
                  </a:lnTo>
                  <a:cubicBezTo>
                    <a:pt x="177986" y="191908"/>
                    <a:pt x="195284" y="227852"/>
                    <a:pt x="195284" y="286105"/>
                  </a:cubicBezTo>
                  <a:cubicBezTo>
                    <a:pt x="190342" y="274950"/>
                    <a:pt x="185399" y="263795"/>
                    <a:pt x="184164" y="258838"/>
                  </a:cubicBezTo>
                  <a:cubicBezTo>
                    <a:pt x="180457" y="219176"/>
                    <a:pt x="168101" y="190668"/>
                    <a:pt x="159452" y="173316"/>
                  </a:cubicBezTo>
                  <a:lnTo>
                    <a:pt x="156981" y="169598"/>
                  </a:lnTo>
                  <a:cubicBezTo>
                    <a:pt x="148332" y="151006"/>
                    <a:pt x="74197" y="77880"/>
                    <a:pt x="47014" y="51852"/>
                  </a:cubicBezTo>
                  <a:cubicBezTo>
                    <a:pt x="44543" y="50612"/>
                    <a:pt x="44543" y="46894"/>
                    <a:pt x="45779" y="44415"/>
                  </a:cubicBezTo>
                  <a:close/>
                  <a:moveTo>
                    <a:pt x="101786" y="814"/>
                  </a:moveTo>
                  <a:cubicBezTo>
                    <a:pt x="112910" y="10732"/>
                    <a:pt x="208074" y="90083"/>
                    <a:pt x="215490" y="122320"/>
                  </a:cubicBezTo>
                  <a:cubicBezTo>
                    <a:pt x="219197" y="145877"/>
                    <a:pt x="241444" y="226468"/>
                    <a:pt x="250095" y="259944"/>
                  </a:cubicBezTo>
                  <a:cubicBezTo>
                    <a:pt x="241444" y="254985"/>
                    <a:pt x="237736" y="246306"/>
                    <a:pt x="237736" y="246306"/>
                  </a:cubicBezTo>
                  <a:cubicBezTo>
                    <a:pt x="237736" y="246306"/>
                    <a:pt x="237736" y="246306"/>
                    <a:pt x="237736" y="247546"/>
                  </a:cubicBezTo>
                  <a:cubicBezTo>
                    <a:pt x="226613" y="207870"/>
                    <a:pt x="210546" y="145877"/>
                    <a:pt x="205602" y="123559"/>
                  </a:cubicBezTo>
                  <a:cubicBezTo>
                    <a:pt x="200659" y="98762"/>
                    <a:pt x="125269" y="33050"/>
                    <a:pt x="95607" y="9493"/>
                  </a:cubicBezTo>
                  <a:cubicBezTo>
                    <a:pt x="94371" y="7013"/>
                    <a:pt x="93135" y="4533"/>
                    <a:pt x="95607" y="2053"/>
                  </a:cubicBezTo>
                  <a:cubicBezTo>
                    <a:pt x="96843" y="-426"/>
                    <a:pt x="100551" y="-426"/>
                    <a:pt x="101786" y="814"/>
                  </a:cubicBezTo>
                  <a:close/>
                </a:path>
              </a:pathLst>
            </a:custGeom>
            <a:solidFill>
              <a:srgbClr val="011767"/>
            </a:solidFill>
            <a:ln cap="flat">
              <a:noFill/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Poppins" panose="00000500000000000000" pitchFamily="2" charset="0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FCE041E1-6049-4197-B5F0-B136E9A992BB}"/>
              </a:ext>
            </a:extLst>
          </p:cNvPr>
          <p:cNvSpPr/>
          <p:nvPr/>
        </p:nvSpPr>
        <p:spPr>
          <a:xfrm>
            <a:off x="3321285" y="10702513"/>
            <a:ext cx="108384" cy="21303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" h="1711">
                <a:moveTo>
                  <a:pt x="0" y="1711"/>
                </a:moveTo>
                <a:lnTo>
                  <a:pt x="88" y="1711"/>
                </a:lnTo>
                <a:lnTo>
                  <a:pt x="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869D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A3173645-2A2A-4E9A-AEF2-C278FB826DE9}"/>
              </a:ext>
            </a:extLst>
          </p:cNvPr>
          <p:cNvSpPr/>
          <p:nvPr/>
        </p:nvSpPr>
        <p:spPr>
          <a:xfrm>
            <a:off x="10641554" y="10702513"/>
            <a:ext cx="109630" cy="21303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" h="1711">
                <a:moveTo>
                  <a:pt x="0" y="1711"/>
                </a:moveTo>
                <a:lnTo>
                  <a:pt x="89" y="1711"/>
                </a:lnTo>
                <a:lnTo>
                  <a:pt x="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374E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4D3C2F21-721B-4E3C-ACF4-161955672C56}"/>
              </a:ext>
            </a:extLst>
          </p:cNvPr>
          <p:cNvSpPr/>
          <p:nvPr/>
        </p:nvSpPr>
        <p:spPr>
          <a:xfrm>
            <a:off x="17959339" y="10702513"/>
            <a:ext cx="109630" cy="21303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" h="1711">
                <a:moveTo>
                  <a:pt x="0" y="1711"/>
                </a:moveTo>
                <a:lnTo>
                  <a:pt x="89" y="1711"/>
                </a:lnTo>
                <a:lnTo>
                  <a:pt x="89" y="0"/>
                </a:lnTo>
                <a:lnTo>
                  <a:pt x="0" y="0"/>
                </a:lnTo>
                <a:close/>
              </a:path>
            </a:pathLst>
          </a:custGeom>
          <a:solidFill>
            <a:srgbClr val="1AEBDD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81586FB9-9896-4723-9671-C333C5B77D10}"/>
              </a:ext>
            </a:extLst>
          </p:cNvPr>
          <p:cNvSpPr txBox="1"/>
          <p:nvPr/>
        </p:nvSpPr>
        <p:spPr>
          <a:xfrm>
            <a:off x="3592437" y="10700782"/>
            <a:ext cx="470731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PEOPLE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11586F6A-DCBC-476B-9D51-58254795945D}"/>
              </a:ext>
            </a:extLst>
          </p:cNvPr>
          <p:cNvSpPr txBox="1"/>
          <p:nvPr/>
        </p:nvSpPr>
        <p:spPr>
          <a:xfrm>
            <a:off x="3595808" y="11354934"/>
            <a:ext cx="470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Stakeholders in the </a:t>
            </a:r>
          </a:p>
          <a:p>
            <a:pPr>
              <a:lnSpc>
                <a:spcPts val="3600"/>
              </a:lnSpc>
            </a:pPr>
            <a:r>
              <a:rPr lang="en-GB" sz="2400" spc="-20" dirty="0">
                <a:solidFill>
                  <a:srgbClr val="747A9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Criminal Justice System</a:t>
            </a:r>
            <a:endParaRPr lang="en-US" sz="2400" spc="-20" dirty="0">
              <a:solidFill>
                <a:srgbClr val="747A9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8A03EC0-2FF7-44CA-939C-E63716C6B3E2}"/>
              </a:ext>
            </a:extLst>
          </p:cNvPr>
          <p:cNvSpPr txBox="1"/>
          <p:nvPr/>
        </p:nvSpPr>
        <p:spPr>
          <a:xfrm>
            <a:off x="10916527" y="10699512"/>
            <a:ext cx="470731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PLATFORM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4008D8B5-ADD4-40C9-872E-2D56FEB31EEF}"/>
              </a:ext>
            </a:extLst>
          </p:cNvPr>
          <p:cNvSpPr txBox="1"/>
          <p:nvPr/>
        </p:nvSpPr>
        <p:spPr>
          <a:xfrm>
            <a:off x="10916723" y="11358109"/>
            <a:ext cx="4707314" cy="50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Technological Solutions 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29FC87B6-80F4-432C-8957-8D137C8DE36C}"/>
              </a:ext>
            </a:extLst>
          </p:cNvPr>
          <p:cNvSpPr txBox="1"/>
          <p:nvPr/>
        </p:nvSpPr>
        <p:spPr>
          <a:xfrm>
            <a:off x="18231531" y="10700782"/>
            <a:ext cx="4707312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PROCESSES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7280BF8E-736B-4FAD-B05C-962CCF262229}"/>
              </a:ext>
            </a:extLst>
          </p:cNvPr>
          <p:cNvSpPr txBox="1"/>
          <p:nvPr/>
        </p:nvSpPr>
        <p:spPr>
          <a:xfrm>
            <a:off x="18236807" y="11355569"/>
            <a:ext cx="4707314" cy="50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Law, SOP and Policies 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94E09CA5-7AB0-42EA-A3C4-95B5B0F7F636}"/>
              </a:ext>
            </a:extLst>
          </p:cNvPr>
          <p:cNvSpPr txBox="1"/>
          <p:nvPr/>
        </p:nvSpPr>
        <p:spPr>
          <a:xfrm>
            <a:off x="1998158" y="11096019"/>
            <a:ext cx="1278442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400" dirty="0">
                <a:solidFill>
                  <a:srgbClr val="0869D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B9FFE871-0F62-4698-8C06-0CC4CC1E1D5E}"/>
              </a:ext>
            </a:extLst>
          </p:cNvPr>
          <p:cNvSpPr txBox="1"/>
          <p:nvPr/>
        </p:nvSpPr>
        <p:spPr>
          <a:xfrm>
            <a:off x="9313807" y="11096019"/>
            <a:ext cx="1278442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400" dirty="0">
                <a:solidFill>
                  <a:srgbClr val="F374E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C37FE1A1-5EBE-426F-BB83-3232D19C6258}"/>
              </a:ext>
            </a:extLst>
          </p:cNvPr>
          <p:cNvSpPr txBox="1"/>
          <p:nvPr/>
        </p:nvSpPr>
        <p:spPr>
          <a:xfrm>
            <a:off x="16637486" y="11097924"/>
            <a:ext cx="1278442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400" dirty="0">
                <a:solidFill>
                  <a:srgbClr val="1AEBD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8064636" y="612372"/>
            <a:ext cx="8572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   WAY FORWARD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BA8357-55FE-F96A-F1B5-11DF5CC64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61800" imgH="1625040" progId="Photoshop.Image.16">
                  <p:embed/>
                </p:oleObj>
              </mc:Choice>
              <mc:Fallback>
                <p:oleObj name="Image" r:id="rId2" imgW="3961800" imgH="1625040" progId="Photoshop.Image.16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CBA8357-55FE-F96A-F1B5-11DF5CC6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C25F6B-3BF5-B83D-0F61-E6C4DF160342}"/>
              </a:ext>
            </a:extLst>
          </p:cNvPr>
          <p:cNvSpPr txBox="1"/>
          <p:nvPr/>
        </p:nvSpPr>
        <p:spPr>
          <a:xfrm>
            <a:off x="5859128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3253857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E1AE9553-9CF6-B26F-97C0-5F2418CC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8" y="3451051"/>
            <a:ext cx="21804453" cy="6813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52B23C-791E-E468-D2FF-BF6CD0F0681A}"/>
              </a:ext>
            </a:extLst>
          </p:cNvPr>
          <p:cNvSpPr txBox="1"/>
          <p:nvPr/>
        </p:nvSpPr>
        <p:spPr>
          <a:xfrm>
            <a:off x="8064636" y="612372"/>
            <a:ext cx="8572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   THANK YOU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2A3880C-7A19-4363-A069-92D01E8EE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61800" imgH="1625040" progId="Photoshop.Image.16">
                  <p:embed/>
                </p:oleObj>
              </mc:Choice>
              <mc:Fallback>
                <p:oleObj name="Image" r:id="rId3" imgW="3961800" imgH="1625040" progId="Photoshop.Image.1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2A3880C-7A19-4363-A069-92D01E8EE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C3746A-4917-E560-D265-59BB1D3A2DFB}"/>
              </a:ext>
            </a:extLst>
          </p:cNvPr>
          <p:cNvSpPr txBox="1"/>
          <p:nvPr/>
        </p:nvSpPr>
        <p:spPr>
          <a:xfrm>
            <a:off x="5859128" y="1416508"/>
            <a:ext cx="13679708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-12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CYBER-CRIME IN AFRICA</a:t>
            </a:r>
          </a:p>
        </p:txBody>
      </p:sp>
    </p:spTree>
    <p:extLst>
      <p:ext uri="{BB962C8B-B14F-4D97-AF65-F5344CB8AC3E}">
        <p14:creationId xmlns:p14="http://schemas.microsoft.com/office/powerpoint/2010/main" val="386334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43707"/>
          <a:stretch>
            <a:fillRect/>
          </a:stretch>
        </p:blipFill>
        <p:spPr bwMode="auto">
          <a:xfrm>
            <a:off x="0" y="0"/>
            <a:ext cx="12628977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5862" t="47195" r="5948" b="8894"/>
          <a:stretch>
            <a:fillRect/>
          </a:stretch>
        </p:blipFill>
        <p:spPr bwMode="auto">
          <a:xfrm>
            <a:off x="12628977" y="6537329"/>
            <a:ext cx="11748673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55862" t="11559" r="5948" b="52600"/>
          <a:stretch>
            <a:fillRect/>
          </a:stretch>
        </p:blipFill>
        <p:spPr bwMode="auto">
          <a:xfrm>
            <a:off x="12628977" y="4"/>
            <a:ext cx="11748673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13578" y="-34506"/>
            <a:ext cx="13550493" cy="117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797" tIns="121899" rIns="243797" bIns="121899">
            <a:spAutoFit/>
          </a:bodyPr>
          <a:lstStyle/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7H15 M3554G3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53RV35 70 PR0V3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H0W 0UR M1ND5 C4N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DO 4M4Z1NG 7H1NG5!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1MPR3551V3 7H1NG5!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1N 7H3 B3G1NN1NG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17 W45 H4RD BU7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Y0UR M1ND 15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R34D1NG 17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4U70M471C4LLY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 W17H 0U7 3V3N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7H1NK1NG 4B0U7 17,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45 0NLY C3R741N P30PL3 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C4N R34D 7H15</a:t>
            </a:r>
          </a:p>
          <a:p>
            <a:pPr algn="ctr"/>
            <a:r>
              <a:rPr lang="en-GB" sz="5000" dirty="0">
                <a:latin typeface="Arial" pitchFamily="34" charset="0"/>
                <a:cs typeface="Arial" pitchFamily="34" charset="0"/>
              </a:rPr>
              <a:t> (- :…B3 PR0UD …:-)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5735" y="12649200"/>
            <a:ext cx="1828324" cy="800177"/>
          </a:xfrm>
          <a:prstGeom prst="rect">
            <a:avLst/>
          </a:prstGeom>
          <a:solidFill>
            <a:srgbClr val="2591E6"/>
          </a:solidFill>
        </p:spPr>
        <p:txBody>
          <a:bodyPr lIns="243797" tIns="121899" rIns="243797" bIns="121899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080094" y="12496800"/>
            <a:ext cx="4850137" cy="800177"/>
          </a:xfrm>
          <a:prstGeom prst="rect">
            <a:avLst/>
          </a:prstGeom>
          <a:solidFill>
            <a:srgbClr val="2591E6"/>
          </a:solidFill>
        </p:spPr>
        <p:txBody>
          <a:bodyPr lIns="243797" tIns="121899" rIns="243797" bIns="121899">
            <a:spAutoFit/>
          </a:bodyPr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0"/>
            <a:ext cx="9793382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41904" t="13379" r="3729" b="60471"/>
          <a:stretch>
            <a:fillRect/>
          </a:stretch>
        </p:blipFill>
        <p:spPr bwMode="auto">
          <a:xfrm>
            <a:off x="12146503" y="1533527"/>
            <a:ext cx="11697886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41705" t="40623" r="7059" b="21480"/>
          <a:stretch>
            <a:fillRect/>
          </a:stretch>
        </p:blipFill>
        <p:spPr bwMode="auto">
          <a:xfrm>
            <a:off x="12146503" y="6902452"/>
            <a:ext cx="11697886" cy="45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3241" y="12496800"/>
            <a:ext cx="4850137" cy="800177"/>
          </a:xfrm>
          <a:prstGeom prst="rect">
            <a:avLst/>
          </a:prstGeom>
          <a:solidFill>
            <a:srgbClr val="2591E6"/>
          </a:solidFill>
        </p:spPr>
        <p:txBody>
          <a:bodyPr lIns="243797" tIns="121899" rIns="243797" bIns="121899">
            <a:spAutoFit/>
          </a:bodyPr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5">
            <a:extLst>
              <a:ext uri="{FF2B5EF4-FFF2-40B4-BE49-F238E27FC236}">
                <a16:creationId xmlns:a16="http://schemas.microsoft.com/office/drawing/2014/main" id="{87B51604-923E-5AC0-C521-3BFECE79E0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9805" y="570991"/>
            <a:ext cx="1690896" cy="2977542"/>
          </a:xfrm>
          <a:prstGeom prst="rect">
            <a:avLst/>
          </a:prstGeom>
        </p:spPr>
      </p:pic>
      <p:pic>
        <p:nvPicPr>
          <p:cNvPr id="9" name="Picture 8" descr="MBELLO BACKGROUND 2019.jpg">
            <a:extLst>
              <a:ext uri="{FF2B5EF4-FFF2-40B4-BE49-F238E27FC236}">
                <a16:creationId xmlns:a16="http://schemas.microsoft.com/office/drawing/2014/main" id="{825C7B51-5761-A692-A03C-4317BFC5F9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612" y="46516"/>
            <a:ext cx="24191038" cy="13669483"/>
          </a:xfrm>
          <a:prstGeom prst="rect">
            <a:avLst/>
          </a:prstGeom>
        </p:spPr>
      </p:pic>
      <p:pic>
        <p:nvPicPr>
          <p:cNvPr id="11" name="Picture 10" descr="FG LOGO.jpg">
            <a:extLst>
              <a:ext uri="{FF2B5EF4-FFF2-40B4-BE49-F238E27FC236}">
                <a16:creationId xmlns:a16="http://schemas.microsoft.com/office/drawing/2014/main" id="{C5BE33B8-3157-F139-67C0-C8CD19A62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727" y="4602862"/>
            <a:ext cx="2666655" cy="19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">
            <a:extLst>
              <a:ext uri="{FF2B5EF4-FFF2-40B4-BE49-F238E27FC236}">
                <a16:creationId xmlns:a16="http://schemas.microsoft.com/office/drawing/2014/main" id="{3744EE56-9845-3B46-BA27-BC4A945815E4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0516923" y="8521263"/>
            <a:ext cx="1974264" cy="591914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endParaRPr lang="en-US" sz="6400" dirty="0">
              <a:latin typeface="Nunito Sans ExtraLight" pitchFamily="2" charset="77"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253595A1-4C23-7546-BF8C-DDD5212B400F}"/>
              </a:ext>
            </a:extLst>
          </p:cNvPr>
          <p:cNvSpPr/>
          <p:nvPr/>
        </p:nvSpPr>
        <p:spPr>
          <a:xfrm>
            <a:off x="1" y="1"/>
            <a:ext cx="3215149" cy="3215149"/>
          </a:xfrm>
          <a:prstGeom prst="donut">
            <a:avLst>
              <a:gd name="adj" fmla="val 661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BEA23-6EAF-3E4A-8D91-35388B4DD5EB}"/>
              </a:ext>
            </a:extLst>
          </p:cNvPr>
          <p:cNvSpPr txBox="1"/>
          <p:nvPr/>
        </p:nvSpPr>
        <p:spPr>
          <a:xfrm>
            <a:off x="9970383" y="4050105"/>
            <a:ext cx="5089856" cy="1200328"/>
          </a:xfrm>
          <a:prstGeom prst="rect">
            <a:avLst/>
          </a:prstGeom>
          <a:noFill/>
          <a:ln>
            <a:noFill/>
          </a:ln>
        </p:spPr>
        <p:txBody>
          <a:bodyPr wrap="none" lIns="91424" tIns="45712" rIns="91424" bIns="45712" rtlCol="0" anchor="b">
            <a:spAutoFit/>
          </a:bodyPr>
          <a:lstStyle/>
          <a:p>
            <a:r>
              <a:rPr lang="en-US" sz="7200" b="1" spc="301" dirty="0">
                <a:solidFill>
                  <a:srgbClr val="FF0000"/>
                </a:solidFill>
                <a:latin typeface="Nunito Sans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SOCRATES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7FC147-14C7-7C4A-B5BD-D6C0732AFE0E}"/>
              </a:ext>
            </a:extLst>
          </p:cNvPr>
          <p:cNvSpPr txBox="1">
            <a:spLocks/>
          </p:cNvSpPr>
          <p:nvPr/>
        </p:nvSpPr>
        <p:spPr>
          <a:xfrm>
            <a:off x="9476511" y="5582052"/>
            <a:ext cx="14214764" cy="5410696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9600" b="1" dirty="0"/>
              <a:t>“The only true wisdom is in knowing you know nothing”</a:t>
            </a:r>
          </a:p>
        </p:txBody>
      </p:sp>
      <p:pic>
        <p:nvPicPr>
          <p:cNvPr id="20" name="Picture Placeholder 19" descr="SOCRATES.jfif"/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t="1976" b="1976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67F4AB-C7D6-154F-8FB6-982B3FBC4950}"/>
              </a:ext>
            </a:extLst>
          </p:cNvPr>
          <p:cNvSpPr txBox="1"/>
          <p:nvPr/>
        </p:nvSpPr>
        <p:spPr>
          <a:xfrm>
            <a:off x="8064637" y="612372"/>
            <a:ext cx="8997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PHILOSOPHICAL QUOTE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A3B177-43E3-F944-BDCB-39A46A8A5A72}"/>
              </a:ext>
            </a:extLst>
          </p:cNvPr>
          <p:cNvSpPr txBox="1"/>
          <p:nvPr/>
        </p:nvSpPr>
        <p:spPr>
          <a:xfrm>
            <a:off x="10199163" y="1575186"/>
            <a:ext cx="5070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rgbClr val="FF0000"/>
                </a:solidFill>
                <a:latin typeface="Poppins Light" pitchFamily="2" charset="77"/>
                <a:cs typeface="Poppins Light" pitchFamily="2" charset="77"/>
              </a:rPr>
              <a:t>CYBER-CRIME IN AFRICA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0CF22AF-16E8-122E-1B5C-4F9B8406C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4805" y="514722"/>
          <a:ext cx="4232845" cy="17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61800" imgH="1625040" progId="Photoshop.Image.16">
                  <p:embed/>
                </p:oleObj>
              </mc:Choice>
              <mc:Fallback>
                <p:oleObj name="Image" r:id="rId4" imgW="3961800" imgH="1625040" progId="Photoshop.Image.16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0CF22AF-16E8-122E-1B5C-4F9B8406CF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44805" y="514722"/>
                        <a:ext cx="4232845" cy="17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623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AI - Brain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FDC300"/>
      </a:accent1>
      <a:accent2>
        <a:srgbClr val="8BC904"/>
      </a:accent2>
      <a:accent3>
        <a:srgbClr val="00B29C"/>
      </a:accent3>
      <a:accent4>
        <a:srgbClr val="0180B0"/>
      </a:accent4>
      <a:accent5>
        <a:srgbClr val="4D54A6"/>
      </a:accent5>
      <a:accent6>
        <a:srgbClr val="783AB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88853</TotalTime>
  <Words>1122</Words>
  <Application>Microsoft Office PowerPoint</Application>
  <PresentationFormat>Custom</PresentationFormat>
  <Paragraphs>295</Paragraphs>
  <Slides>46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Arial</vt:lpstr>
      <vt:lpstr>Arial MT</vt:lpstr>
      <vt:lpstr>Calibri</vt:lpstr>
      <vt:lpstr>Calibri Light</vt:lpstr>
      <vt:lpstr>Century Gothic</vt:lpstr>
      <vt:lpstr>Lato</vt:lpstr>
      <vt:lpstr>Lato Light</vt:lpstr>
      <vt:lpstr>Mission Gothic Regular</vt:lpstr>
      <vt:lpstr>Nunito Sans</vt:lpstr>
      <vt:lpstr>Nunito Sans ExtraLight</vt:lpstr>
      <vt:lpstr>Nunito Sans SemiBold</vt:lpstr>
      <vt:lpstr>Open Sans</vt:lpstr>
      <vt:lpstr>Open Sans Light</vt:lpstr>
      <vt:lpstr>Poppins</vt:lpstr>
      <vt:lpstr>Poppins Light</vt:lpstr>
      <vt:lpstr>Tahoma</vt:lpstr>
      <vt:lpstr>Wingdings</vt:lpstr>
      <vt:lpstr>Wingdings 2</vt:lpstr>
      <vt:lpstr>Default Theme</vt:lpstr>
      <vt:lpstr>Image</vt:lpstr>
      <vt:lpstr>PowerPoint Presentation</vt:lpstr>
      <vt:lpstr>PowerPoint Presentation</vt:lpstr>
      <vt:lpstr>  Cybercrime in Africa  Where Are We? | What Are We Doing About It?  Muktar Bello, PhD  24th October 2023  Paper Presented at the International Symposium on Countering Organized Crime in Africa – Building Resilient Institutions to Counter Emerging Threats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Muktar Bello</dc:creator>
  <cp:keywords/>
  <dc:description/>
  <cp:lastModifiedBy>Oluchi Eze</cp:lastModifiedBy>
  <cp:revision>9744</cp:revision>
  <cp:lastPrinted>2019-09-18T23:04:43Z</cp:lastPrinted>
  <dcterms:created xsi:type="dcterms:W3CDTF">2014-11-12T21:47:38Z</dcterms:created>
  <dcterms:modified xsi:type="dcterms:W3CDTF">2023-11-02T11:57:04Z</dcterms:modified>
  <cp:category/>
</cp:coreProperties>
</file>